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BEE2"/>
    <a:srgbClr val="CC3399"/>
    <a:srgbClr val="013241"/>
    <a:srgbClr val="E95160"/>
    <a:srgbClr val="595959"/>
    <a:srgbClr val="31C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04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95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18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09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35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30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89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04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3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46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20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B3621-94EA-4D99-9387-CB3C7A54D0E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709F-0B11-4E71-BF61-D9C80992A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32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1000"/>
    </mc:Choice>
    <mc:Fallback xmlns="">
      <p:transition spd="slow" advClick="0" advTm="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3532" y="2784773"/>
            <a:ext cx="1150850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CC3399"/>
                </a:solidFill>
              </a:rPr>
              <a:t>LE PRIX DE LA </a:t>
            </a:r>
          </a:p>
          <a:p>
            <a:pPr algn="ctr"/>
            <a:r>
              <a:rPr lang="fr-FR" sz="4400" b="1" dirty="0">
                <a:solidFill>
                  <a:srgbClr val="CC3399"/>
                </a:solidFill>
              </a:rPr>
              <a:t>MEILLEURE VIDEO EST ATTRIBUE A…</a:t>
            </a:r>
          </a:p>
          <a:p>
            <a:endParaRPr lang="fr-FR" sz="4400" b="1" dirty="0">
              <a:solidFill>
                <a:srgbClr val="CC3399"/>
              </a:solidFill>
            </a:endParaRPr>
          </a:p>
          <a:p>
            <a:r>
              <a:rPr lang="fr-FR" sz="4400" b="1" dirty="0">
                <a:solidFill>
                  <a:srgbClr val="CC3399"/>
                </a:solidFill>
              </a:rPr>
              <a:t> Michèle FOSTIER</a:t>
            </a:r>
          </a:p>
          <a:p>
            <a:r>
              <a:rPr lang="fr-BE" sz="2500" b="1" i="1" dirty="0"/>
              <a:t>On vous explique : La Réalité Virtuelle au Bloc Opératoire, </a:t>
            </a:r>
          </a:p>
          <a:p>
            <a:r>
              <a:rPr lang="fr-BE" sz="2500" b="1" i="1" dirty="0"/>
              <a:t>notre expérience en Chirurgie Ambulatoire </a:t>
            </a:r>
            <a:endParaRPr lang="fr-FR" sz="2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30D70B-2300-42AE-B038-5CE87FC424D0}"/>
              </a:ext>
            </a:extLst>
          </p:cNvPr>
          <p:cNvSpPr/>
          <p:nvPr/>
        </p:nvSpPr>
        <p:spPr>
          <a:xfrm>
            <a:off x="207390" y="179109"/>
            <a:ext cx="11764651" cy="6447934"/>
          </a:xfrm>
          <a:prstGeom prst="rect">
            <a:avLst/>
          </a:prstGeom>
          <a:noFill/>
          <a:ln w="1905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3399"/>
              </a:solidFill>
            </a:endParaRP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13712FA8-271C-776D-CB22-7930DBF96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70"/>
            <a:ext cx="12216085" cy="2443217"/>
          </a:xfrm>
          <a:prstGeom prst="rect">
            <a:avLst/>
          </a:prstGeom>
        </p:spPr>
      </p:pic>
      <p:pic>
        <p:nvPicPr>
          <p:cNvPr id="10" name="Picture 2" descr="Résultat de recherche d'images pour &quot;logo FHP png&quot;">
            <a:extLst>
              <a:ext uri="{FF2B5EF4-FFF2-40B4-BE49-F238E27FC236}">
                <a16:creationId xmlns:a16="http://schemas.microsoft.com/office/drawing/2014/main" id="{E7D997BC-09D1-04A3-AD88-AA41448C3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851" y="5755462"/>
            <a:ext cx="2551681" cy="70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13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/>
    </mc:Choice>
    <mc:Fallback xmlns="">
      <p:transition spd="slow"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460" y="2625747"/>
            <a:ext cx="11508509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b="1" dirty="0">
                <a:solidFill>
                  <a:srgbClr val="CC3399"/>
                </a:solidFill>
              </a:rPr>
              <a:t>LE PRIX DE LA </a:t>
            </a:r>
          </a:p>
          <a:p>
            <a:pPr algn="ctr"/>
            <a:r>
              <a:rPr lang="fr-FR" sz="4200" b="1" dirty="0">
                <a:solidFill>
                  <a:srgbClr val="CC3399"/>
                </a:solidFill>
              </a:rPr>
              <a:t>MEILLEURE COMMUNICATION ORALE</a:t>
            </a:r>
          </a:p>
          <a:p>
            <a:pPr algn="ctr"/>
            <a:r>
              <a:rPr lang="fr-FR" sz="4200" b="1" dirty="0">
                <a:solidFill>
                  <a:srgbClr val="CC3399"/>
                </a:solidFill>
              </a:rPr>
              <a:t>EST ATTRIBUE A…</a:t>
            </a:r>
          </a:p>
          <a:p>
            <a:r>
              <a:rPr lang="fr-FR" sz="2500" b="1" dirty="0">
                <a:solidFill>
                  <a:srgbClr val="CC3399"/>
                </a:solidFill>
              </a:rPr>
              <a:t> </a:t>
            </a:r>
          </a:p>
          <a:p>
            <a:r>
              <a:rPr lang="fr-FR" sz="4400" b="1" dirty="0">
                <a:solidFill>
                  <a:srgbClr val="CC3399"/>
                </a:solidFill>
              </a:rPr>
              <a:t>Marie OTTAVIANI </a:t>
            </a:r>
          </a:p>
          <a:p>
            <a:r>
              <a:rPr lang="fr-FR" sz="2500" b="1" i="1" dirty="0"/>
              <a:t>Mastectomie totale en ambulatoire depuis la mise en place d’un dispositif</a:t>
            </a:r>
          </a:p>
          <a:p>
            <a:r>
              <a:rPr lang="fr-FR" sz="2500" b="1" i="1" dirty="0"/>
              <a:t>Infirmier d’accompagnement et de suivi post ambulatoire à domicile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30D70B-2300-42AE-B038-5CE87FC424D0}"/>
              </a:ext>
            </a:extLst>
          </p:cNvPr>
          <p:cNvSpPr/>
          <p:nvPr/>
        </p:nvSpPr>
        <p:spPr>
          <a:xfrm>
            <a:off x="207390" y="179109"/>
            <a:ext cx="11764651" cy="6447934"/>
          </a:xfrm>
          <a:prstGeom prst="rect">
            <a:avLst/>
          </a:prstGeom>
          <a:noFill/>
          <a:ln w="1905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3399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8FBACF7-0C88-577E-75EA-24A3C299D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4837" y="5705061"/>
            <a:ext cx="1564335" cy="715984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61A521BC-8C6B-3F68-EF8B-9CD9620F6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70"/>
            <a:ext cx="12216085" cy="244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6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/>
    </mc:Choice>
    <mc:Fallback xmlns="">
      <p:transition spd="slow" advClick="0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460" y="2834469"/>
            <a:ext cx="1150850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CC3399"/>
                </a:solidFill>
              </a:rPr>
              <a:t>LE PRIX DU </a:t>
            </a:r>
          </a:p>
          <a:p>
            <a:pPr algn="ctr"/>
            <a:r>
              <a:rPr lang="fr-FR" sz="4400" b="1" dirty="0">
                <a:solidFill>
                  <a:srgbClr val="CC3399"/>
                </a:solidFill>
              </a:rPr>
              <a:t>MEILLEUR POSTER EST ATTRIBUE A…</a:t>
            </a:r>
          </a:p>
          <a:p>
            <a:pPr algn="ctr"/>
            <a:endParaRPr lang="fr-FR" sz="4400" b="1" dirty="0">
              <a:solidFill>
                <a:srgbClr val="CC3399"/>
              </a:solidFill>
            </a:endParaRPr>
          </a:p>
          <a:p>
            <a:r>
              <a:rPr lang="fr-FR" sz="4400" b="1" dirty="0">
                <a:solidFill>
                  <a:srgbClr val="CC3399"/>
                </a:solidFill>
              </a:rPr>
              <a:t>Florent LEGOUX</a:t>
            </a:r>
          </a:p>
          <a:p>
            <a:r>
              <a:rPr lang="fr-FR" sz="2500" b="1" i="1" dirty="0"/>
              <a:t>UNE REINTERPRETATION DE L’UNIVERS ARCHITECTURAL HOSPITALIER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30D70B-2300-42AE-B038-5CE87FC424D0}"/>
              </a:ext>
            </a:extLst>
          </p:cNvPr>
          <p:cNvSpPr/>
          <p:nvPr/>
        </p:nvSpPr>
        <p:spPr>
          <a:xfrm>
            <a:off x="207390" y="179109"/>
            <a:ext cx="11764651" cy="6447934"/>
          </a:xfrm>
          <a:prstGeom prst="rect">
            <a:avLst/>
          </a:prstGeom>
          <a:noFill/>
          <a:ln w="1905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3399"/>
              </a:solidFill>
            </a:endParaRPr>
          </a:p>
        </p:txBody>
      </p:sp>
      <p:pic>
        <p:nvPicPr>
          <p:cNvPr id="3" name="Picture 2" descr="Résultat de recherche d'images pour &quot;unicancer&quot;">
            <a:extLst>
              <a:ext uri="{FF2B5EF4-FFF2-40B4-BE49-F238E27FC236}">
                <a16:creationId xmlns:a16="http://schemas.microsoft.com/office/drawing/2014/main" id="{EB8AE8D0-CBEA-70C9-27F5-6041081E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828" y="5351075"/>
            <a:ext cx="1954211" cy="85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B01ED62E-E840-0C32-702C-9BF58AB168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70"/>
            <a:ext cx="12216085" cy="244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3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/>
    </mc:Choice>
    <mc:Fallback xmlns="">
      <p:transition spd="slow" advClick="0" advTm="3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953</TotalTime>
  <Words>80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HOPSCOTCHGROUPE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Margot CHESTERMAN</dc:creator>
  <cp:lastModifiedBy>Margot CHESTERMAN</cp:lastModifiedBy>
  <cp:revision>117</cp:revision>
  <dcterms:created xsi:type="dcterms:W3CDTF">2017-05-12T11:35:05Z</dcterms:created>
  <dcterms:modified xsi:type="dcterms:W3CDTF">2022-06-08T09:06:29Z</dcterms:modified>
</cp:coreProperties>
</file>