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9.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1.xml" ContentType="application/vnd.openxmlformats-officedocument.presentationml.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773" r:id="rId3"/>
    <p:sldMasterId id="2147483822" r:id="rId4"/>
    <p:sldMasterId id="2147483837" r:id="rId5"/>
    <p:sldMasterId id="2147483881" r:id="rId6"/>
    <p:sldMasterId id="2147483892" r:id="rId7"/>
    <p:sldMasterId id="2147483906" r:id="rId8"/>
    <p:sldMasterId id="2147483921" r:id="rId9"/>
    <p:sldMasterId id="2147483947" r:id="rId10"/>
    <p:sldMasterId id="2147483965" r:id="rId11"/>
  </p:sldMasterIdLst>
  <p:notesMasterIdLst>
    <p:notesMasterId r:id="rId63"/>
  </p:notesMasterIdLst>
  <p:handoutMasterIdLst>
    <p:handoutMasterId r:id="rId64"/>
  </p:handoutMasterIdLst>
  <p:sldIdLst>
    <p:sldId id="2014" r:id="rId12"/>
    <p:sldId id="1894" r:id="rId13"/>
    <p:sldId id="1915" r:id="rId14"/>
    <p:sldId id="2141" r:id="rId15"/>
    <p:sldId id="269" r:id="rId16"/>
    <p:sldId id="315" r:id="rId17"/>
    <p:sldId id="597" r:id="rId18"/>
    <p:sldId id="2142" r:id="rId19"/>
    <p:sldId id="2143" r:id="rId20"/>
    <p:sldId id="2144" r:id="rId21"/>
    <p:sldId id="2145" r:id="rId22"/>
    <p:sldId id="543" r:id="rId23"/>
    <p:sldId id="324" r:id="rId24"/>
    <p:sldId id="2180" r:id="rId25"/>
    <p:sldId id="2171" r:id="rId26"/>
    <p:sldId id="2146" r:id="rId27"/>
    <p:sldId id="2153" r:id="rId28"/>
    <p:sldId id="590" r:id="rId29"/>
    <p:sldId id="2182" r:id="rId30"/>
    <p:sldId id="2150" r:id="rId31"/>
    <p:sldId id="2179" r:id="rId32"/>
    <p:sldId id="2136" r:id="rId33"/>
    <p:sldId id="2154" r:id="rId34"/>
    <p:sldId id="2155" r:id="rId35"/>
    <p:sldId id="2151" r:id="rId36"/>
    <p:sldId id="2168" r:id="rId37"/>
    <p:sldId id="2181" r:id="rId38"/>
    <p:sldId id="2164" r:id="rId39"/>
    <p:sldId id="2148" r:id="rId40"/>
    <p:sldId id="2156" r:id="rId41"/>
    <p:sldId id="2157" r:id="rId42"/>
    <p:sldId id="2159" r:id="rId43"/>
    <p:sldId id="2166" r:id="rId44"/>
    <p:sldId id="2170" r:id="rId45"/>
    <p:sldId id="2178" r:id="rId46"/>
    <p:sldId id="2010" r:id="rId47"/>
    <p:sldId id="2185" r:id="rId48"/>
    <p:sldId id="2186" r:id="rId49"/>
    <p:sldId id="2184" r:id="rId50"/>
    <p:sldId id="2109" r:id="rId51"/>
    <p:sldId id="591" r:id="rId52"/>
    <p:sldId id="2172" r:id="rId53"/>
    <p:sldId id="2167" r:id="rId54"/>
    <p:sldId id="2174" r:id="rId55"/>
    <p:sldId id="2175" r:id="rId56"/>
    <p:sldId id="2169" r:id="rId57"/>
    <p:sldId id="2183" r:id="rId58"/>
    <p:sldId id="2177" r:id="rId59"/>
    <p:sldId id="2009" r:id="rId60"/>
    <p:sldId id="578" r:id="rId61"/>
    <p:sldId id="618" r:id="rId6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Béatrice Débarges" initials="" lastIdx="9" clrIdx="6"/>
  <p:cmAuthor id="1" name="Utilisateur de Microsoft Office" initials="Office" lastIdx="1" clrIdx="0"/>
  <p:cmAuthor id="8" name="Alexandre Berkesse" initials="AB" lastIdx="1" clrIdx="7">
    <p:extLst>
      <p:ext uri="{19B8F6BF-5375-455C-9EA6-DF929625EA0E}">
        <p15:presenceInfo xmlns:p15="http://schemas.microsoft.com/office/powerpoint/2012/main" userId="8a18f590b7aea00e" providerId="Windows Live"/>
      </p:ext>
    </p:extLst>
  </p:cmAuthor>
  <p:cmAuthor id="2" name="Utilisateur de Microsoft Office" initials="Office [2]" lastIdx="1" clrIdx="1"/>
  <p:cmAuthor id="3" name="Utilisateur de Microsoft Office" initials="Office [3]" lastIdx="1" clrIdx="2"/>
  <p:cmAuthor id="4" name="Utilisateur de Microsoft Office" initials="Office [4]" lastIdx="1" clrIdx="3"/>
  <p:cmAuthor id="5" name="Microsoft Office User" initials="MOU" lastIdx="28" clrIdx="4">
    <p:extLst>
      <p:ext uri="{19B8F6BF-5375-455C-9EA6-DF929625EA0E}">
        <p15:presenceInfo xmlns:p15="http://schemas.microsoft.com/office/powerpoint/2012/main" userId="Microsoft Office User" providerId="None"/>
      </p:ext>
    </p:extLst>
  </p:cmAuthor>
  <p:cmAuthor id="6" name="Cathy Bazinet" initials="CB" lastIdx="4" clrIdx="5">
    <p:extLst>
      <p:ext uri="{19B8F6BF-5375-455C-9EA6-DF929625EA0E}">
        <p15:presenceInfo xmlns:p15="http://schemas.microsoft.com/office/powerpoint/2012/main" userId="Cathy Bazine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7FE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05"/>
    <p:restoredTop sz="94218" autoAdjust="0"/>
  </p:normalViewPr>
  <p:slideViewPr>
    <p:cSldViewPr snapToGrid="0" snapToObjects="1">
      <p:cViewPr varScale="1">
        <p:scale>
          <a:sx n="59" d="100"/>
          <a:sy n="59" d="100"/>
        </p:scale>
        <p:origin x="256" y="248"/>
      </p:cViewPr>
      <p:guideLst/>
    </p:cSldViewPr>
  </p:slideViewPr>
  <p:notesTextViewPr>
    <p:cViewPr>
      <p:scale>
        <a:sx n="1" d="1"/>
        <a:sy n="1" d="1"/>
      </p:scale>
      <p:origin x="0" y="0"/>
    </p:cViewPr>
  </p:notesTextViewPr>
  <p:sorterViewPr>
    <p:cViewPr>
      <p:scale>
        <a:sx n="65" d="100"/>
        <a:sy n="6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s>
</file>

<file path=ppt/comments/comment1.xml><?xml version="1.0" encoding="utf-8"?>
<p:cmLst xmlns:a="http://schemas.openxmlformats.org/drawingml/2006/main" xmlns:r="http://schemas.openxmlformats.org/officeDocument/2006/relationships" xmlns:p="http://schemas.openxmlformats.org/presentationml/2006/main">
  <p:cm authorId="8" dt="2021-06-20T18:38:41.075" idx="1">
    <p:pos x="3957" y="2677"/>
    <p:text>Le poste de Marion Lanly à l'AP-HP (directrice de l'expérience patient) ne peut selon moi pas être comptabilisé car elle n'a pas été embauchée en tant que patiente et elle ne se présente ni n'est présentée ainsi + lui est demandé de mobiliser ses compétences de direction de l'expérience client depuis 20 ans dans l'industrice de l'horlogerie et du chocolat de luxe.</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FF50DF-83A4-2D40-83AF-9B1E0481E12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fr-CA"/>
        </a:p>
      </dgm:t>
    </dgm:pt>
    <dgm:pt modelId="{13726CFA-7EBB-2346-8F2E-36D871200201}">
      <dgm:prSet/>
      <dgm:spPr/>
      <dgm:t>
        <a:bodyPr/>
        <a:lstStyle/>
        <a:p>
          <a:r>
            <a:rPr lang="fr-CA" dirty="0"/>
            <a:t>Données sur la situation </a:t>
          </a:r>
        </a:p>
      </dgm:t>
    </dgm:pt>
    <dgm:pt modelId="{429167F3-EF76-944A-BF1B-6F550565A204}" type="parTrans" cxnId="{85F8132B-1518-D444-B12D-194B848B28D3}">
      <dgm:prSet/>
      <dgm:spPr/>
      <dgm:t>
        <a:bodyPr/>
        <a:lstStyle/>
        <a:p>
          <a:endParaRPr lang="fr-CA"/>
        </a:p>
      </dgm:t>
    </dgm:pt>
    <dgm:pt modelId="{7137E00A-2FB4-6C4B-AD87-BB45E180FC9B}" type="sibTrans" cxnId="{85F8132B-1518-D444-B12D-194B848B28D3}">
      <dgm:prSet/>
      <dgm:spPr/>
      <dgm:t>
        <a:bodyPr/>
        <a:lstStyle/>
        <a:p>
          <a:endParaRPr lang="fr-CA"/>
        </a:p>
      </dgm:t>
    </dgm:pt>
    <dgm:pt modelId="{8D2FCF3F-BD24-A84E-B665-F78793B606C7}">
      <dgm:prSet/>
      <dgm:spPr/>
      <dgm:t>
        <a:bodyPr/>
        <a:lstStyle/>
        <a:p>
          <a:r>
            <a:rPr lang="fr-CA" dirty="0"/>
            <a:t>Élaboration d’objectif SMART</a:t>
          </a:r>
        </a:p>
      </dgm:t>
    </dgm:pt>
    <dgm:pt modelId="{2998F7F7-A945-A74F-A8D7-946F5FE911A7}" type="parTrans" cxnId="{632957F3-D0CF-9C44-AF51-D7E498DA92BF}">
      <dgm:prSet/>
      <dgm:spPr/>
      <dgm:t>
        <a:bodyPr/>
        <a:lstStyle/>
        <a:p>
          <a:endParaRPr lang="fr-CA"/>
        </a:p>
      </dgm:t>
    </dgm:pt>
    <dgm:pt modelId="{A70E2691-4F77-054A-8757-32CC837FD281}" type="sibTrans" cxnId="{632957F3-D0CF-9C44-AF51-D7E498DA92BF}">
      <dgm:prSet/>
      <dgm:spPr/>
      <dgm:t>
        <a:bodyPr/>
        <a:lstStyle/>
        <a:p>
          <a:endParaRPr lang="fr-CA"/>
        </a:p>
      </dgm:t>
    </dgm:pt>
    <dgm:pt modelId="{F77788AA-7101-0544-8EA0-F55474BF02D1}">
      <dgm:prSet/>
      <dgm:spPr/>
      <dgm:t>
        <a:bodyPr/>
        <a:lstStyle/>
        <a:p>
          <a:r>
            <a:rPr lang="fr-CA" dirty="0"/>
            <a:t> Témoignages</a:t>
          </a:r>
        </a:p>
      </dgm:t>
    </dgm:pt>
    <dgm:pt modelId="{653A4397-8E9A-1D4D-9BC5-16059C20EB31}" type="parTrans" cxnId="{DE92B54E-E8A3-1B41-9390-C83995E220BE}">
      <dgm:prSet/>
      <dgm:spPr/>
      <dgm:t>
        <a:bodyPr/>
        <a:lstStyle/>
        <a:p>
          <a:endParaRPr lang="fr-CA"/>
        </a:p>
      </dgm:t>
    </dgm:pt>
    <dgm:pt modelId="{20D17D1C-B6A3-2841-8674-DEBEAA148667}" type="sibTrans" cxnId="{DE92B54E-E8A3-1B41-9390-C83995E220BE}">
      <dgm:prSet/>
      <dgm:spPr/>
      <dgm:t>
        <a:bodyPr/>
        <a:lstStyle/>
        <a:p>
          <a:endParaRPr lang="fr-CA"/>
        </a:p>
      </dgm:t>
    </dgm:pt>
    <dgm:pt modelId="{0DDF90EA-EC49-C64B-8E73-14B711990B38}">
      <dgm:prSet/>
      <dgm:spPr/>
      <dgm:t>
        <a:bodyPr/>
        <a:lstStyle/>
        <a:p>
          <a:r>
            <a:rPr lang="fr-CA" dirty="0"/>
            <a:t> Questionnaires</a:t>
          </a:r>
        </a:p>
      </dgm:t>
    </dgm:pt>
    <dgm:pt modelId="{ABFF29FA-6CFF-0C44-A4F3-9F9B7DC4C458}" type="parTrans" cxnId="{0856E2A6-2F34-314F-9439-E1C2FBA885BB}">
      <dgm:prSet/>
      <dgm:spPr/>
      <dgm:t>
        <a:bodyPr/>
        <a:lstStyle/>
        <a:p>
          <a:endParaRPr lang="fr-CA"/>
        </a:p>
      </dgm:t>
    </dgm:pt>
    <dgm:pt modelId="{CA519670-6822-2444-BD8A-550FA01C1FA3}" type="sibTrans" cxnId="{0856E2A6-2F34-314F-9439-E1C2FBA885BB}">
      <dgm:prSet/>
      <dgm:spPr/>
      <dgm:t>
        <a:bodyPr/>
        <a:lstStyle/>
        <a:p>
          <a:endParaRPr lang="fr-CA"/>
        </a:p>
      </dgm:t>
    </dgm:pt>
    <dgm:pt modelId="{1C292142-E9D3-0543-92B3-AC3A456120C2}">
      <dgm:prSet/>
      <dgm:spPr/>
      <dgm:t>
        <a:bodyPr/>
        <a:lstStyle/>
        <a:p>
          <a:r>
            <a:rPr lang="fr-CA" dirty="0"/>
            <a:t> Spécifique</a:t>
          </a:r>
        </a:p>
      </dgm:t>
    </dgm:pt>
    <dgm:pt modelId="{A9DD9D72-12BF-FC4C-B1CA-AD4FD3329010}" type="parTrans" cxnId="{5E03536F-8E17-0348-893F-5930F7225502}">
      <dgm:prSet/>
      <dgm:spPr/>
      <dgm:t>
        <a:bodyPr/>
        <a:lstStyle/>
        <a:p>
          <a:endParaRPr lang="fr-CA"/>
        </a:p>
      </dgm:t>
    </dgm:pt>
    <dgm:pt modelId="{0342E0D8-A682-FC43-962E-D808B1866FBF}" type="sibTrans" cxnId="{5E03536F-8E17-0348-893F-5930F7225502}">
      <dgm:prSet/>
      <dgm:spPr/>
      <dgm:t>
        <a:bodyPr/>
        <a:lstStyle/>
        <a:p>
          <a:endParaRPr lang="fr-CA"/>
        </a:p>
      </dgm:t>
    </dgm:pt>
    <dgm:pt modelId="{B09E5B26-4FBE-9E4D-9F43-09A7EC06602C}">
      <dgm:prSet/>
      <dgm:spPr/>
      <dgm:t>
        <a:bodyPr/>
        <a:lstStyle/>
        <a:p>
          <a:r>
            <a:rPr lang="fr-CA" dirty="0"/>
            <a:t> Mesurable</a:t>
          </a:r>
        </a:p>
      </dgm:t>
    </dgm:pt>
    <dgm:pt modelId="{1EE24531-46CF-0C47-A7CB-B7468B849C05}" type="parTrans" cxnId="{0F70BE00-75D5-BB4E-9B9B-73DD123A64D7}">
      <dgm:prSet/>
      <dgm:spPr/>
      <dgm:t>
        <a:bodyPr/>
        <a:lstStyle/>
        <a:p>
          <a:endParaRPr lang="fr-CA"/>
        </a:p>
      </dgm:t>
    </dgm:pt>
    <dgm:pt modelId="{67C9CDC0-1DB5-6642-93BC-65D182B1456F}" type="sibTrans" cxnId="{0F70BE00-75D5-BB4E-9B9B-73DD123A64D7}">
      <dgm:prSet/>
      <dgm:spPr/>
      <dgm:t>
        <a:bodyPr/>
        <a:lstStyle/>
        <a:p>
          <a:endParaRPr lang="fr-CA"/>
        </a:p>
      </dgm:t>
    </dgm:pt>
    <dgm:pt modelId="{66356E27-AF30-F547-AE38-6C0264475C4B}">
      <dgm:prSet/>
      <dgm:spPr/>
      <dgm:t>
        <a:bodyPr/>
        <a:lstStyle/>
        <a:p>
          <a:r>
            <a:rPr lang="fr-CA" dirty="0"/>
            <a:t> Axé sur un auditoire</a:t>
          </a:r>
        </a:p>
      </dgm:t>
    </dgm:pt>
    <dgm:pt modelId="{DE825AA5-128D-B843-9D27-5A02FDCCA681}" type="parTrans" cxnId="{B331E594-5F8E-4248-93B9-64E1EC1F5221}">
      <dgm:prSet/>
      <dgm:spPr/>
      <dgm:t>
        <a:bodyPr/>
        <a:lstStyle/>
        <a:p>
          <a:endParaRPr lang="fr-CA"/>
        </a:p>
      </dgm:t>
    </dgm:pt>
    <dgm:pt modelId="{B7452178-0485-4C48-B5D4-F4A70A6200EB}" type="sibTrans" cxnId="{B331E594-5F8E-4248-93B9-64E1EC1F5221}">
      <dgm:prSet/>
      <dgm:spPr/>
      <dgm:t>
        <a:bodyPr/>
        <a:lstStyle/>
        <a:p>
          <a:endParaRPr lang="fr-CA"/>
        </a:p>
      </dgm:t>
    </dgm:pt>
    <dgm:pt modelId="{73AC15C4-A68E-124B-ABBC-48B4E67ABB72}">
      <dgm:prSet/>
      <dgm:spPr/>
      <dgm:t>
        <a:bodyPr/>
        <a:lstStyle/>
        <a:p>
          <a:r>
            <a:rPr lang="fr-CA" dirty="0"/>
            <a:t> Réaliste</a:t>
          </a:r>
        </a:p>
      </dgm:t>
    </dgm:pt>
    <dgm:pt modelId="{318C4A29-2723-2D47-A934-DA9ADD64D9B2}" type="parTrans" cxnId="{6F21FEE7-766B-924B-B4A7-ACA693A5F5CA}">
      <dgm:prSet/>
      <dgm:spPr/>
      <dgm:t>
        <a:bodyPr/>
        <a:lstStyle/>
        <a:p>
          <a:endParaRPr lang="fr-CA"/>
        </a:p>
      </dgm:t>
    </dgm:pt>
    <dgm:pt modelId="{0D606CF1-F984-D143-BD7A-79A54FF2D695}" type="sibTrans" cxnId="{6F21FEE7-766B-924B-B4A7-ACA693A5F5CA}">
      <dgm:prSet/>
      <dgm:spPr/>
      <dgm:t>
        <a:bodyPr/>
        <a:lstStyle/>
        <a:p>
          <a:endParaRPr lang="fr-CA"/>
        </a:p>
      </dgm:t>
    </dgm:pt>
    <dgm:pt modelId="{247CDEC0-3269-F847-A177-2DA7BC25EA50}">
      <dgm:prSet/>
      <dgm:spPr/>
      <dgm:t>
        <a:bodyPr/>
        <a:lstStyle/>
        <a:p>
          <a:r>
            <a:rPr lang="fr-CA" dirty="0"/>
            <a:t> Temporel</a:t>
          </a:r>
        </a:p>
      </dgm:t>
    </dgm:pt>
    <dgm:pt modelId="{0BE24D80-66EC-404C-B9BA-489F5A951CF7}" type="parTrans" cxnId="{98688060-BA4D-614E-AE2A-B2854075B8F3}">
      <dgm:prSet/>
      <dgm:spPr/>
      <dgm:t>
        <a:bodyPr/>
        <a:lstStyle/>
        <a:p>
          <a:endParaRPr lang="fr-CA"/>
        </a:p>
      </dgm:t>
    </dgm:pt>
    <dgm:pt modelId="{29F7B22B-1882-CE48-B3BC-DA0B94973BEB}" type="sibTrans" cxnId="{98688060-BA4D-614E-AE2A-B2854075B8F3}">
      <dgm:prSet/>
      <dgm:spPr/>
      <dgm:t>
        <a:bodyPr/>
        <a:lstStyle/>
        <a:p>
          <a:endParaRPr lang="fr-CA"/>
        </a:p>
      </dgm:t>
    </dgm:pt>
    <dgm:pt modelId="{BE3D851C-00F4-CC4F-8EB9-D803D3CCF23D}">
      <dgm:prSet/>
      <dgm:spPr/>
      <dgm:t>
        <a:bodyPr/>
        <a:lstStyle/>
        <a:p>
          <a:r>
            <a:rPr lang="fr-CA" dirty="0"/>
            <a:t>Mise en place des interventions</a:t>
          </a:r>
        </a:p>
      </dgm:t>
    </dgm:pt>
    <dgm:pt modelId="{F3A9DAAD-AC0F-5A49-BF14-83F5F9AFE5D7}" type="parTrans" cxnId="{2AF8C5BD-A94B-1D4D-A2CC-B1EB9EE4B7FD}">
      <dgm:prSet/>
      <dgm:spPr/>
      <dgm:t>
        <a:bodyPr/>
        <a:lstStyle/>
        <a:p>
          <a:endParaRPr lang="fr-CA"/>
        </a:p>
      </dgm:t>
    </dgm:pt>
    <dgm:pt modelId="{9368E003-E1F5-9A45-AD64-6FDDBD11A4D5}" type="sibTrans" cxnId="{2AF8C5BD-A94B-1D4D-A2CC-B1EB9EE4B7FD}">
      <dgm:prSet/>
      <dgm:spPr/>
      <dgm:t>
        <a:bodyPr/>
        <a:lstStyle/>
        <a:p>
          <a:endParaRPr lang="fr-CA"/>
        </a:p>
      </dgm:t>
    </dgm:pt>
    <dgm:pt modelId="{96E16E4B-B784-FD47-8F1C-D6C880698BFC}">
      <dgm:prSet/>
      <dgm:spPr/>
      <dgm:t>
        <a:bodyPr/>
        <a:lstStyle/>
        <a:p>
          <a:r>
            <a:rPr lang="fr-CA" dirty="0"/>
            <a:t>Évaluation des effets des interventions</a:t>
          </a:r>
        </a:p>
      </dgm:t>
    </dgm:pt>
    <dgm:pt modelId="{3CC2502D-9C9C-AB4A-90F2-A943EF2CB581}" type="parTrans" cxnId="{EC9BE0A5-85E6-614E-B8A4-8C776CACC5E8}">
      <dgm:prSet/>
      <dgm:spPr/>
      <dgm:t>
        <a:bodyPr/>
        <a:lstStyle/>
        <a:p>
          <a:endParaRPr lang="fr-CA"/>
        </a:p>
      </dgm:t>
    </dgm:pt>
    <dgm:pt modelId="{CBFF56C5-168F-124B-AB45-5EEE6F021B4E}" type="sibTrans" cxnId="{EC9BE0A5-85E6-614E-B8A4-8C776CACC5E8}">
      <dgm:prSet/>
      <dgm:spPr/>
      <dgm:t>
        <a:bodyPr/>
        <a:lstStyle/>
        <a:p>
          <a:endParaRPr lang="fr-CA"/>
        </a:p>
      </dgm:t>
    </dgm:pt>
    <dgm:pt modelId="{EA9BA3DB-88AD-D049-8032-E43327399503}">
      <dgm:prSet/>
      <dgm:spPr/>
      <dgm:t>
        <a:bodyPr/>
        <a:lstStyle/>
        <a:p>
          <a:r>
            <a:rPr lang="fr-CA" dirty="0"/>
            <a:t> Film</a:t>
          </a:r>
        </a:p>
      </dgm:t>
    </dgm:pt>
    <dgm:pt modelId="{525D6A56-2E06-124C-B863-BFC5B9A118C0}" type="parTrans" cxnId="{C2EB2D3E-9BE5-2741-8915-281294BAFF20}">
      <dgm:prSet/>
      <dgm:spPr/>
      <dgm:t>
        <a:bodyPr/>
        <a:lstStyle/>
        <a:p>
          <a:endParaRPr lang="fr-CA"/>
        </a:p>
      </dgm:t>
    </dgm:pt>
    <dgm:pt modelId="{7BDAC6C5-FCD8-454A-8894-C0754F873FB8}" type="sibTrans" cxnId="{C2EB2D3E-9BE5-2741-8915-281294BAFF20}">
      <dgm:prSet/>
      <dgm:spPr/>
      <dgm:t>
        <a:bodyPr/>
        <a:lstStyle/>
        <a:p>
          <a:endParaRPr lang="fr-CA"/>
        </a:p>
      </dgm:t>
    </dgm:pt>
    <dgm:pt modelId="{2A2CB7BC-F48F-EA42-9679-5CD8285BE28B}">
      <dgm:prSet/>
      <dgm:spPr/>
      <dgm:t>
        <a:bodyPr/>
        <a:lstStyle/>
        <a:p>
          <a:r>
            <a:rPr lang="fr-CA" dirty="0"/>
            <a:t> Autres</a:t>
          </a:r>
        </a:p>
      </dgm:t>
    </dgm:pt>
    <dgm:pt modelId="{833D9EB4-013E-424F-8C20-EB321648B09A}" type="parTrans" cxnId="{087FEBA0-4E7F-1F4A-8D77-2BE89AE4AD80}">
      <dgm:prSet/>
      <dgm:spPr/>
      <dgm:t>
        <a:bodyPr/>
        <a:lstStyle/>
        <a:p>
          <a:endParaRPr lang="fr-CA"/>
        </a:p>
      </dgm:t>
    </dgm:pt>
    <dgm:pt modelId="{DD6E6A13-D31F-AF46-8BD5-27CBFE730014}" type="sibTrans" cxnId="{087FEBA0-4E7F-1F4A-8D77-2BE89AE4AD80}">
      <dgm:prSet/>
      <dgm:spPr/>
      <dgm:t>
        <a:bodyPr/>
        <a:lstStyle/>
        <a:p>
          <a:endParaRPr lang="fr-CA"/>
        </a:p>
      </dgm:t>
    </dgm:pt>
    <dgm:pt modelId="{20972B42-BD7C-FE4D-88C7-1897A1365701}">
      <dgm:prSet/>
      <dgm:spPr/>
      <dgm:t>
        <a:bodyPr/>
        <a:lstStyle/>
        <a:p>
          <a:r>
            <a:rPr lang="fr-CA" dirty="0"/>
            <a:t> Co-construction des interventions</a:t>
          </a:r>
        </a:p>
      </dgm:t>
    </dgm:pt>
    <dgm:pt modelId="{D0BE9BB4-8B8A-7B4C-9A0B-7B41C151244B}" type="parTrans" cxnId="{42F644A1-B983-A740-97A9-B2EA95C01705}">
      <dgm:prSet/>
      <dgm:spPr/>
      <dgm:t>
        <a:bodyPr/>
        <a:lstStyle/>
        <a:p>
          <a:endParaRPr lang="fr-CA"/>
        </a:p>
      </dgm:t>
    </dgm:pt>
    <dgm:pt modelId="{DB51A1E3-9D30-5D43-A95A-08B5EB0EAE82}" type="sibTrans" cxnId="{42F644A1-B983-A740-97A9-B2EA95C01705}">
      <dgm:prSet/>
      <dgm:spPr/>
      <dgm:t>
        <a:bodyPr/>
        <a:lstStyle/>
        <a:p>
          <a:endParaRPr lang="fr-CA"/>
        </a:p>
      </dgm:t>
    </dgm:pt>
    <dgm:pt modelId="{F0CB7E6B-6A02-B942-91FF-B5AC03C7EF4C}">
      <dgm:prSet/>
      <dgm:spPr/>
      <dgm:t>
        <a:bodyPr/>
        <a:lstStyle/>
        <a:p>
          <a:r>
            <a:rPr lang="fr-CA" dirty="0"/>
            <a:t> Gestion du changement</a:t>
          </a:r>
        </a:p>
      </dgm:t>
    </dgm:pt>
    <dgm:pt modelId="{8D855C8A-59D1-B843-9F0F-991B8F78C90D}" type="parTrans" cxnId="{554CE78B-ABDA-4D49-BA4A-2C7F2CAF49AC}">
      <dgm:prSet/>
      <dgm:spPr/>
      <dgm:t>
        <a:bodyPr/>
        <a:lstStyle/>
        <a:p>
          <a:endParaRPr lang="fr-CA"/>
        </a:p>
      </dgm:t>
    </dgm:pt>
    <dgm:pt modelId="{E5B32360-265D-A245-A09D-052089BB472A}" type="sibTrans" cxnId="{554CE78B-ABDA-4D49-BA4A-2C7F2CAF49AC}">
      <dgm:prSet/>
      <dgm:spPr/>
      <dgm:t>
        <a:bodyPr/>
        <a:lstStyle/>
        <a:p>
          <a:endParaRPr lang="fr-CA"/>
        </a:p>
      </dgm:t>
    </dgm:pt>
    <dgm:pt modelId="{E2DCDB14-6DDE-484B-94EB-576EC3728D78}">
      <dgm:prSet/>
      <dgm:spPr/>
      <dgm:t>
        <a:bodyPr/>
        <a:lstStyle/>
        <a:p>
          <a:r>
            <a:rPr lang="fr-CA" dirty="0"/>
            <a:t> Participation des patients dans les interventions</a:t>
          </a:r>
        </a:p>
      </dgm:t>
    </dgm:pt>
    <dgm:pt modelId="{79FD1C3F-9363-B345-BDCC-B6FCF40B3273}" type="parTrans" cxnId="{B9D11BA9-D52E-E048-A898-094BC78E971A}">
      <dgm:prSet/>
      <dgm:spPr/>
      <dgm:t>
        <a:bodyPr/>
        <a:lstStyle/>
        <a:p>
          <a:endParaRPr lang="fr-CA"/>
        </a:p>
      </dgm:t>
    </dgm:pt>
    <dgm:pt modelId="{086E3758-FAC1-2744-A131-D8F19B1C15DD}" type="sibTrans" cxnId="{B9D11BA9-D52E-E048-A898-094BC78E971A}">
      <dgm:prSet/>
      <dgm:spPr/>
      <dgm:t>
        <a:bodyPr/>
        <a:lstStyle/>
        <a:p>
          <a:endParaRPr lang="fr-CA"/>
        </a:p>
      </dgm:t>
    </dgm:pt>
    <dgm:pt modelId="{1875E402-3418-D246-B609-DB893FDBEF9D}">
      <dgm:prSet/>
      <dgm:spPr/>
      <dgm:t>
        <a:bodyPr/>
        <a:lstStyle/>
        <a:p>
          <a:r>
            <a:rPr lang="fr-CA" dirty="0"/>
            <a:t>Sur le processus de soins</a:t>
          </a:r>
        </a:p>
      </dgm:t>
    </dgm:pt>
    <dgm:pt modelId="{E50CCA70-E8C9-8747-A438-C9076B1B0E9F}" type="parTrans" cxnId="{23B03985-8B2C-DD4E-A260-89EB0EBE75B2}">
      <dgm:prSet/>
      <dgm:spPr/>
      <dgm:t>
        <a:bodyPr/>
        <a:lstStyle/>
        <a:p>
          <a:endParaRPr lang="fr-CA"/>
        </a:p>
      </dgm:t>
    </dgm:pt>
    <dgm:pt modelId="{32CC43D3-DBFF-264F-8808-88511EC03CD4}" type="sibTrans" cxnId="{23B03985-8B2C-DD4E-A260-89EB0EBE75B2}">
      <dgm:prSet/>
      <dgm:spPr/>
      <dgm:t>
        <a:bodyPr/>
        <a:lstStyle/>
        <a:p>
          <a:endParaRPr lang="fr-CA"/>
        </a:p>
      </dgm:t>
    </dgm:pt>
    <dgm:pt modelId="{D838DACA-0E77-734B-ABA7-2CD4710312D1}">
      <dgm:prSet/>
      <dgm:spPr/>
      <dgm:t>
        <a:bodyPr/>
        <a:lstStyle/>
        <a:p>
          <a:r>
            <a:rPr lang="fr-CA" dirty="0"/>
            <a:t> Sur les professionnels</a:t>
          </a:r>
        </a:p>
      </dgm:t>
    </dgm:pt>
    <dgm:pt modelId="{2BC1D5A5-7762-584B-90C3-2FF772389737}" type="parTrans" cxnId="{DFFE8E36-BA6E-8749-8429-157966F5B0B4}">
      <dgm:prSet/>
      <dgm:spPr/>
      <dgm:t>
        <a:bodyPr/>
        <a:lstStyle/>
        <a:p>
          <a:endParaRPr lang="fr-CA"/>
        </a:p>
      </dgm:t>
    </dgm:pt>
    <dgm:pt modelId="{5E2F4591-7199-5943-850B-EB9E0B2C052C}" type="sibTrans" cxnId="{DFFE8E36-BA6E-8749-8429-157966F5B0B4}">
      <dgm:prSet/>
      <dgm:spPr/>
      <dgm:t>
        <a:bodyPr/>
        <a:lstStyle/>
        <a:p>
          <a:endParaRPr lang="fr-CA"/>
        </a:p>
      </dgm:t>
    </dgm:pt>
    <dgm:pt modelId="{AFCD5B7F-5DA5-9A4E-8C21-288DFDD42B84}">
      <dgm:prSet/>
      <dgm:spPr/>
      <dgm:t>
        <a:bodyPr/>
        <a:lstStyle/>
        <a:p>
          <a:r>
            <a:rPr lang="fr-CA" dirty="0"/>
            <a:t> Sur les patients</a:t>
          </a:r>
        </a:p>
      </dgm:t>
    </dgm:pt>
    <dgm:pt modelId="{B2BF3BFC-F637-5B47-8D28-88ABC7F3373D}" type="parTrans" cxnId="{0AA68BBC-A348-0940-9292-503EA59E13BE}">
      <dgm:prSet/>
      <dgm:spPr/>
      <dgm:t>
        <a:bodyPr/>
        <a:lstStyle/>
        <a:p>
          <a:endParaRPr lang="fr-CA"/>
        </a:p>
      </dgm:t>
    </dgm:pt>
    <dgm:pt modelId="{DD136E2A-B37C-2246-897F-A4AEDA2E00CF}" type="sibTrans" cxnId="{0AA68BBC-A348-0940-9292-503EA59E13BE}">
      <dgm:prSet/>
      <dgm:spPr/>
      <dgm:t>
        <a:bodyPr/>
        <a:lstStyle/>
        <a:p>
          <a:endParaRPr lang="fr-CA"/>
        </a:p>
      </dgm:t>
    </dgm:pt>
    <dgm:pt modelId="{905A0758-7859-B349-BBF6-0CAD66BF8183}">
      <dgm:prSet/>
      <dgm:spPr/>
      <dgm:t>
        <a:bodyPr/>
        <a:lstStyle/>
        <a:p>
          <a:r>
            <a:rPr lang="fr-CA" dirty="0"/>
            <a:t> Sur l'état de santé des patients</a:t>
          </a:r>
        </a:p>
      </dgm:t>
    </dgm:pt>
    <dgm:pt modelId="{B2724791-BFE3-EB49-9687-88E8507CC9B8}" type="parTrans" cxnId="{FD193918-5F17-5E45-8F9F-5F6C70C493E0}">
      <dgm:prSet/>
      <dgm:spPr/>
      <dgm:t>
        <a:bodyPr/>
        <a:lstStyle/>
        <a:p>
          <a:endParaRPr lang="fr-CA"/>
        </a:p>
      </dgm:t>
    </dgm:pt>
    <dgm:pt modelId="{8F286DA3-5600-FB42-980B-9E474F99C4B4}" type="sibTrans" cxnId="{FD193918-5F17-5E45-8F9F-5F6C70C493E0}">
      <dgm:prSet/>
      <dgm:spPr/>
      <dgm:t>
        <a:bodyPr/>
        <a:lstStyle/>
        <a:p>
          <a:endParaRPr lang="fr-CA"/>
        </a:p>
      </dgm:t>
    </dgm:pt>
    <dgm:pt modelId="{6F46FDF2-BE79-FC43-99A6-E6626782275F}">
      <dgm:prSet/>
      <dgm:spPr/>
      <dgm:t>
        <a:bodyPr/>
        <a:lstStyle/>
        <a:p>
          <a:r>
            <a:rPr lang="fr-CA" dirty="0"/>
            <a:t> Sur l'expérience patient </a:t>
          </a:r>
        </a:p>
      </dgm:t>
    </dgm:pt>
    <dgm:pt modelId="{62FA4CBA-7B0E-8646-8C4F-3B91C37800AB}" type="parTrans" cxnId="{780C8233-B7B1-1E49-9551-A8D2475BB673}">
      <dgm:prSet/>
      <dgm:spPr/>
      <dgm:t>
        <a:bodyPr/>
        <a:lstStyle/>
        <a:p>
          <a:endParaRPr lang="fr-CA"/>
        </a:p>
      </dgm:t>
    </dgm:pt>
    <dgm:pt modelId="{D39E2392-9285-E345-BE15-A7E305EA2204}" type="sibTrans" cxnId="{780C8233-B7B1-1E49-9551-A8D2475BB673}">
      <dgm:prSet/>
      <dgm:spPr/>
      <dgm:t>
        <a:bodyPr/>
        <a:lstStyle/>
        <a:p>
          <a:endParaRPr lang="fr-CA"/>
        </a:p>
      </dgm:t>
    </dgm:pt>
    <dgm:pt modelId="{AB74FA31-8910-3242-A989-3973F47AC3C7}" type="pres">
      <dgm:prSet presAssocID="{33FF50DF-83A4-2D40-83AF-9B1E0481E120}" presName="Name0" presStyleCnt="0">
        <dgm:presLayoutVars>
          <dgm:dir/>
          <dgm:animLvl val="lvl"/>
          <dgm:resizeHandles val="exact"/>
        </dgm:presLayoutVars>
      </dgm:prSet>
      <dgm:spPr/>
    </dgm:pt>
    <dgm:pt modelId="{839C1F90-2670-6046-9413-E391C70FB7DD}" type="pres">
      <dgm:prSet presAssocID="{13726CFA-7EBB-2346-8F2E-36D871200201}" presName="composite" presStyleCnt="0"/>
      <dgm:spPr/>
    </dgm:pt>
    <dgm:pt modelId="{E6F52D38-9A48-814C-9794-9FB1443D1D4F}" type="pres">
      <dgm:prSet presAssocID="{13726CFA-7EBB-2346-8F2E-36D871200201}" presName="parTx" presStyleLbl="alignNode1" presStyleIdx="0" presStyleCnt="4">
        <dgm:presLayoutVars>
          <dgm:chMax val="0"/>
          <dgm:chPref val="0"/>
          <dgm:bulletEnabled val="1"/>
        </dgm:presLayoutVars>
      </dgm:prSet>
      <dgm:spPr/>
    </dgm:pt>
    <dgm:pt modelId="{5517B233-4F75-174B-B75B-2FBFABCD6752}" type="pres">
      <dgm:prSet presAssocID="{13726CFA-7EBB-2346-8F2E-36D871200201}" presName="desTx" presStyleLbl="alignAccFollowNode1" presStyleIdx="0" presStyleCnt="4">
        <dgm:presLayoutVars>
          <dgm:bulletEnabled val="1"/>
        </dgm:presLayoutVars>
      </dgm:prSet>
      <dgm:spPr/>
    </dgm:pt>
    <dgm:pt modelId="{90234315-0D71-5847-B20D-E7748FFEE7F3}" type="pres">
      <dgm:prSet presAssocID="{7137E00A-2FB4-6C4B-AD87-BB45E180FC9B}" presName="space" presStyleCnt="0"/>
      <dgm:spPr/>
    </dgm:pt>
    <dgm:pt modelId="{DC62B997-5423-104C-B492-93BE59489E8D}" type="pres">
      <dgm:prSet presAssocID="{8D2FCF3F-BD24-A84E-B665-F78793B606C7}" presName="composite" presStyleCnt="0"/>
      <dgm:spPr/>
    </dgm:pt>
    <dgm:pt modelId="{196721B3-422A-1C47-9E1C-4B3DF222D901}" type="pres">
      <dgm:prSet presAssocID="{8D2FCF3F-BD24-A84E-B665-F78793B606C7}" presName="parTx" presStyleLbl="alignNode1" presStyleIdx="1" presStyleCnt="4">
        <dgm:presLayoutVars>
          <dgm:chMax val="0"/>
          <dgm:chPref val="0"/>
          <dgm:bulletEnabled val="1"/>
        </dgm:presLayoutVars>
      </dgm:prSet>
      <dgm:spPr/>
    </dgm:pt>
    <dgm:pt modelId="{05C4382B-4204-DD46-BA3D-C333EE8341EA}" type="pres">
      <dgm:prSet presAssocID="{8D2FCF3F-BD24-A84E-B665-F78793B606C7}" presName="desTx" presStyleLbl="alignAccFollowNode1" presStyleIdx="1" presStyleCnt="4">
        <dgm:presLayoutVars>
          <dgm:bulletEnabled val="1"/>
        </dgm:presLayoutVars>
      </dgm:prSet>
      <dgm:spPr/>
    </dgm:pt>
    <dgm:pt modelId="{847D281D-DA13-F945-AC98-34CAB8299258}" type="pres">
      <dgm:prSet presAssocID="{A70E2691-4F77-054A-8757-32CC837FD281}" presName="space" presStyleCnt="0"/>
      <dgm:spPr/>
    </dgm:pt>
    <dgm:pt modelId="{C120086D-D17A-6742-AAAC-AB2AE6B5936D}" type="pres">
      <dgm:prSet presAssocID="{BE3D851C-00F4-CC4F-8EB9-D803D3CCF23D}" presName="composite" presStyleCnt="0"/>
      <dgm:spPr/>
    </dgm:pt>
    <dgm:pt modelId="{38B826EE-5D9D-534D-A648-9B850332EBEA}" type="pres">
      <dgm:prSet presAssocID="{BE3D851C-00F4-CC4F-8EB9-D803D3CCF23D}" presName="parTx" presStyleLbl="alignNode1" presStyleIdx="2" presStyleCnt="4">
        <dgm:presLayoutVars>
          <dgm:chMax val="0"/>
          <dgm:chPref val="0"/>
          <dgm:bulletEnabled val="1"/>
        </dgm:presLayoutVars>
      </dgm:prSet>
      <dgm:spPr/>
    </dgm:pt>
    <dgm:pt modelId="{73F28A4C-8226-7146-AA99-130A77238365}" type="pres">
      <dgm:prSet presAssocID="{BE3D851C-00F4-CC4F-8EB9-D803D3CCF23D}" presName="desTx" presStyleLbl="alignAccFollowNode1" presStyleIdx="2" presStyleCnt="4">
        <dgm:presLayoutVars>
          <dgm:bulletEnabled val="1"/>
        </dgm:presLayoutVars>
      </dgm:prSet>
      <dgm:spPr/>
    </dgm:pt>
    <dgm:pt modelId="{767BF7DB-C924-8948-8FC8-CE22A9BBEB01}" type="pres">
      <dgm:prSet presAssocID="{9368E003-E1F5-9A45-AD64-6FDDBD11A4D5}" presName="space" presStyleCnt="0"/>
      <dgm:spPr/>
    </dgm:pt>
    <dgm:pt modelId="{E5472577-23F2-A443-923A-4773E09567B1}" type="pres">
      <dgm:prSet presAssocID="{96E16E4B-B784-FD47-8F1C-D6C880698BFC}" presName="composite" presStyleCnt="0"/>
      <dgm:spPr/>
    </dgm:pt>
    <dgm:pt modelId="{E61919A5-89B6-C641-A0D2-F9F7932FD524}" type="pres">
      <dgm:prSet presAssocID="{96E16E4B-B784-FD47-8F1C-D6C880698BFC}" presName="parTx" presStyleLbl="alignNode1" presStyleIdx="3" presStyleCnt="4">
        <dgm:presLayoutVars>
          <dgm:chMax val="0"/>
          <dgm:chPref val="0"/>
          <dgm:bulletEnabled val="1"/>
        </dgm:presLayoutVars>
      </dgm:prSet>
      <dgm:spPr/>
    </dgm:pt>
    <dgm:pt modelId="{67855E2D-403C-3E47-A705-32342AD155BD}" type="pres">
      <dgm:prSet presAssocID="{96E16E4B-B784-FD47-8F1C-D6C880698BFC}" presName="desTx" presStyleLbl="alignAccFollowNode1" presStyleIdx="3" presStyleCnt="4">
        <dgm:presLayoutVars>
          <dgm:bulletEnabled val="1"/>
        </dgm:presLayoutVars>
      </dgm:prSet>
      <dgm:spPr/>
    </dgm:pt>
  </dgm:ptLst>
  <dgm:cxnLst>
    <dgm:cxn modelId="{0F70BE00-75D5-BB4E-9B9B-73DD123A64D7}" srcId="{8D2FCF3F-BD24-A84E-B665-F78793B606C7}" destId="{B09E5B26-4FBE-9E4D-9F43-09A7EC06602C}" srcOrd="1" destOrd="0" parTransId="{1EE24531-46CF-0C47-A7CB-B7468B849C05}" sibTransId="{67C9CDC0-1DB5-6642-93BC-65D182B1456F}"/>
    <dgm:cxn modelId="{006E7715-B821-C643-9097-7E396438E52C}" type="presOf" srcId="{BE3D851C-00F4-CC4F-8EB9-D803D3CCF23D}" destId="{38B826EE-5D9D-534D-A648-9B850332EBEA}" srcOrd="0" destOrd="0" presId="urn:microsoft.com/office/officeart/2005/8/layout/hList1"/>
    <dgm:cxn modelId="{0A699A15-C87D-F24A-8ED6-F1F66718750E}" type="presOf" srcId="{2A2CB7BC-F48F-EA42-9679-5CD8285BE28B}" destId="{5517B233-4F75-174B-B75B-2FBFABCD6752}" srcOrd="0" destOrd="3" presId="urn:microsoft.com/office/officeart/2005/8/layout/hList1"/>
    <dgm:cxn modelId="{811AA216-D581-B147-91DB-57709516242B}" type="presOf" srcId="{0DDF90EA-EC49-C64B-8E73-14B711990B38}" destId="{5517B233-4F75-174B-B75B-2FBFABCD6752}" srcOrd="0" destOrd="1" presId="urn:microsoft.com/office/officeart/2005/8/layout/hList1"/>
    <dgm:cxn modelId="{FD193918-5F17-5E45-8F9F-5F6C70C493E0}" srcId="{96E16E4B-B784-FD47-8F1C-D6C880698BFC}" destId="{905A0758-7859-B349-BBF6-0CAD66BF8183}" srcOrd="3" destOrd="0" parTransId="{B2724791-BFE3-EB49-9687-88E8507CC9B8}" sibTransId="{8F286DA3-5600-FB42-980B-9E474F99C4B4}"/>
    <dgm:cxn modelId="{85F8132B-1518-D444-B12D-194B848B28D3}" srcId="{33FF50DF-83A4-2D40-83AF-9B1E0481E120}" destId="{13726CFA-7EBB-2346-8F2E-36D871200201}" srcOrd="0" destOrd="0" parTransId="{429167F3-EF76-944A-BF1B-6F550565A204}" sibTransId="{7137E00A-2FB4-6C4B-AD87-BB45E180FC9B}"/>
    <dgm:cxn modelId="{11415C30-C931-A445-869A-7F5A0CA3C60D}" type="presOf" srcId="{AFCD5B7F-5DA5-9A4E-8C21-288DFDD42B84}" destId="{67855E2D-403C-3E47-A705-32342AD155BD}" srcOrd="0" destOrd="2" presId="urn:microsoft.com/office/officeart/2005/8/layout/hList1"/>
    <dgm:cxn modelId="{A4CBBA32-FD2D-B84D-9A44-8F385DDAEFE4}" type="presOf" srcId="{33FF50DF-83A4-2D40-83AF-9B1E0481E120}" destId="{AB74FA31-8910-3242-A989-3973F47AC3C7}" srcOrd="0" destOrd="0" presId="urn:microsoft.com/office/officeart/2005/8/layout/hList1"/>
    <dgm:cxn modelId="{780C8233-B7B1-1E49-9551-A8D2475BB673}" srcId="{96E16E4B-B784-FD47-8F1C-D6C880698BFC}" destId="{6F46FDF2-BE79-FC43-99A6-E6626782275F}" srcOrd="4" destOrd="0" parTransId="{62FA4CBA-7B0E-8646-8C4F-3B91C37800AB}" sibTransId="{D39E2392-9285-E345-BE15-A7E305EA2204}"/>
    <dgm:cxn modelId="{DFFE8E36-BA6E-8749-8429-157966F5B0B4}" srcId="{96E16E4B-B784-FD47-8F1C-D6C880698BFC}" destId="{D838DACA-0E77-734B-ABA7-2CD4710312D1}" srcOrd="1" destOrd="0" parTransId="{2BC1D5A5-7762-584B-90C3-2FF772389737}" sibTransId="{5E2F4591-7199-5943-850B-EB9E0B2C052C}"/>
    <dgm:cxn modelId="{538EFE38-A22D-424F-A3F3-71706977CCFB}" type="presOf" srcId="{1C292142-E9D3-0543-92B3-AC3A456120C2}" destId="{05C4382B-4204-DD46-BA3D-C333EE8341EA}" srcOrd="0" destOrd="0" presId="urn:microsoft.com/office/officeart/2005/8/layout/hList1"/>
    <dgm:cxn modelId="{C2EB2D3E-9BE5-2741-8915-281294BAFF20}" srcId="{13726CFA-7EBB-2346-8F2E-36D871200201}" destId="{EA9BA3DB-88AD-D049-8032-E43327399503}" srcOrd="2" destOrd="0" parTransId="{525D6A56-2E06-124C-B863-BFC5B9A118C0}" sibTransId="{7BDAC6C5-FCD8-454A-8894-C0754F873FB8}"/>
    <dgm:cxn modelId="{D249B93F-3E16-AB43-97AE-BE7EC9D5F5E9}" type="presOf" srcId="{D838DACA-0E77-734B-ABA7-2CD4710312D1}" destId="{67855E2D-403C-3E47-A705-32342AD155BD}" srcOrd="0" destOrd="1" presId="urn:microsoft.com/office/officeart/2005/8/layout/hList1"/>
    <dgm:cxn modelId="{F1DF9F4A-820B-3144-84C9-C8652328CD94}" type="presOf" srcId="{73AC15C4-A68E-124B-ABBC-48B4E67ABB72}" destId="{05C4382B-4204-DD46-BA3D-C333EE8341EA}" srcOrd="0" destOrd="3" presId="urn:microsoft.com/office/officeart/2005/8/layout/hList1"/>
    <dgm:cxn modelId="{DE92B54E-E8A3-1B41-9390-C83995E220BE}" srcId="{13726CFA-7EBB-2346-8F2E-36D871200201}" destId="{F77788AA-7101-0544-8EA0-F55474BF02D1}" srcOrd="0" destOrd="0" parTransId="{653A4397-8E9A-1D4D-9BC5-16059C20EB31}" sibTransId="{20D17D1C-B6A3-2841-8674-DEBEAA148667}"/>
    <dgm:cxn modelId="{3082F05F-0163-D144-9D10-96AB168007F5}" type="presOf" srcId="{66356E27-AF30-F547-AE38-6C0264475C4B}" destId="{05C4382B-4204-DD46-BA3D-C333EE8341EA}" srcOrd="0" destOrd="2" presId="urn:microsoft.com/office/officeart/2005/8/layout/hList1"/>
    <dgm:cxn modelId="{98688060-BA4D-614E-AE2A-B2854075B8F3}" srcId="{8D2FCF3F-BD24-A84E-B665-F78793B606C7}" destId="{247CDEC0-3269-F847-A177-2DA7BC25EA50}" srcOrd="4" destOrd="0" parTransId="{0BE24D80-66EC-404C-B9BA-489F5A951CF7}" sibTransId="{29F7B22B-1882-CE48-B3BC-DA0B94973BEB}"/>
    <dgm:cxn modelId="{6F9EC661-35AD-8946-BDBA-8A2E7FC51BCB}" type="presOf" srcId="{6F46FDF2-BE79-FC43-99A6-E6626782275F}" destId="{67855E2D-403C-3E47-A705-32342AD155BD}" srcOrd="0" destOrd="4" presId="urn:microsoft.com/office/officeart/2005/8/layout/hList1"/>
    <dgm:cxn modelId="{BEB07B6A-D362-6740-AC24-1E1A37FE6803}" type="presOf" srcId="{13726CFA-7EBB-2346-8F2E-36D871200201}" destId="{E6F52D38-9A48-814C-9794-9FB1443D1D4F}" srcOrd="0" destOrd="0" presId="urn:microsoft.com/office/officeart/2005/8/layout/hList1"/>
    <dgm:cxn modelId="{D87CD96D-E0D9-CC45-B906-296A023E1D0A}" type="presOf" srcId="{20972B42-BD7C-FE4D-88C7-1897A1365701}" destId="{73F28A4C-8226-7146-AA99-130A77238365}" srcOrd="0" destOrd="0" presId="urn:microsoft.com/office/officeart/2005/8/layout/hList1"/>
    <dgm:cxn modelId="{5E03536F-8E17-0348-893F-5930F7225502}" srcId="{8D2FCF3F-BD24-A84E-B665-F78793B606C7}" destId="{1C292142-E9D3-0543-92B3-AC3A456120C2}" srcOrd="0" destOrd="0" parTransId="{A9DD9D72-12BF-FC4C-B1CA-AD4FD3329010}" sibTransId="{0342E0D8-A682-FC43-962E-D808B1866FBF}"/>
    <dgm:cxn modelId="{E3ADB675-E667-6A4D-8ACC-A5F6664E6B24}" type="presOf" srcId="{96E16E4B-B784-FD47-8F1C-D6C880698BFC}" destId="{E61919A5-89B6-C641-A0D2-F9F7932FD524}" srcOrd="0" destOrd="0" presId="urn:microsoft.com/office/officeart/2005/8/layout/hList1"/>
    <dgm:cxn modelId="{D3F7B380-20DC-9F44-BA5F-DB5CA2D6180A}" type="presOf" srcId="{1875E402-3418-D246-B609-DB893FDBEF9D}" destId="{67855E2D-403C-3E47-A705-32342AD155BD}" srcOrd="0" destOrd="0" presId="urn:microsoft.com/office/officeart/2005/8/layout/hList1"/>
    <dgm:cxn modelId="{23B03985-8B2C-DD4E-A260-89EB0EBE75B2}" srcId="{96E16E4B-B784-FD47-8F1C-D6C880698BFC}" destId="{1875E402-3418-D246-B609-DB893FDBEF9D}" srcOrd="0" destOrd="0" parTransId="{E50CCA70-E8C9-8747-A438-C9076B1B0E9F}" sibTransId="{32CC43D3-DBFF-264F-8808-88511EC03CD4}"/>
    <dgm:cxn modelId="{554CE78B-ABDA-4D49-BA4A-2C7F2CAF49AC}" srcId="{BE3D851C-00F4-CC4F-8EB9-D803D3CCF23D}" destId="{F0CB7E6B-6A02-B942-91FF-B5AC03C7EF4C}" srcOrd="1" destOrd="0" parTransId="{8D855C8A-59D1-B843-9F0F-991B8F78C90D}" sibTransId="{E5B32360-265D-A245-A09D-052089BB472A}"/>
    <dgm:cxn modelId="{B331E594-5F8E-4248-93B9-64E1EC1F5221}" srcId="{8D2FCF3F-BD24-A84E-B665-F78793B606C7}" destId="{66356E27-AF30-F547-AE38-6C0264475C4B}" srcOrd="2" destOrd="0" parTransId="{DE825AA5-128D-B843-9D27-5A02FDCCA681}" sibTransId="{B7452178-0485-4C48-B5D4-F4A70A6200EB}"/>
    <dgm:cxn modelId="{087FEBA0-4E7F-1F4A-8D77-2BE89AE4AD80}" srcId="{13726CFA-7EBB-2346-8F2E-36D871200201}" destId="{2A2CB7BC-F48F-EA42-9679-5CD8285BE28B}" srcOrd="3" destOrd="0" parTransId="{833D9EB4-013E-424F-8C20-EB321648B09A}" sibTransId="{DD6E6A13-D31F-AF46-8BD5-27CBFE730014}"/>
    <dgm:cxn modelId="{42F644A1-B983-A740-97A9-B2EA95C01705}" srcId="{BE3D851C-00F4-CC4F-8EB9-D803D3CCF23D}" destId="{20972B42-BD7C-FE4D-88C7-1897A1365701}" srcOrd="0" destOrd="0" parTransId="{D0BE9BB4-8B8A-7B4C-9A0B-7B41C151244B}" sibTransId="{DB51A1E3-9D30-5D43-A95A-08B5EB0EAE82}"/>
    <dgm:cxn modelId="{EC9BE0A5-85E6-614E-B8A4-8C776CACC5E8}" srcId="{33FF50DF-83A4-2D40-83AF-9B1E0481E120}" destId="{96E16E4B-B784-FD47-8F1C-D6C880698BFC}" srcOrd="3" destOrd="0" parTransId="{3CC2502D-9C9C-AB4A-90F2-A943EF2CB581}" sibTransId="{CBFF56C5-168F-124B-AB45-5EEE6F021B4E}"/>
    <dgm:cxn modelId="{0856E2A6-2F34-314F-9439-E1C2FBA885BB}" srcId="{13726CFA-7EBB-2346-8F2E-36D871200201}" destId="{0DDF90EA-EC49-C64B-8E73-14B711990B38}" srcOrd="1" destOrd="0" parTransId="{ABFF29FA-6CFF-0C44-A4F3-9F9B7DC4C458}" sibTransId="{CA519670-6822-2444-BD8A-550FA01C1FA3}"/>
    <dgm:cxn modelId="{B9D11BA9-D52E-E048-A898-094BC78E971A}" srcId="{BE3D851C-00F4-CC4F-8EB9-D803D3CCF23D}" destId="{E2DCDB14-6DDE-484B-94EB-576EC3728D78}" srcOrd="2" destOrd="0" parTransId="{79FD1C3F-9363-B345-BDCC-B6FCF40B3273}" sibTransId="{086E3758-FAC1-2744-A131-D8F19B1C15DD}"/>
    <dgm:cxn modelId="{F92DF0AA-4F17-1941-A068-3F4511DB1C77}" type="presOf" srcId="{247CDEC0-3269-F847-A177-2DA7BC25EA50}" destId="{05C4382B-4204-DD46-BA3D-C333EE8341EA}" srcOrd="0" destOrd="4" presId="urn:microsoft.com/office/officeart/2005/8/layout/hList1"/>
    <dgm:cxn modelId="{0AA68BBC-A348-0940-9292-503EA59E13BE}" srcId="{96E16E4B-B784-FD47-8F1C-D6C880698BFC}" destId="{AFCD5B7F-5DA5-9A4E-8C21-288DFDD42B84}" srcOrd="2" destOrd="0" parTransId="{B2BF3BFC-F637-5B47-8D28-88ABC7F3373D}" sibTransId="{DD136E2A-B37C-2246-897F-A4AEDA2E00CF}"/>
    <dgm:cxn modelId="{2AF8C5BD-A94B-1D4D-A2CC-B1EB9EE4B7FD}" srcId="{33FF50DF-83A4-2D40-83AF-9B1E0481E120}" destId="{BE3D851C-00F4-CC4F-8EB9-D803D3CCF23D}" srcOrd="2" destOrd="0" parTransId="{F3A9DAAD-AC0F-5A49-BF14-83F5F9AFE5D7}" sibTransId="{9368E003-E1F5-9A45-AD64-6FDDBD11A4D5}"/>
    <dgm:cxn modelId="{D0C20DC1-DE36-D848-8E28-62853EDB9DE5}" type="presOf" srcId="{EA9BA3DB-88AD-D049-8032-E43327399503}" destId="{5517B233-4F75-174B-B75B-2FBFABCD6752}" srcOrd="0" destOrd="2" presId="urn:microsoft.com/office/officeart/2005/8/layout/hList1"/>
    <dgm:cxn modelId="{23A8CECA-33A4-7E48-AFD2-76CDFE16AE65}" type="presOf" srcId="{E2DCDB14-6DDE-484B-94EB-576EC3728D78}" destId="{73F28A4C-8226-7146-AA99-130A77238365}" srcOrd="0" destOrd="2" presId="urn:microsoft.com/office/officeart/2005/8/layout/hList1"/>
    <dgm:cxn modelId="{6C9DB2D1-27DB-3242-B8B5-EE862FDAE41A}" type="presOf" srcId="{8D2FCF3F-BD24-A84E-B665-F78793B606C7}" destId="{196721B3-422A-1C47-9E1C-4B3DF222D901}" srcOrd="0" destOrd="0" presId="urn:microsoft.com/office/officeart/2005/8/layout/hList1"/>
    <dgm:cxn modelId="{7BCB9CE5-C0A9-4D45-B858-318F1FCB6E9E}" type="presOf" srcId="{F0CB7E6B-6A02-B942-91FF-B5AC03C7EF4C}" destId="{73F28A4C-8226-7146-AA99-130A77238365}" srcOrd="0" destOrd="1" presId="urn:microsoft.com/office/officeart/2005/8/layout/hList1"/>
    <dgm:cxn modelId="{6F21FEE7-766B-924B-B4A7-ACA693A5F5CA}" srcId="{8D2FCF3F-BD24-A84E-B665-F78793B606C7}" destId="{73AC15C4-A68E-124B-ABBC-48B4E67ABB72}" srcOrd="3" destOrd="0" parTransId="{318C4A29-2723-2D47-A934-DA9ADD64D9B2}" sibTransId="{0D606CF1-F984-D143-BD7A-79A54FF2D695}"/>
    <dgm:cxn modelId="{BAE0A2EB-4037-484A-87A9-35F02EA053AD}" type="presOf" srcId="{905A0758-7859-B349-BBF6-0CAD66BF8183}" destId="{67855E2D-403C-3E47-A705-32342AD155BD}" srcOrd="0" destOrd="3" presId="urn:microsoft.com/office/officeart/2005/8/layout/hList1"/>
    <dgm:cxn modelId="{632957F3-D0CF-9C44-AF51-D7E498DA92BF}" srcId="{33FF50DF-83A4-2D40-83AF-9B1E0481E120}" destId="{8D2FCF3F-BD24-A84E-B665-F78793B606C7}" srcOrd="1" destOrd="0" parTransId="{2998F7F7-A945-A74F-A8D7-946F5FE911A7}" sibTransId="{A70E2691-4F77-054A-8757-32CC837FD281}"/>
    <dgm:cxn modelId="{C19EDDF5-18D0-A04A-B4A8-C4C4A9C73F24}" type="presOf" srcId="{F77788AA-7101-0544-8EA0-F55474BF02D1}" destId="{5517B233-4F75-174B-B75B-2FBFABCD6752}" srcOrd="0" destOrd="0" presId="urn:microsoft.com/office/officeart/2005/8/layout/hList1"/>
    <dgm:cxn modelId="{DD40DAF9-5561-9945-9C65-E6E86C4E1C65}" type="presOf" srcId="{B09E5B26-4FBE-9E4D-9F43-09A7EC06602C}" destId="{05C4382B-4204-DD46-BA3D-C333EE8341EA}" srcOrd="0" destOrd="1" presId="urn:microsoft.com/office/officeart/2005/8/layout/hList1"/>
    <dgm:cxn modelId="{EA5E450B-7D68-6844-87B7-7F9F8E168884}" type="presParOf" srcId="{AB74FA31-8910-3242-A989-3973F47AC3C7}" destId="{839C1F90-2670-6046-9413-E391C70FB7DD}" srcOrd="0" destOrd="0" presId="urn:microsoft.com/office/officeart/2005/8/layout/hList1"/>
    <dgm:cxn modelId="{5347C906-B827-4B47-BDC7-D60BA0D52050}" type="presParOf" srcId="{839C1F90-2670-6046-9413-E391C70FB7DD}" destId="{E6F52D38-9A48-814C-9794-9FB1443D1D4F}" srcOrd="0" destOrd="0" presId="urn:microsoft.com/office/officeart/2005/8/layout/hList1"/>
    <dgm:cxn modelId="{56A715A1-62C9-1945-B797-C1104B9B7832}" type="presParOf" srcId="{839C1F90-2670-6046-9413-E391C70FB7DD}" destId="{5517B233-4F75-174B-B75B-2FBFABCD6752}" srcOrd="1" destOrd="0" presId="urn:microsoft.com/office/officeart/2005/8/layout/hList1"/>
    <dgm:cxn modelId="{3C2CD88B-C105-2543-93E0-46FB009D8746}" type="presParOf" srcId="{AB74FA31-8910-3242-A989-3973F47AC3C7}" destId="{90234315-0D71-5847-B20D-E7748FFEE7F3}" srcOrd="1" destOrd="0" presId="urn:microsoft.com/office/officeart/2005/8/layout/hList1"/>
    <dgm:cxn modelId="{78032180-7CD8-434A-82D8-3EB3C6D49623}" type="presParOf" srcId="{AB74FA31-8910-3242-A989-3973F47AC3C7}" destId="{DC62B997-5423-104C-B492-93BE59489E8D}" srcOrd="2" destOrd="0" presId="urn:microsoft.com/office/officeart/2005/8/layout/hList1"/>
    <dgm:cxn modelId="{9CBB7F98-D997-DF4B-9D90-548B37EEA6E5}" type="presParOf" srcId="{DC62B997-5423-104C-B492-93BE59489E8D}" destId="{196721B3-422A-1C47-9E1C-4B3DF222D901}" srcOrd="0" destOrd="0" presId="urn:microsoft.com/office/officeart/2005/8/layout/hList1"/>
    <dgm:cxn modelId="{66AC2579-91E0-BC4F-B96B-E0ED4207A449}" type="presParOf" srcId="{DC62B997-5423-104C-B492-93BE59489E8D}" destId="{05C4382B-4204-DD46-BA3D-C333EE8341EA}" srcOrd="1" destOrd="0" presId="urn:microsoft.com/office/officeart/2005/8/layout/hList1"/>
    <dgm:cxn modelId="{9407918F-56B2-8642-A02D-E7638EAC2B09}" type="presParOf" srcId="{AB74FA31-8910-3242-A989-3973F47AC3C7}" destId="{847D281D-DA13-F945-AC98-34CAB8299258}" srcOrd="3" destOrd="0" presId="urn:microsoft.com/office/officeart/2005/8/layout/hList1"/>
    <dgm:cxn modelId="{83DA9777-264F-134C-9B3A-6A195FFFC0C5}" type="presParOf" srcId="{AB74FA31-8910-3242-A989-3973F47AC3C7}" destId="{C120086D-D17A-6742-AAAC-AB2AE6B5936D}" srcOrd="4" destOrd="0" presId="urn:microsoft.com/office/officeart/2005/8/layout/hList1"/>
    <dgm:cxn modelId="{C9402BC6-43DF-7048-9323-1DA378F5AE1E}" type="presParOf" srcId="{C120086D-D17A-6742-AAAC-AB2AE6B5936D}" destId="{38B826EE-5D9D-534D-A648-9B850332EBEA}" srcOrd="0" destOrd="0" presId="urn:microsoft.com/office/officeart/2005/8/layout/hList1"/>
    <dgm:cxn modelId="{D08CB814-8D1F-8D41-BBD9-561F26AB5764}" type="presParOf" srcId="{C120086D-D17A-6742-AAAC-AB2AE6B5936D}" destId="{73F28A4C-8226-7146-AA99-130A77238365}" srcOrd="1" destOrd="0" presId="urn:microsoft.com/office/officeart/2005/8/layout/hList1"/>
    <dgm:cxn modelId="{E2AD8394-8387-764D-A327-FA47E0CD3845}" type="presParOf" srcId="{AB74FA31-8910-3242-A989-3973F47AC3C7}" destId="{767BF7DB-C924-8948-8FC8-CE22A9BBEB01}" srcOrd="5" destOrd="0" presId="urn:microsoft.com/office/officeart/2005/8/layout/hList1"/>
    <dgm:cxn modelId="{B8DD8994-6850-844C-8A22-E623654EFC3E}" type="presParOf" srcId="{AB74FA31-8910-3242-A989-3973F47AC3C7}" destId="{E5472577-23F2-A443-923A-4773E09567B1}" srcOrd="6" destOrd="0" presId="urn:microsoft.com/office/officeart/2005/8/layout/hList1"/>
    <dgm:cxn modelId="{A66ED25D-75E9-D445-A16D-2A14E9980135}" type="presParOf" srcId="{E5472577-23F2-A443-923A-4773E09567B1}" destId="{E61919A5-89B6-C641-A0D2-F9F7932FD524}" srcOrd="0" destOrd="0" presId="urn:microsoft.com/office/officeart/2005/8/layout/hList1"/>
    <dgm:cxn modelId="{FCDD61D6-F264-C14D-BBA7-CAC13EC8EB21}" type="presParOf" srcId="{E5472577-23F2-A443-923A-4773E09567B1}" destId="{67855E2D-403C-3E47-A705-32342AD155B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B8C432-C1D9-46F6-A31B-76DEB7C125D5}" type="doc">
      <dgm:prSet loTypeId="urn:microsoft.com/office/officeart/2005/8/layout/cycle6" loCatId="relationship" qsTypeId="urn:microsoft.com/office/officeart/2005/8/quickstyle/simple1" qsCatId="simple" csTypeId="urn:microsoft.com/office/officeart/2005/8/colors/colorful1" csCatId="colorful" phldr="1"/>
      <dgm:spPr/>
      <dgm:t>
        <a:bodyPr/>
        <a:lstStyle/>
        <a:p>
          <a:endParaRPr lang="fr-CA"/>
        </a:p>
      </dgm:t>
    </dgm:pt>
    <dgm:pt modelId="{18F28DFF-F622-4EF1-89AD-C3231E09A5C5}">
      <dgm:prSet phldrT="[Texte]" custT="1"/>
      <dgm:spPr/>
      <dgm:t>
        <a:bodyPr/>
        <a:lstStyle/>
        <a:p>
          <a:pPr algn="ctr"/>
          <a:r>
            <a:rPr lang="fr-CA" sz="3200" b="1" dirty="0">
              <a:solidFill>
                <a:schemeClr val="tx1"/>
              </a:solidFill>
              <a:latin typeface="Arial" panose="020B0604020202020204" pitchFamily="34" charset="0"/>
              <a:cs typeface="+mn-cs"/>
            </a:rPr>
            <a:t>Maitriser l’approche de PP</a:t>
          </a:r>
          <a:endParaRPr lang="fr-CA" sz="3200" b="1" dirty="0">
            <a:solidFill>
              <a:schemeClr val="bg1"/>
            </a:solidFill>
          </a:endParaRPr>
        </a:p>
      </dgm:t>
    </dgm:pt>
    <dgm:pt modelId="{46125325-2E8F-4BED-857E-322ABC1CE438}" type="parTrans" cxnId="{AFD6AFF7-D339-4D36-9596-E4251CD40C68}">
      <dgm:prSet/>
      <dgm:spPr/>
      <dgm:t>
        <a:bodyPr/>
        <a:lstStyle/>
        <a:p>
          <a:endParaRPr lang="fr-CA"/>
        </a:p>
      </dgm:t>
    </dgm:pt>
    <dgm:pt modelId="{1B227988-56CB-43C4-9B48-8E5D7911011E}" type="sibTrans" cxnId="{AFD6AFF7-D339-4D36-9596-E4251CD40C68}">
      <dgm:prSet/>
      <dgm:spPr/>
      <dgm:t>
        <a:bodyPr/>
        <a:lstStyle/>
        <a:p>
          <a:endParaRPr lang="fr-CA"/>
        </a:p>
      </dgm:t>
    </dgm:pt>
    <dgm:pt modelId="{3F16B451-12F9-4148-BC60-4192C64F7A45}">
      <dgm:prSet phldrT="[Texte]" custT="1"/>
      <dgm:spPr>
        <a:solidFill>
          <a:srgbClr val="0594FF"/>
        </a:solidFill>
      </dgm:spPr>
      <dgm:t>
        <a:bodyPr/>
        <a:lstStyle/>
        <a:p>
          <a:pPr algn="ctr"/>
          <a:r>
            <a:rPr lang="fr-CA" sz="3200" b="1" dirty="0">
              <a:solidFill>
                <a:schemeClr val="tx1"/>
              </a:solidFill>
              <a:latin typeface="Arial" panose="020B0604020202020204" pitchFamily="34" charset="0"/>
              <a:cs typeface="+mn-cs"/>
            </a:rPr>
            <a:t>Collaborer </a:t>
          </a:r>
        </a:p>
        <a:p>
          <a:pPr algn="ctr"/>
          <a:r>
            <a:rPr lang="fr-CA" sz="3200" b="1" dirty="0">
              <a:solidFill>
                <a:schemeClr val="tx1"/>
              </a:solidFill>
              <a:latin typeface="Arial" panose="020B0604020202020204" pitchFamily="34" charset="0"/>
              <a:cs typeface="+mn-cs"/>
            </a:rPr>
            <a:t>avec l’équipe clinique</a:t>
          </a:r>
          <a:endParaRPr lang="fr-CA" sz="3200" b="1" dirty="0">
            <a:solidFill>
              <a:schemeClr val="bg1"/>
            </a:solidFill>
          </a:endParaRPr>
        </a:p>
      </dgm:t>
    </dgm:pt>
    <dgm:pt modelId="{7A9C9B35-5C68-47DD-BAF4-CEA342260680}" type="parTrans" cxnId="{5E650068-4FCF-4157-87B9-7C9998B324F7}">
      <dgm:prSet/>
      <dgm:spPr/>
      <dgm:t>
        <a:bodyPr/>
        <a:lstStyle/>
        <a:p>
          <a:endParaRPr lang="fr-CA"/>
        </a:p>
      </dgm:t>
    </dgm:pt>
    <dgm:pt modelId="{4B4E33F1-2F77-496C-9E2B-CD268313719B}" type="sibTrans" cxnId="{5E650068-4FCF-4157-87B9-7C9998B324F7}">
      <dgm:prSet/>
      <dgm:spPr/>
      <dgm:t>
        <a:bodyPr/>
        <a:lstStyle/>
        <a:p>
          <a:endParaRPr lang="fr-CA"/>
        </a:p>
      </dgm:t>
    </dgm:pt>
    <dgm:pt modelId="{B498EB70-9ED0-4FDA-96DA-6D7A4910CA71}">
      <dgm:prSet phldrT="[Texte]" custT="1"/>
      <dgm:spPr>
        <a:solidFill>
          <a:srgbClr val="8A3CC4"/>
        </a:solidFill>
      </dgm:spPr>
      <dgm:t>
        <a:bodyPr/>
        <a:lstStyle/>
        <a:p>
          <a:pPr algn="ctr"/>
          <a:r>
            <a:rPr lang="fr-CA" sz="3200" dirty="0">
              <a:solidFill>
                <a:schemeClr val="bg1"/>
              </a:solidFill>
              <a:latin typeface="Arial" panose="020B0604020202020204" pitchFamily="34" charset="0"/>
              <a:cs typeface="+mn-cs"/>
            </a:rPr>
            <a:t>Reconnaitre ses forces et ses limites (connaissance de soi)</a:t>
          </a:r>
          <a:endParaRPr lang="fr-CA" sz="3200" b="1" dirty="0">
            <a:solidFill>
              <a:schemeClr val="bg1"/>
            </a:solidFill>
          </a:endParaRPr>
        </a:p>
      </dgm:t>
    </dgm:pt>
    <dgm:pt modelId="{144F2694-0D2A-4BDB-88E1-CE7920DB5F64}" type="parTrans" cxnId="{81330E4B-D36D-4ABF-8DA6-9B6E252B1915}">
      <dgm:prSet/>
      <dgm:spPr/>
      <dgm:t>
        <a:bodyPr/>
        <a:lstStyle/>
        <a:p>
          <a:endParaRPr lang="fr-CA"/>
        </a:p>
      </dgm:t>
    </dgm:pt>
    <dgm:pt modelId="{E636F66A-D231-45D4-ACFF-E5125124091C}" type="sibTrans" cxnId="{81330E4B-D36D-4ABF-8DA6-9B6E252B1915}">
      <dgm:prSet>
        <dgm:style>
          <a:lnRef idx="1">
            <a:schemeClr val="accent4"/>
          </a:lnRef>
          <a:fillRef idx="0">
            <a:schemeClr val="accent4"/>
          </a:fillRef>
          <a:effectRef idx="0">
            <a:schemeClr val="accent4"/>
          </a:effectRef>
          <a:fontRef idx="minor">
            <a:schemeClr val="tx1"/>
          </a:fontRef>
        </dgm:style>
      </dgm:prSet>
      <dgm:spPr>
        <a:ln>
          <a:solidFill>
            <a:srgbClr val="7030A0"/>
          </a:solidFill>
        </a:ln>
      </dgm:spPr>
      <dgm:t>
        <a:bodyPr/>
        <a:lstStyle/>
        <a:p>
          <a:endParaRPr lang="fr-CA"/>
        </a:p>
      </dgm:t>
    </dgm:pt>
    <dgm:pt modelId="{3CE60B0E-5B70-4CB4-AAE1-991C503B1D79}">
      <dgm:prSet phldrT="[Texte]" custT="1"/>
      <dgm:spPr>
        <a:solidFill>
          <a:srgbClr val="19C602"/>
        </a:solidFill>
      </dgm:spPr>
      <dgm:t>
        <a:bodyPr/>
        <a:lstStyle/>
        <a:p>
          <a:pPr algn="ctr"/>
          <a:r>
            <a:rPr lang="fr-CA" sz="3200" dirty="0">
              <a:solidFill>
                <a:schemeClr val="tx1"/>
              </a:solidFill>
              <a:latin typeface="Arial" panose="020B0604020202020204" pitchFamily="34" charset="0"/>
              <a:cs typeface="+mn-cs"/>
            </a:rPr>
            <a:t>Savoir se raconter pour partager son expérience</a:t>
          </a:r>
          <a:endParaRPr lang="fr-CA" sz="3200" b="1" dirty="0">
            <a:solidFill>
              <a:schemeClr val="bg1"/>
            </a:solidFill>
          </a:endParaRPr>
        </a:p>
      </dgm:t>
    </dgm:pt>
    <dgm:pt modelId="{BF3F2284-3DD2-4D12-9DFE-74DD14D02E1F}" type="parTrans" cxnId="{DBBF5CA0-C88D-4E93-931F-AFBB28393244}">
      <dgm:prSet/>
      <dgm:spPr/>
      <dgm:t>
        <a:bodyPr/>
        <a:lstStyle/>
        <a:p>
          <a:endParaRPr lang="fr-CA"/>
        </a:p>
      </dgm:t>
    </dgm:pt>
    <dgm:pt modelId="{0E1F59C3-D5F6-4F59-9155-25C5974D0AF9}" type="sibTrans" cxnId="{DBBF5CA0-C88D-4E93-931F-AFBB28393244}">
      <dgm:prSet/>
      <dgm:spPr/>
      <dgm:t>
        <a:bodyPr/>
        <a:lstStyle/>
        <a:p>
          <a:endParaRPr lang="fr-CA"/>
        </a:p>
      </dgm:t>
    </dgm:pt>
    <dgm:pt modelId="{1992C669-1FDC-4C39-A43A-77EA84BCB8BE}">
      <dgm:prSet phldrT="[Texte]" custT="1"/>
      <dgm:spPr>
        <a:solidFill>
          <a:srgbClr val="FFFF00"/>
        </a:solidFill>
      </dgm:spPr>
      <dgm:t>
        <a:bodyPr/>
        <a:lstStyle/>
        <a:p>
          <a:pPr algn="ctr"/>
          <a:r>
            <a:rPr lang="fr-CA" sz="3200" dirty="0">
              <a:solidFill>
                <a:schemeClr val="tx1"/>
              </a:solidFill>
              <a:latin typeface="Arial" panose="020B0604020202020204" pitchFamily="34" charset="0"/>
              <a:cs typeface="+mn-cs"/>
            </a:rPr>
            <a:t>Maitriser le processus d’accompagnement</a:t>
          </a:r>
          <a:endParaRPr lang="fr-CA" sz="3200" b="1" dirty="0">
            <a:solidFill>
              <a:schemeClr val="bg1"/>
            </a:solidFill>
          </a:endParaRPr>
        </a:p>
      </dgm:t>
    </dgm:pt>
    <dgm:pt modelId="{B04A575F-A12C-4137-8339-1FBE1F3825A5}" type="parTrans" cxnId="{F3FB947D-5D2E-4808-B77F-9F02119CBF38}">
      <dgm:prSet/>
      <dgm:spPr/>
      <dgm:t>
        <a:bodyPr/>
        <a:lstStyle/>
        <a:p>
          <a:endParaRPr lang="fr-CA"/>
        </a:p>
      </dgm:t>
    </dgm:pt>
    <dgm:pt modelId="{E6028A53-FFEC-49B7-B04E-8D3DF38965B2}" type="sibTrans" cxnId="{F3FB947D-5D2E-4808-B77F-9F02119CBF38}">
      <dgm:prSet>
        <dgm:style>
          <a:lnRef idx="1">
            <a:schemeClr val="accent1"/>
          </a:lnRef>
          <a:fillRef idx="0">
            <a:schemeClr val="accent1"/>
          </a:fillRef>
          <a:effectRef idx="0">
            <a:schemeClr val="accent1"/>
          </a:effectRef>
          <a:fontRef idx="minor">
            <a:schemeClr val="tx1"/>
          </a:fontRef>
        </dgm:style>
      </dgm:prSet>
      <dgm:spPr/>
      <dgm:t>
        <a:bodyPr/>
        <a:lstStyle/>
        <a:p>
          <a:endParaRPr lang="fr-CA"/>
        </a:p>
      </dgm:t>
    </dgm:pt>
    <dgm:pt modelId="{552950E7-758D-4993-AF3F-63F18A2775DF}">
      <dgm:prSet phldrT="[Texte]" custT="1"/>
      <dgm:spPr>
        <a:solidFill>
          <a:srgbClr val="0594FF"/>
        </a:solidFill>
      </dgm:spPr>
      <dgm:t>
        <a:bodyPr/>
        <a:lstStyle/>
        <a:p>
          <a:pPr algn="l"/>
          <a:endParaRPr lang="fr-CA" sz="900" b="1" dirty="0"/>
        </a:p>
      </dgm:t>
    </dgm:pt>
    <dgm:pt modelId="{FEDA89DA-7D7B-44B7-81D8-61EBFF931694}" type="parTrans" cxnId="{073C4304-F1C8-4F6D-A4C7-6B48932A2B99}">
      <dgm:prSet/>
      <dgm:spPr/>
      <dgm:t>
        <a:bodyPr/>
        <a:lstStyle/>
        <a:p>
          <a:endParaRPr lang="fr-CA"/>
        </a:p>
      </dgm:t>
    </dgm:pt>
    <dgm:pt modelId="{5D68C472-4021-4644-896F-240EBA7AB2E2}" type="sibTrans" cxnId="{073C4304-F1C8-4F6D-A4C7-6B48932A2B99}">
      <dgm:prSet/>
      <dgm:spPr/>
      <dgm:t>
        <a:bodyPr/>
        <a:lstStyle/>
        <a:p>
          <a:endParaRPr lang="fr-CA"/>
        </a:p>
      </dgm:t>
    </dgm:pt>
    <dgm:pt modelId="{567CCFB8-16FF-41EB-9E07-3B0100882178}">
      <dgm:prSet phldrT="[Texte]" custT="1"/>
      <dgm:spPr>
        <a:solidFill>
          <a:srgbClr val="19C602"/>
        </a:solidFill>
      </dgm:spPr>
      <dgm:t>
        <a:bodyPr/>
        <a:lstStyle/>
        <a:p>
          <a:pPr algn="l"/>
          <a:endParaRPr lang="fr-CA" sz="1400" b="1" dirty="0"/>
        </a:p>
      </dgm:t>
    </dgm:pt>
    <dgm:pt modelId="{19501D6E-5927-43C7-92A8-D88A8B6533B9}" type="parTrans" cxnId="{B5D12108-654E-45DB-A7BE-44949DFF1944}">
      <dgm:prSet/>
      <dgm:spPr/>
      <dgm:t>
        <a:bodyPr/>
        <a:lstStyle/>
        <a:p>
          <a:endParaRPr lang="fr-CA"/>
        </a:p>
      </dgm:t>
    </dgm:pt>
    <dgm:pt modelId="{10E33C3D-0CFF-4876-9BD4-3717EDCF5E8B}" type="sibTrans" cxnId="{B5D12108-654E-45DB-A7BE-44949DFF1944}">
      <dgm:prSet/>
      <dgm:spPr/>
      <dgm:t>
        <a:bodyPr/>
        <a:lstStyle/>
        <a:p>
          <a:endParaRPr lang="fr-CA"/>
        </a:p>
      </dgm:t>
    </dgm:pt>
    <dgm:pt modelId="{95612867-382E-D640-A016-40F4D592B1A3}">
      <dgm:prSet custT="1"/>
      <dgm:spPr>
        <a:solidFill>
          <a:srgbClr val="FF0000"/>
        </a:solidFill>
      </dgm:spPr>
      <dgm:t>
        <a:bodyPr/>
        <a:lstStyle/>
        <a:p>
          <a:r>
            <a:rPr lang="fr-CA" sz="3200" dirty="0">
              <a:solidFill>
                <a:schemeClr val="tx1"/>
              </a:solidFill>
              <a:latin typeface="Arial" panose="020B0604020202020204" pitchFamily="34" charset="0"/>
              <a:cs typeface="+mn-cs"/>
            </a:rPr>
            <a:t>Faire preuve d’empathie pour les autres</a:t>
          </a:r>
        </a:p>
      </dgm:t>
    </dgm:pt>
    <dgm:pt modelId="{36013518-3298-DA4C-80F4-C08CFE92520C}" type="parTrans" cxnId="{25553E57-3486-BD4F-BF7B-75BF8DDD3C05}">
      <dgm:prSet/>
      <dgm:spPr/>
      <dgm:t>
        <a:bodyPr/>
        <a:lstStyle/>
        <a:p>
          <a:endParaRPr lang="fr-FR"/>
        </a:p>
      </dgm:t>
    </dgm:pt>
    <dgm:pt modelId="{DFE62C67-6371-9247-8510-F81ED83B106D}" type="sibTrans" cxnId="{25553E57-3486-BD4F-BF7B-75BF8DDD3C05}">
      <dgm:prSet/>
      <dgm:spPr/>
      <dgm:t>
        <a:bodyPr/>
        <a:lstStyle/>
        <a:p>
          <a:endParaRPr lang="fr-FR"/>
        </a:p>
      </dgm:t>
    </dgm:pt>
    <dgm:pt modelId="{C2C23E87-2434-4E6A-B800-4B3C1B48298D}" type="pres">
      <dgm:prSet presAssocID="{22B8C432-C1D9-46F6-A31B-76DEB7C125D5}" presName="cycle" presStyleCnt="0">
        <dgm:presLayoutVars>
          <dgm:dir/>
          <dgm:resizeHandles val="exact"/>
        </dgm:presLayoutVars>
      </dgm:prSet>
      <dgm:spPr/>
    </dgm:pt>
    <dgm:pt modelId="{538BAEDD-DFED-42DC-91F4-A21530EACEDD}" type="pres">
      <dgm:prSet presAssocID="{18F28DFF-F622-4EF1-89AD-C3231E09A5C5}" presName="node" presStyleLbl="node1" presStyleIdx="0" presStyleCnt="6" custScaleX="113168" custScaleY="146371">
        <dgm:presLayoutVars>
          <dgm:bulletEnabled val="1"/>
        </dgm:presLayoutVars>
      </dgm:prSet>
      <dgm:spPr/>
    </dgm:pt>
    <dgm:pt modelId="{78C075F4-6121-47B9-8A47-2594D46F688B}" type="pres">
      <dgm:prSet presAssocID="{18F28DFF-F622-4EF1-89AD-C3231E09A5C5}" presName="spNode" presStyleCnt="0"/>
      <dgm:spPr/>
    </dgm:pt>
    <dgm:pt modelId="{6FA23752-0767-4EC5-BD0A-3377BC21CE83}" type="pres">
      <dgm:prSet presAssocID="{1B227988-56CB-43C4-9B48-8E5D7911011E}" presName="sibTrans" presStyleLbl="sibTrans1D1" presStyleIdx="0" presStyleCnt="6"/>
      <dgm:spPr/>
    </dgm:pt>
    <dgm:pt modelId="{780C04AA-1B4F-4BB6-846C-A042FFBAD2C3}" type="pres">
      <dgm:prSet presAssocID="{3F16B451-12F9-4148-BC60-4192C64F7A45}" presName="node" presStyleLbl="node1" presStyleIdx="1" presStyleCnt="6" custScaleX="153592" custScaleY="122674" custRadScaleRad="97634" custRadScaleInc="20569">
        <dgm:presLayoutVars>
          <dgm:bulletEnabled val="1"/>
        </dgm:presLayoutVars>
      </dgm:prSet>
      <dgm:spPr/>
    </dgm:pt>
    <dgm:pt modelId="{3DD4BA26-F739-40AA-B96E-63D5BF3A5314}" type="pres">
      <dgm:prSet presAssocID="{3F16B451-12F9-4148-BC60-4192C64F7A45}" presName="spNode" presStyleCnt="0"/>
      <dgm:spPr/>
    </dgm:pt>
    <dgm:pt modelId="{D8BCF8F6-5C3F-47D2-81EC-D3976BA9A5BD}" type="pres">
      <dgm:prSet presAssocID="{4B4E33F1-2F77-496C-9E2B-CD268313719B}" presName="sibTrans" presStyleLbl="sibTrans1D1" presStyleIdx="1" presStyleCnt="6"/>
      <dgm:spPr/>
    </dgm:pt>
    <dgm:pt modelId="{B62558FA-4690-409F-82F2-3184856B042E}" type="pres">
      <dgm:prSet presAssocID="{B498EB70-9ED0-4FDA-96DA-6D7A4910CA71}" presName="node" presStyleLbl="node1" presStyleIdx="2" presStyleCnt="6" custScaleX="148751" custScaleY="141253" custRadScaleRad="100029" custRadScaleInc="-32976">
        <dgm:presLayoutVars>
          <dgm:bulletEnabled val="1"/>
        </dgm:presLayoutVars>
      </dgm:prSet>
      <dgm:spPr/>
    </dgm:pt>
    <dgm:pt modelId="{DDAE59C0-5100-44CB-91F1-FA35114360AE}" type="pres">
      <dgm:prSet presAssocID="{B498EB70-9ED0-4FDA-96DA-6D7A4910CA71}" presName="spNode" presStyleCnt="0"/>
      <dgm:spPr/>
    </dgm:pt>
    <dgm:pt modelId="{25440B17-C8AE-4495-B72E-26DF09877B0D}" type="pres">
      <dgm:prSet presAssocID="{E636F66A-D231-45D4-ACFF-E5125124091C}" presName="sibTrans" presStyleLbl="sibTrans1D1" presStyleIdx="2" presStyleCnt="6"/>
      <dgm:spPr/>
    </dgm:pt>
    <dgm:pt modelId="{D37EC4AF-D368-4CC4-B1DE-D3DF41B822E4}" type="pres">
      <dgm:prSet presAssocID="{3CE60B0E-5B70-4CB4-AAE1-991C503B1D79}" presName="node" presStyleLbl="node1" presStyleIdx="3" presStyleCnt="6" custScaleX="161023" custScaleY="121429" custRadScaleRad="96241" custRadScaleInc="-2272">
        <dgm:presLayoutVars>
          <dgm:bulletEnabled val="1"/>
        </dgm:presLayoutVars>
      </dgm:prSet>
      <dgm:spPr/>
    </dgm:pt>
    <dgm:pt modelId="{66E26013-C3F9-4281-A83B-248ED0FCE627}" type="pres">
      <dgm:prSet presAssocID="{3CE60B0E-5B70-4CB4-AAE1-991C503B1D79}" presName="spNode" presStyleCnt="0"/>
      <dgm:spPr/>
    </dgm:pt>
    <dgm:pt modelId="{AD358CA4-FF30-450D-BB00-675A06325636}" type="pres">
      <dgm:prSet presAssocID="{0E1F59C3-D5F6-4F59-9155-25C5974D0AF9}" presName="sibTrans" presStyleLbl="sibTrans1D1" presStyleIdx="3" presStyleCnt="6"/>
      <dgm:spPr/>
    </dgm:pt>
    <dgm:pt modelId="{01B28A23-E726-421B-8B6C-18281903A020}" type="pres">
      <dgm:prSet presAssocID="{1992C669-1FDC-4C39-A43A-77EA84BCB8BE}" presName="node" presStyleLbl="node1" presStyleIdx="4" presStyleCnt="6" custScaleX="173428" custScaleY="119080" custRadScaleRad="102461" custRadScaleInc="34261">
        <dgm:presLayoutVars>
          <dgm:bulletEnabled val="1"/>
        </dgm:presLayoutVars>
      </dgm:prSet>
      <dgm:spPr/>
    </dgm:pt>
    <dgm:pt modelId="{F0E1B712-05F8-44D5-919B-98A8C30870AA}" type="pres">
      <dgm:prSet presAssocID="{1992C669-1FDC-4C39-A43A-77EA84BCB8BE}" presName="spNode" presStyleCnt="0"/>
      <dgm:spPr/>
    </dgm:pt>
    <dgm:pt modelId="{7DF0C86F-A363-4032-950B-ACFF20A66D6D}" type="pres">
      <dgm:prSet presAssocID="{E6028A53-FFEC-49B7-B04E-8D3DF38965B2}" presName="sibTrans" presStyleLbl="sibTrans1D1" presStyleIdx="4" presStyleCnt="6"/>
      <dgm:spPr/>
    </dgm:pt>
    <dgm:pt modelId="{2026A2D6-23B8-4744-8361-E4EA6D0C542B}" type="pres">
      <dgm:prSet presAssocID="{95612867-382E-D640-A016-40F4D592B1A3}" presName="node" presStyleLbl="node1" presStyleIdx="5" presStyleCnt="6" custScaleX="133135" custScaleY="124508">
        <dgm:presLayoutVars>
          <dgm:bulletEnabled val="1"/>
        </dgm:presLayoutVars>
      </dgm:prSet>
      <dgm:spPr/>
    </dgm:pt>
    <dgm:pt modelId="{FFE0DD89-EBAC-5A44-ABB7-9AA70B38ED45}" type="pres">
      <dgm:prSet presAssocID="{95612867-382E-D640-A016-40F4D592B1A3}" presName="spNode" presStyleCnt="0"/>
      <dgm:spPr/>
    </dgm:pt>
    <dgm:pt modelId="{44C0C95C-FD76-5243-A3D1-BBD6DDA47214}" type="pres">
      <dgm:prSet presAssocID="{DFE62C67-6371-9247-8510-F81ED83B106D}" presName="sibTrans" presStyleLbl="sibTrans1D1" presStyleIdx="5" presStyleCnt="6"/>
      <dgm:spPr/>
    </dgm:pt>
  </dgm:ptLst>
  <dgm:cxnLst>
    <dgm:cxn modelId="{073C4304-F1C8-4F6D-A4C7-6B48932A2B99}" srcId="{3F16B451-12F9-4148-BC60-4192C64F7A45}" destId="{552950E7-758D-4993-AF3F-63F18A2775DF}" srcOrd="0" destOrd="0" parTransId="{FEDA89DA-7D7B-44B7-81D8-61EBFF931694}" sibTransId="{5D68C472-4021-4644-896F-240EBA7AB2E2}"/>
    <dgm:cxn modelId="{B5D12108-654E-45DB-A7BE-44949DFF1944}" srcId="{3CE60B0E-5B70-4CB4-AAE1-991C503B1D79}" destId="{567CCFB8-16FF-41EB-9E07-3B0100882178}" srcOrd="0" destOrd="0" parTransId="{19501D6E-5927-43C7-92A8-D88A8B6533B9}" sibTransId="{10E33C3D-0CFF-4876-9BD4-3717EDCF5E8B}"/>
    <dgm:cxn modelId="{CF8B800D-981B-4E0A-BF4D-25B60EAD17C1}" type="presOf" srcId="{567CCFB8-16FF-41EB-9E07-3B0100882178}" destId="{D37EC4AF-D368-4CC4-B1DE-D3DF41B822E4}" srcOrd="0" destOrd="1" presId="urn:microsoft.com/office/officeart/2005/8/layout/cycle6"/>
    <dgm:cxn modelId="{0608290F-28C0-44C5-8E33-166660B6A08F}" type="presOf" srcId="{4B4E33F1-2F77-496C-9E2B-CD268313719B}" destId="{D8BCF8F6-5C3F-47D2-81EC-D3976BA9A5BD}" srcOrd="0" destOrd="0" presId="urn:microsoft.com/office/officeart/2005/8/layout/cycle6"/>
    <dgm:cxn modelId="{D35E3A16-2F44-4CD9-B537-E92272E2EEC1}" type="presOf" srcId="{E636F66A-D231-45D4-ACFF-E5125124091C}" destId="{25440B17-C8AE-4495-B72E-26DF09877B0D}" srcOrd="0" destOrd="0" presId="urn:microsoft.com/office/officeart/2005/8/layout/cycle6"/>
    <dgm:cxn modelId="{E8E02C1D-7903-4AA2-9C80-1DD558E9A24D}" type="presOf" srcId="{3F16B451-12F9-4148-BC60-4192C64F7A45}" destId="{780C04AA-1B4F-4BB6-846C-A042FFBAD2C3}" srcOrd="0" destOrd="0" presId="urn:microsoft.com/office/officeart/2005/8/layout/cycle6"/>
    <dgm:cxn modelId="{B0B9A340-68C2-4912-982A-5D2C9E9762F2}" type="presOf" srcId="{22B8C432-C1D9-46F6-A31B-76DEB7C125D5}" destId="{C2C23E87-2434-4E6A-B800-4B3C1B48298D}" srcOrd="0" destOrd="0" presId="urn:microsoft.com/office/officeart/2005/8/layout/cycle6"/>
    <dgm:cxn modelId="{67640842-B61E-43E8-99EF-B6F6C14BB302}" type="presOf" srcId="{3CE60B0E-5B70-4CB4-AAE1-991C503B1D79}" destId="{D37EC4AF-D368-4CC4-B1DE-D3DF41B822E4}" srcOrd="0" destOrd="0" presId="urn:microsoft.com/office/officeart/2005/8/layout/cycle6"/>
    <dgm:cxn modelId="{F3BF7D46-DCC0-4696-9781-86B590185937}" type="presOf" srcId="{1992C669-1FDC-4C39-A43A-77EA84BCB8BE}" destId="{01B28A23-E726-421B-8B6C-18281903A020}" srcOrd="0" destOrd="0" presId="urn:microsoft.com/office/officeart/2005/8/layout/cycle6"/>
    <dgm:cxn modelId="{D26C384A-3336-4115-B96C-F094137CB177}" type="presOf" srcId="{B498EB70-9ED0-4FDA-96DA-6D7A4910CA71}" destId="{B62558FA-4690-409F-82F2-3184856B042E}" srcOrd="0" destOrd="0" presId="urn:microsoft.com/office/officeart/2005/8/layout/cycle6"/>
    <dgm:cxn modelId="{81330E4B-D36D-4ABF-8DA6-9B6E252B1915}" srcId="{22B8C432-C1D9-46F6-A31B-76DEB7C125D5}" destId="{B498EB70-9ED0-4FDA-96DA-6D7A4910CA71}" srcOrd="2" destOrd="0" parTransId="{144F2694-0D2A-4BDB-88E1-CE7920DB5F64}" sibTransId="{E636F66A-D231-45D4-ACFF-E5125124091C}"/>
    <dgm:cxn modelId="{25553E57-3486-BD4F-BF7B-75BF8DDD3C05}" srcId="{22B8C432-C1D9-46F6-A31B-76DEB7C125D5}" destId="{95612867-382E-D640-A016-40F4D592B1A3}" srcOrd="5" destOrd="0" parTransId="{36013518-3298-DA4C-80F4-C08CFE92520C}" sibTransId="{DFE62C67-6371-9247-8510-F81ED83B106D}"/>
    <dgm:cxn modelId="{5E650068-4FCF-4157-87B9-7C9998B324F7}" srcId="{22B8C432-C1D9-46F6-A31B-76DEB7C125D5}" destId="{3F16B451-12F9-4148-BC60-4192C64F7A45}" srcOrd="1" destOrd="0" parTransId="{7A9C9B35-5C68-47DD-BAF4-CEA342260680}" sibTransId="{4B4E33F1-2F77-496C-9E2B-CD268313719B}"/>
    <dgm:cxn modelId="{F3FB947D-5D2E-4808-B77F-9F02119CBF38}" srcId="{22B8C432-C1D9-46F6-A31B-76DEB7C125D5}" destId="{1992C669-1FDC-4C39-A43A-77EA84BCB8BE}" srcOrd="4" destOrd="0" parTransId="{B04A575F-A12C-4137-8339-1FBE1F3825A5}" sibTransId="{E6028A53-FFEC-49B7-B04E-8D3DF38965B2}"/>
    <dgm:cxn modelId="{89CC4F97-A62C-2142-ABCD-578133DB37AC}" type="presOf" srcId="{DFE62C67-6371-9247-8510-F81ED83B106D}" destId="{44C0C95C-FD76-5243-A3D1-BBD6DDA47214}" srcOrd="0" destOrd="0" presId="urn:microsoft.com/office/officeart/2005/8/layout/cycle6"/>
    <dgm:cxn modelId="{DBBF5CA0-C88D-4E93-931F-AFBB28393244}" srcId="{22B8C432-C1D9-46F6-A31B-76DEB7C125D5}" destId="{3CE60B0E-5B70-4CB4-AAE1-991C503B1D79}" srcOrd="3" destOrd="0" parTransId="{BF3F2284-3DD2-4D12-9DFE-74DD14D02E1F}" sibTransId="{0E1F59C3-D5F6-4F59-9155-25C5974D0AF9}"/>
    <dgm:cxn modelId="{C6E67EA1-FB85-4711-81CD-2C62EA3D644B}" type="presOf" srcId="{18F28DFF-F622-4EF1-89AD-C3231E09A5C5}" destId="{538BAEDD-DFED-42DC-91F4-A21530EACEDD}" srcOrd="0" destOrd="0" presId="urn:microsoft.com/office/officeart/2005/8/layout/cycle6"/>
    <dgm:cxn modelId="{190E0CBA-6D59-4FA2-94CF-9C26C939A978}" type="presOf" srcId="{0E1F59C3-D5F6-4F59-9155-25C5974D0AF9}" destId="{AD358CA4-FF30-450D-BB00-675A06325636}" srcOrd="0" destOrd="0" presId="urn:microsoft.com/office/officeart/2005/8/layout/cycle6"/>
    <dgm:cxn modelId="{2E0BA1C5-0875-4594-B24E-FBCE2E127E21}" type="presOf" srcId="{552950E7-758D-4993-AF3F-63F18A2775DF}" destId="{780C04AA-1B4F-4BB6-846C-A042FFBAD2C3}" srcOrd="0" destOrd="1" presId="urn:microsoft.com/office/officeart/2005/8/layout/cycle6"/>
    <dgm:cxn modelId="{DAC18CC8-6C6E-4CD5-9E57-5CBBBDAA2FC7}" type="presOf" srcId="{1B227988-56CB-43C4-9B48-8E5D7911011E}" destId="{6FA23752-0767-4EC5-BD0A-3377BC21CE83}" srcOrd="0" destOrd="0" presId="urn:microsoft.com/office/officeart/2005/8/layout/cycle6"/>
    <dgm:cxn modelId="{3F68F1D1-DDFF-D94F-A218-C69F95F2A108}" type="presOf" srcId="{95612867-382E-D640-A016-40F4D592B1A3}" destId="{2026A2D6-23B8-4744-8361-E4EA6D0C542B}" srcOrd="0" destOrd="0" presId="urn:microsoft.com/office/officeart/2005/8/layout/cycle6"/>
    <dgm:cxn modelId="{308CD2DE-CB86-4AE1-A773-0F0E7C2ED9A4}" type="presOf" srcId="{E6028A53-FFEC-49B7-B04E-8D3DF38965B2}" destId="{7DF0C86F-A363-4032-950B-ACFF20A66D6D}" srcOrd="0" destOrd="0" presId="urn:microsoft.com/office/officeart/2005/8/layout/cycle6"/>
    <dgm:cxn modelId="{AFD6AFF7-D339-4D36-9596-E4251CD40C68}" srcId="{22B8C432-C1D9-46F6-A31B-76DEB7C125D5}" destId="{18F28DFF-F622-4EF1-89AD-C3231E09A5C5}" srcOrd="0" destOrd="0" parTransId="{46125325-2E8F-4BED-857E-322ABC1CE438}" sibTransId="{1B227988-56CB-43C4-9B48-8E5D7911011E}"/>
    <dgm:cxn modelId="{E584577A-9F47-4352-88DE-3BA991D5C718}" type="presParOf" srcId="{C2C23E87-2434-4E6A-B800-4B3C1B48298D}" destId="{538BAEDD-DFED-42DC-91F4-A21530EACEDD}" srcOrd="0" destOrd="0" presId="urn:microsoft.com/office/officeart/2005/8/layout/cycle6"/>
    <dgm:cxn modelId="{A369157D-97C2-4C02-B8F9-1A101B950204}" type="presParOf" srcId="{C2C23E87-2434-4E6A-B800-4B3C1B48298D}" destId="{78C075F4-6121-47B9-8A47-2594D46F688B}" srcOrd="1" destOrd="0" presId="urn:microsoft.com/office/officeart/2005/8/layout/cycle6"/>
    <dgm:cxn modelId="{73B3C498-1F5B-4431-B653-1B21BF912D1E}" type="presParOf" srcId="{C2C23E87-2434-4E6A-B800-4B3C1B48298D}" destId="{6FA23752-0767-4EC5-BD0A-3377BC21CE83}" srcOrd="2" destOrd="0" presId="urn:microsoft.com/office/officeart/2005/8/layout/cycle6"/>
    <dgm:cxn modelId="{415F5F1D-2844-4546-8D61-C7F2E3C7F487}" type="presParOf" srcId="{C2C23E87-2434-4E6A-B800-4B3C1B48298D}" destId="{780C04AA-1B4F-4BB6-846C-A042FFBAD2C3}" srcOrd="3" destOrd="0" presId="urn:microsoft.com/office/officeart/2005/8/layout/cycle6"/>
    <dgm:cxn modelId="{24C8DEFE-7225-4E45-8D23-0E2DACEE2882}" type="presParOf" srcId="{C2C23E87-2434-4E6A-B800-4B3C1B48298D}" destId="{3DD4BA26-F739-40AA-B96E-63D5BF3A5314}" srcOrd="4" destOrd="0" presId="urn:microsoft.com/office/officeart/2005/8/layout/cycle6"/>
    <dgm:cxn modelId="{5E7644E1-AA5F-4166-9E51-4AB2340828B7}" type="presParOf" srcId="{C2C23E87-2434-4E6A-B800-4B3C1B48298D}" destId="{D8BCF8F6-5C3F-47D2-81EC-D3976BA9A5BD}" srcOrd="5" destOrd="0" presId="urn:microsoft.com/office/officeart/2005/8/layout/cycle6"/>
    <dgm:cxn modelId="{921D27D9-4316-4E34-9A1F-98A8667318AA}" type="presParOf" srcId="{C2C23E87-2434-4E6A-B800-4B3C1B48298D}" destId="{B62558FA-4690-409F-82F2-3184856B042E}" srcOrd="6" destOrd="0" presId="urn:microsoft.com/office/officeart/2005/8/layout/cycle6"/>
    <dgm:cxn modelId="{B2491AD6-3CB0-44A4-8270-C2B938049AFD}" type="presParOf" srcId="{C2C23E87-2434-4E6A-B800-4B3C1B48298D}" destId="{DDAE59C0-5100-44CB-91F1-FA35114360AE}" srcOrd="7" destOrd="0" presId="urn:microsoft.com/office/officeart/2005/8/layout/cycle6"/>
    <dgm:cxn modelId="{7E6DB070-4401-4E2F-BBC5-C863C050ACCE}" type="presParOf" srcId="{C2C23E87-2434-4E6A-B800-4B3C1B48298D}" destId="{25440B17-C8AE-4495-B72E-26DF09877B0D}" srcOrd="8" destOrd="0" presId="urn:microsoft.com/office/officeart/2005/8/layout/cycle6"/>
    <dgm:cxn modelId="{5EF71923-9F4A-4328-8B1F-4340B84F539E}" type="presParOf" srcId="{C2C23E87-2434-4E6A-B800-4B3C1B48298D}" destId="{D37EC4AF-D368-4CC4-B1DE-D3DF41B822E4}" srcOrd="9" destOrd="0" presId="urn:microsoft.com/office/officeart/2005/8/layout/cycle6"/>
    <dgm:cxn modelId="{388F7533-F09B-43B0-B829-3477893B9958}" type="presParOf" srcId="{C2C23E87-2434-4E6A-B800-4B3C1B48298D}" destId="{66E26013-C3F9-4281-A83B-248ED0FCE627}" srcOrd="10" destOrd="0" presId="urn:microsoft.com/office/officeart/2005/8/layout/cycle6"/>
    <dgm:cxn modelId="{00697F08-C298-4369-A681-8349A9F7E70F}" type="presParOf" srcId="{C2C23E87-2434-4E6A-B800-4B3C1B48298D}" destId="{AD358CA4-FF30-450D-BB00-675A06325636}" srcOrd="11" destOrd="0" presId="urn:microsoft.com/office/officeart/2005/8/layout/cycle6"/>
    <dgm:cxn modelId="{78F0D3A1-8620-4808-B99F-1CA78B77CD9B}" type="presParOf" srcId="{C2C23E87-2434-4E6A-B800-4B3C1B48298D}" destId="{01B28A23-E726-421B-8B6C-18281903A020}" srcOrd="12" destOrd="0" presId="urn:microsoft.com/office/officeart/2005/8/layout/cycle6"/>
    <dgm:cxn modelId="{D2DD3E91-1226-40A7-8EBC-43849BDE7915}" type="presParOf" srcId="{C2C23E87-2434-4E6A-B800-4B3C1B48298D}" destId="{F0E1B712-05F8-44D5-919B-98A8C30870AA}" srcOrd="13" destOrd="0" presId="urn:microsoft.com/office/officeart/2005/8/layout/cycle6"/>
    <dgm:cxn modelId="{70F070CD-AD80-4E09-B66B-5C624D045111}" type="presParOf" srcId="{C2C23E87-2434-4E6A-B800-4B3C1B48298D}" destId="{7DF0C86F-A363-4032-950B-ACFF20A66D6D}" srcOrd="14" destOrd="0" presId="urn:microsoft.com/office/officeart/2005/8/layout/cycle6"/>
    <dgm:cxn modelId="{C1FCABDC-F2A5-4B4B-A219-5173A05B8D51}" type="presParOf" srcId="{C2C23E87-2434-4E6A-B800-4B3C1B48298D}" destId="{2026A2D6-23B8-4744-8361-E4EA6D0C542B}" srcOrd="15" destOrd="0" presId="urn:microsoft.com/office/officeart/2005/8/layout/cycle6"/>
    <dgm:cxn modelId="{CFB1B935-71B3-D344-AA28-64497FC01FC1}" type="presParOf" srcId="{C2C23E87-2434-4E6A-B800-4B3C1B48298D}" destId="{FFE0DD89-EBAC-5A44-ABB7-9AA70B38ED45}" srcOrd="16" destOrd="0" presId="urn:microsoft.com/office/officeart/2005/8/layout/cycle6"/>
    <dgm:cxn modelId="{2CF3D5ED-3D36-ED4B-A856-2FA33CB0BF22}" type="presParOf" srcId="{C2C23E87-2434-4E6A-B800-4B3C1B48298D}" destId="{44C0C95C-FD76-5243-A3D1-BBD6DDA47214}"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F52D38-9A48-814C-9794-9FB1443D1D4F}">
      <dsp:nvSpPr>
        <dsp:cNvPr id="0" name=""/>
        <dsp:cNvSpPr/>
      </dsp:nvSpPr>
      <dsp:spPr>
        <a:xfrm>
          <a:off x="8542" y="74474"/>
          <a:ext cx="5136768" cy="205470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166624" rIns="291592" bIns="166624" numCol="1" spcCol="1270" anchor="ctr" anchorCtr="0">
          <a:noAutofit/>
        </a:bodyPr>
        <a:lstStyle/>
        <a:p>
          <a:pPr marL="0" lvl="0" indent="0" algn="ctr" defTabSz="1822450">
            <a:lnSpc>
              <a:spcPct val="90000"/>
            </a:lnSpc>
            <a:spcBef>
              <a:spcPct val="0"/>
            </a:spcBef>
            <a:spcAft>
              <a:spcPct val="35000"/>
            </a:spcAft>
            <a:buNone/>
          </a:pPr>
          <a:r>
            <a:rPr lang="fr-CA" sz="4100" kern="1200" dirty="0"/>
            <a:t>Données sur la situation </a:t>
          </a:r>
        </a:p>
      </dsp:txBody>
      <dsp:txXfrm>
        <a:off x="8542" y="74474"/>
        <a:ext cx="5136768" cy="2054707"/>
      </dsp:txXfrm>
    </dsp:sp>
    <dsp:sp modelId="{5517B233-4F75-174B-B75B-2FBFABCD6752}">
      <dsp:nvSpPr>
        <dsp:cNvPr id="0" name=""/>
        <dsp:cNvSpPr/>
      </dsp:nvSpPr>
      <dsp:spPr>
        <a:xfrm>
          <a:off x="8542" y="2129181"/>
          <a:ext cx="5136768" cy="666449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8694" tIns="218694" rIns="291592" bIns="328041" numCol="1" spcCol="1270" anchor="t" anchorCtr="0">
          <a:noAutofit/>
        </a:bodyPr>
        <a:lstStyle/>
        <a:p>
          <a:pPr marL="285750" lvl="1" indent="-285750" algn="l" defTabSz="1822450">
            <a:lnSpc>
              <a:spcPct val="90000"/>
            </a:lnSpc>
            <a:spcBef>
              <a:spcPct val="0"/>
            </a:spcBef>
            <a:spcAft>
              <a:spcPct val="15000"/>
            </a:spcAft>
            <a:buChar char="•"/>
          </a:pPr>
          <a:r>
            <a:rPr lang="fr-CA" sz="4100" kern="1200" dirty="0"/>
            <a:t> Témoignages</a:t>
          </a:r>
        </a:p>
        <a:p>
          <a:pPr marL="285750" lvl="1" indent="-285750" algn="l" defTabSz="1822450">
            <a:lnSpc>
              <a:spcPct val="90000"/>
            </a:lnSpc>
            <a:spcBef>
              <a:spcPct val="0"/>
            </a:spcBef>
            <a:spcAft>
              <a:spcPct val="15000"/>
            </a:spcAft>
            <a:buChar char="•"/>
          </a:pPr>
          <a:r>
            <a:rPr lang="fr-CA" sz="4100" kern="1200" dirty="0"/>
            <a:t> Questionnaires</a:t>
          </a:r>
        </a:p>
        <a:p>
          <a:pPr marL="285750" lvl="1" indent="-285750" algn="l" defTabSz="1822450">
            <a:lnSpc>
              <a:spcPct val="90000"/>
            </a:lnSpc>
            <a:spcBef>
              <a:spcPct val="0"/>
            </a:spcBef>
            <a:spcAft>
              <a:spcPct val="15000"/>
            </a:spcAft>
            <a:buChar char="•"/>
          </a:pPr>
          <a:r>
            <a:rPr lang="fr-CA" sz="4100" kern="1200" dirty="0"/>
            <a:t> Film</a:t>
          </a:r>
        </a:p>
        <a:p>
          <a:pPr marL="285750" lvl="1" indent="-285750" algn="l" defTabSz="1822450">
            <a:lnSpc>
              <a:spcPct val="90000"/>
            </a:lnSpc>
            <a:spcBef>
              <a:spcPct val="0"/>
            </a:spcBef>
            <a:spcAft>
              <a:spcPct val="15000"/>
            </a:spcAft>
            <a:buChar char="•"/>
          </a:pPr>
          <a:r>
            <a:rPr lang="fr-CA" sz="4100" kern="1200" dirty="0"/>
            <a:t> Autres</a:t>
          </a:r>
        </a:p>
      </dsp:txBody>
      <dsp:txXfrm>
        <a:off x="8542" y="2129181"/>
        <a:ext cx="5136768" cy="6664499"/>
      </dsp:txXfrm>
    </dsp:sp>
    <dsp:sp modelId="{196721B3-422A-1C47-9E1C-4B3DF222D901}">
      <dsp:nvSpPr>
        <dsp:cNvPr id="0" name=""/>
        <dsp:cNvSpPr/>
      </dsp:nvSpPr>
      <dsp:spPr>
        <a:xfrm>
          <a:off x="5864458" y="74474"/>
          <a:ext cx="5136768" cy="205470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166624" rIns="291592" bIns="166624" numCol="1" spcCol="1270" anchor="ctr" anchorCtr="0">
          <a:noAutofit/>
        </a:bodyPr>
        <a:lstStyle/>
        <a:p>
          <a:pPr marL="0" lvl="0" indent="0" algn="ctr" defTabSz="1822450">
            <a:lnSpc>
              <a:spcPct val="90000"/>
            </a:lnSpc>
            <a:spcBef>
              <a:spcPct val="0"/>
            </a:spcBef>
            <a:spcAft>
              <a:spcPct val="35000"/>
            </a:spcAft>
            <a:buNone/>
          </a:pPr>
          <a:r>
            <a:rPr lang="fr-CA" sz="4100" kern="1200" dirty="0"/>
            <a:t>Élaboration d’objectif SMART</a:t>
          </a:r>
        </a:p>
      </dsp:txBody>
      <dsp:txXfrm>
        <a:off x="5864458" y="74474"/>
        <a:ext cx="5136768" cy="2054707"/>
      </dsp:txXfrm>
    </dsp:sp>
    <dsp:sp modelId="{05C4382B-4204-DD46-BA3D-C333EE8341EA}">
      <dsp:nvSpPr>
        <dsp:cNvPr id="0" name=""/>
        <dsp:cNvSpPr/>
      </dsp:nvSpPr>
      <dsp:spPr>
        <a:xfrm>
          <a:off x="5864458" y="2129181"/>
          <a:ext cx="5136768" cy="666449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8694" tIns="218694" rIns="291592" bIns="328041" numCol="1" spcCol="1270" anchor="t" anchorCtr="0">
          <a:noAutofit/>
        </a:bodyPr>
        <a:lstStyle/>
        <a:p>
          <a:pPr marL="285750" lvl="1" indent="-285750" algn="l" defTabSz="1822450">
            <a:lnSpc>
              <a:spcPct val="90000"/>
            </a:lnSpc>
            <a:spcBef>
              <a:spcPct val="0"/>
            </a:spcBef>
            <a:spcAft>
              <a:spcPct val="15000"/>
            </a:spcAft>
            <a:buChar char="•"/>
          </a:pPr>
          <a:r>
            <a:rPr lang="fr-CA" sz="4100" kern="1200" dirty="0"/>
            <a:t> Spécifique</a:t>
          </a:r>
        </a:p>
        <a:p>
          <a:pPr marL="285750" lvl="1" indent="-285750" algn="l" defTabSz="1822450">
            <a:lnSpc>
              <a:spcPct val="90000"/>
            </a:lnSpc>
            <a:spcBef>
              <a:spcPct val="0"/>
            </a:spcBef>
            <a:spcAft>
              <a:spcPct val="15000"/>
            </a:spcAft>
            <a:buChar char="•"/>
          </a:pPr>
          <a:r>
            <a:rPr lang="fr-CA" sz="4100" kern="1200" dirty="0"/>
            <a:t> Mesurable</a:t>
          </a:r>
        </a:p>
        <a:p>
          <a:pPr marL="285750" lvl="1" indent="-285750" algn="l" defTabSz="1822450">
            <a:lnSpc>
              <a:spcPct val="90000"/>
            </a:lnSpc>
            <a:spcBef>
              <a:spcPct val="0"/>
            </a:spcBef>
            <a:spcAft>
              <a:spcPct val="15000"/>
            </a:spcAft>
            <a:buChar char="•"/>
          </a:pPr>
          <a:r>
            <a:rPr lang="fr-CA" sz="4100" kern="1200" dirty="0"/>
            <a:t> Axé sur un auditoire</a:t>
          </a:r>
        </a:p>
        <a:p>
          <a:pPr marL="285750" lvl="1" indent="-285750" algn="l" defTabSz="1822450">
            <a:lnSpc>
              <a:spcPct val="90000"/>
            </a:lnSpc>
            <a:spcBef>
              <a:spcPct val="0"/>
            </a:spcBef>
            <a:spcAft>
              <a:spcPct val="15000"/>
            </a:spcAft>
            <a:buChar char="•"/>
          </a:pPr>
          <a:r>
            <a:rPr lang="fr-CA" sz="4100" kern="1200" dirty="0"/>
            <a:t> Réaliste</a:t>
          </a:r>
        </a:p>
        <a:p>
          <a:pPr marL="285750" lvl="1" indent="-285750" algn="l" defTabSz="1822450">
            <a:lnSpc>
              <a:spcPct val="90000"/>
            </a:lnSpc>
            <a:spcBef>
              <a:spcPct val="0"/>
            </a:spcBef>
            <a:spcAft>
              <a:spcPct val="15000"/>
            </a:spcAft>
            <a:buChar char="•"/>
          </a:pPr>
          <a:r>
            <a:rPr lang="fr-CA" sz="4100" kern="1200" dirty="0"/>
            <a:t> Temporel</a:t>
          </a:r>
        </a:p>
      </dsp:txBody>
      <dsp:txXfrm>
        <a:off x="5864458" y="2129181"/>
        <a:ext cx="5136768" cy="6664499"/>
      </dsp:txXfrm>
    </dsp:sp>
    <dsp:sp modelId="{38B826EE-5D9D-534D-A648-9B850332EBEA}">
      <dsp:nvSpPr>
        <dsp:cNvPr id="0" name=""/>
        <dsp:cNvSpPr/>
      </dsp:nvSpPr>
      <dsp:spPr>
        <a:xfrm>
          <a:off x="11720374" y="74474"/>
          <a:ext cx="5136768" cy="205470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166624" rIns="291592" bIns="166624" numCol="1" spcCol="1270" anchor="ctr" anchorCtr="0">
          <a:noAutofit/>
        </a:bodyPr>
        <a:lstStyle/>
        <a:p>
          <a:pPr marL="0" lvl="0" indent="0" algn="ctr" defTabSz="1822450">
            <a:lnSpc>
              <a:spcPct val="90000"/>
            </a:lnSpc>
            <a:spcBef>
              <a:spcPct val="0"/>
            </a:spcBef>
            <a:spcAft>
              <a:spcPct val="35000"/>
            </a:spcAft>
            <a:buNone/>
          </a:pPr>
          <a:r>
            <a:rPr lang="fr-CA" sz="4100" kern="1200" dirty="0"/>
            <a:t>Mise en place des interventions</a:t>
          </a:r>
        </a:p>
      </dsp:txBody>
      <dsp:txXfrm>
        <a:off x="11720374" y="74474"/>
        <a:ext cx="5136768" cy="2054707"/>
      </dsp:txXfrm>
    </dsp:sp>
    <dsp:sp modelId="{73F28A4C-8226-7146-AA99-130A77238365}">
      <dsp:nvSpPr>
        <dsp:cNvPr id="0" name=""/>
        <dsp:cNvSpPr/>
      </dsp:nvSpPr>
      <dsp:spPr>
        <a:xfrm>
          <a:off x="11720374" y="2129181"/>
          <a:ext cx="5136768" cy="666449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8694" tIns="218694" rIns="291592" bIns="328041" numCol="1" spcCol="1270" anchor="t" anchorCtr="0">
          <a:noAutofit/>
        </a:bodyPr>
        <a:lstStyle/>
        <a:p>
          <a:pPr marL="285750" lvl="1" indent="-285750" algn="l" defTabSz="1822450">
            <a:lnSpc>
              <a:spcPct val="90000"/>
            </a:lnSpc>
            <a:spcBef>
              <a:spcPct val="0"/>
            </a:spcBef>
            <a:spcAft>
              <a:spcPct val="15000"/>
            </a:spcAft>
            <a:buChar char="•"/>
          </a:pPr>
          <a:r>
            <a:rPr lang="fr-CA" sz="4100" kern="1200" dirty="0"/>
            <a:t> Co-construction des interventions</a:t>
          </a:r>
        </a:p>
        <a:p>
          <a:pPr marL="285750" lvl="1" indent="-285750" algn="l" defTabSz="1822450">
            <a:lnSpc>
              <a:spcPct val="90000"/>
            </a:lnSpc>
            <a:spcBef>
              <a:spcPct val="0"/>
            </a:spcBef>
            <a:spcAft>
              <a:spcPct val="15000"/>
            </a:spcAft>
            <a:buChar char="•"/>
          </a:pPr>
          <a:r>
            <a:rPr lang="fr-CA" sz="4100" kern="1200" dirty="0"/>
            <a:t> Gestion du changement</a:t>
          </a:r>
        </a:p>
        <a:p>
          <a:pPr marL="285750" lvl="1" indent="-285750" algn="l" defTabSz="1822450">
            <a:lnSpc>
              <a:spcPct val="90000"/>
            </a:lnSpc>
            <a:spcBef>
              <a:spcPct val="0"/>
            </a:spcBef>
            <a:spcAft>
              <a:spcPct val="15000"/>
            </a:spcAft>
            <a:buChar char="•"/>
          </a:pPr>
          <a:r>
            <a:rPr lang="fr-CA" sz="4100" kern="1200" dirty="0"/>
            <a:t> Participation des patients dans les interventions</a:t>
          </a:r>
        </a:p>
      </dsp:txBody>
      <dsp:txXfrm>
        <a:off x="11720374" y="2129181"/>
        <a:ext cx="5136768" cy="6664499"/>
      </dsp:txXfrm>
    </dsp:sp>
    <dsp:sp modelId="{E61919A5-89B6-C641-A0D2-F9F7932FD524}">
      <dsp:nvSpPr>
        <dsp:cNvPr id="0" name=""/>
        <dsp:cNvSpPr/>
      </dsp:nvSpPr>
      <dsp:spPr>
        <a:xfrm>
          <a:off x="17576290" y="74474"/>
          <a:ext cx="5136768" cy="205470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166624" rIns="291592" bIns="166624" numCol="1" spcCol="1270" anchor="ctr" anchorCtr="0">
          <a:noAutofit/>
        </a:bodyPr>
        <a:lstStyle/>
        <a:p>
          <a:pPr marL="0" lvl="0" indent="0" algn="ctr" defTabSz="1822450">
            <a:lnSpc>
              <a:spcPct val="90000"/>
            </a:lnSpc>
            <a:spcBef>
              <a:spcPct val="0"/>
            </a:spcBef>
            <a:spcAft>
              <a:spcPct val="35000"/>
            </a:spcAft>
            <a:buNone/>
          </a:pPr>
          <a:r>
            <a:rPr lang="fr-CA" sz="4100" kern="1200" dirty="0"/>
            <a:t>Évaluation des effets des interventions</a:t>
          </a:r>
        </a:p>
      </dsp:txBody>
      <dsp:txXfrm>
        <a:off x="17576290" y="74474"/>
        <a:ext cx="5136768" cy="2054707"/>
      </dsp:txXfrm>
    </dsp:sp>
    <dsp:sp modelId="{67855E2D-403C-3E47-A705-32342AD155BD}">
      <dsp:nvSpPr>
        <dsp:cNvPr id="0" name=""/>
        <dsp:cNvSpPr/>
      </dsp:nvSpPr>
      <dsp:spPr>
        <a:xfrm>
          <a:off x="17576290" y="2129181"/>
          <a:ext cx="5136768" cy="666449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8694" tIns="218694" rIns="291592" bIns="328041" numCol="1" spcCol="1270" anchor="t" anchorCtr="0">
          <a:noAutofit/>
        </a:bodyPr>
        <a:lstStyle/>
        <a:p>
          <a:pPr marL="285750" lvl="1" indent="-285750" algn="l" defTabSz="1822450">
            <a:lnSpc>
              <a:spcPct val="90000"/>
            </a:lnSpc>
            <a:spcBef>
              <a:spcPct val="0"/>
            </a:spcBef>
            <a:spcAft>
              <a:spcPct val="15000"/>
            </a:spcAft>
            <a:buChar char="•"/>
          </a:pPr>
          <a:r>
            <a:rPr lang="fr-CA" sz="4100" kern="1200" dirty="0"/>
            <a:t>Sur le processus de soins</a:t>
          </a:r>
        </a:p>
        <a:p>
          <a:pPr marL="285750" lvl="1" indent="-285750" algn="l" defTabSz="1822450">
            <a:lnSpc>
              <a:spcPct val="90000"/>
            </a:lnSpc>
            <a:spcBef>
              <a:spcPct val="0"/>
            </a:spcBef>
            <a:spcAft>
              <a:spcPct val="15000"/>
            </a:spcAft>
            <a:buChar char="•"/>
          </a:pPr>
          <a:r>
            <a:rPr lang="fr-CA" sz="4100" kern="1200" dirty="0"/>
            <a:t> Sur les professionnels</a:t>
          </a:r>
        </a:p>
        <a:p>
          <a:pPr marL="285750" lvl="1" indent="-285750" algn="l" defTabSz="1822450">
            <a:lnSpc>
              <a:spcPct val="90000"/>
            </a:lnSpc>
            <a:spcBef>
              <a:spcPct val="0"/>
            </a:spcBef>
            <a:spcAft>
              <a:spcPct val="15000"/>
            </a:spcAft>
            <a:buChar char="•"/>
          </a:pPr>
          <a:r>
            <a:rPr lang="fr-CA" sz="4100" kern="1200" dirty="0"/>
            <a:t> Sur les patients</a:t>
          </a:r>
        </a:p>
        <a:p>
          <a:pPr marL="285750" lvl="1" indent="-285750" algn="l" defTabSz="1822450">
            <a:lnSpc>
              <a:spcPct val="90000"/>
            </a:lnSpc>
            <a:spcBef>
              <a:spcPct val="0"/>
            </a:spcBef>
            <a:spcAft>
              <a:spcPct val="15000"/>
            </a:spcAft>
            <a:buChar char="•"/>
          </a:pPr>
          <a:r>
            <a:rPr lang="fr-CA" sz="4100" kern="1200" dirty="0"/>
            <a:t> Sur l'état de santé des patients</a:t>
          </a:r>
        </a:p>
        <a:p>
          <a:pPr marL="285750" lvl="1" indent="-285750" algn="l" defTabSz="1822450">
            <a:lnSpc>
              <a:spcPct val="90000"/>
            </a:lnSpc>
            <a:spcBef>
              <a:spcPct val="0"/>
            </a:spcBef>
            <a:spcAft>
              <a:spcPct val="15000"/>
            </a:spcAft>
            <a:buChar char="•"/>
          </a:pPr>
          <a:r>
            <a:rPr lang="fr-CA" sz="4100" kern="1200" dirty="0"/>
            <a:t> Sur l'expérience patient </a:t>
          </a:r>
        </a:p>
      </dsp:txBody>
      <dsp:txXfrm>
        <a:off x="17576290" y="2129181"/>
        <a:ext cx="5136768" cy="66644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BAEDD-DFED-42DC-91F4-A21530EACEDD}">
      <dsp:nvSpPr>
        <dsp:cNvPr id="0" name=""/>
        <dsp:cNvSpPr/>
      </dsp:nvSpPr>
      <dsp:spPr>
        <a:xfrm>
          <a:off x="4996945" y="-255529"/>
          <a:ext cx="2685121" cy="2257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CA" sz="3200" b="1" kern="1200" dirty="0">
              <a:solidFill>
                <a:schemeClr val="tx1"/>
              </a:solidFill>
              <a:latin typeface="Arial" panose="020B0604020202020204" pitchFamily="34" charset="0"/>
              <a:cs typeface="+mn-cs"/>
            </a:rPr>
            <a:t>Maitriser l’approche de PP</a:t>
          </a:r>
          <a:endParaRPr lang="fr-CA" sz="3200" b="1" kern="1200" dirty="0">
            <a:solidFill>
              <a:schemeClr val="bg1"/>
            </a:solidFill>
          </a:endParaRPr>
        </a:p>
      </dsp:txBody>
      <dsp:txXfrm>
        <a:off x="5107142" y="-145332"/>
        <a:ext cx="2464727" cy="2037006"/>
      </dsp:txXfrm>
    </dsp:sp>
    <dsp:sp modelId="{6FA23752-0767-4EC5-BD0A-3377BC21CE83}">
      <dsp:nvSpPr>
        <dsp:cNvPr id="0" name=""/>
        <dsp:cNvSpPr/>
      </dsp:nvSpPr>
      <dsp:spPr>
        <a:xfrm>
          <a:off x="2511250" y="787524"/>
          <a:ext cx="7260779" cy="7260779"/>
        </a:xfrm>
        <a:custGeom>
          <a:avLst/>
          <a:gdLst/>
          <a:ahLst/>
          <a:cxnLst/>
          <a:rect l="0" t="0" r="0" b="0"/>
          <a:pathLst>
            <a:path>
              <a:moveTo>
                <a:pt x="5184106" y="349277"/>
              </a:moveTo>
              <a:arcTo wR="3630389" hR="3630389" stAng="17720347" swAng="1372928"/>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80C04AA-1B4F-4BB6-846C-A042FFBAD2C3}">
      <dsp:nvSpPr>
        <dsp:cNvPr id="0" name=""/>
        <dsp:cNvSpPr/>
      </dsp:nvSpPr>
      <dsp:spPr>
        <a:xfrm>
          <a:off x="7706229" y="2010120"/>
          <a:ext cx="3644255" cy="1891934"/>
        </a:xfrm>
        <a:prstGeom prst="roundRect">
          <a:avLst/>
        </a:prstGeom>
        <a:solidFill>
          <a:srgbClr val="0594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fr-CA" sz="3200" b="1" kern="1200" dirty="0">
              <a:solidFill>
                <a:schemeClr val="tx1"/>
              </a:solidFill>
              <a:latin typeface="Arial" panose="020B0604020202020204" pitchFamily="34" charset="0"/>
              <a:cs typeface="+mn-cs"/>
            </a:rPr>
            <a:t>Collaborer </a:t>
          </a:r>
        </a:p>
        <a:p>
          <a:pPr marL="0" lvl="0" indent="0" algn="ctr" defTabSz="1422400">
            <a:lnSpc>
              <a:spcPct val="90000"/>
            </a:lnSpc>
            <a:spcBef>
              <a:spcPct val="0"/>
            </a:spcBef>
            <a:spcAft>
              <a:spcPct val="35000"/>
            </a:spcAft>
            <a:buNone/>
          </a:pPr>
          <a:r>
            <a:rPr lang="fr-CA" sz="3200" b="1" kern="1200" dirty="0">
              <a:solidFill>
                <a:schemeClr val="tx1"/>
              </a:solidFill>
              <a:latin typeface="Arial" panose="020B0604020202020204" pitchFamily="34" charset="0"/>
              <a:cs typeface="+mn-cs"/>
            </a:rPr>
            <a:t>avec l’équipe clinique</a:t>
          </a:r>
          <a:endParaRPr lang="fr-CA" sz="3200" b="1" kern="1200" dirty="0">
            <a:solidFill>
              <a:schemeClr val="bg1"/>
            </a:solidFill>
          </a:endParaRPr>
        </a:p>
        <a:p>
          <a:pPr marL="57150" lvl="1" indent="-57150" algn="l" defTabSz="400050">
            <a:lnSpc>
              <a:spcPct val="90000"/>
            </a:lnSpc>
            <a:spcBef>
              <a:spcPct val="0"/>
            </a:spcBef>
            <a:spcAft>
              <a:spcPct val="15000"/>
            </a:spcAft>
            <a:buChar char="•"/>
          </a:pPr>
          <a:endParaRPr lang="fr-CA" sz="900" b="1" kern="1200" dirty="0"/>
        </a:p>
      </dsp:txBody>
      <dsp:txXfrm>
        <a:off x="7798586" y="2102477"/>
        <a:ext cx="3459541" cy="1707220"/>
      </dsp:txXfrm>
    </dsp:sp>
    <dsp:sp modelId="{D8BCF8F6-5C3F-47D2-81EC-D3976BA9A5BD}">
      <dsp:nvSpPr>
        <dsp:cNvPr id="0" name=""/>
        <dsp:cNvSpPr/>
      </dsp:nvSpPr>
      <dsp:spPr>
        <a:xfrm>
          <a:off x="2693028" y="1201956"/>
          <a:ext cx="7260779" cy="7260779"/>
        </a:xfrm>
        <a:custGeom>
          <a:avLst/>
          <a:gdLst/>
          <a:ahLst/>
          <a:cxnLst/>
          <a:rect l="0" t="0" r="0" b="0"/>
          <a:pathLst>
            <a:path>
              <a:moveTo>
                <a:pt x="7142015" y="2709404"/>
              </a:moveTo>
              <a:arcTo wR="3630389" hR="3630389" stAng="20718249" swAng="895818"/>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62558FA-4690-409F-82F2-3184856B042E}">
      <dsp:nvSpPr>
        <dsp:cNvPr id="0" name=""/>
        <dsp:cNvSpPr/>
      </dsp:nvSpPr>
      <dsp:spPr>
        <a:xfrm>
          <a:off x="7907461" y="4856825"/>
          <a:ext cx="3529394" cy="2178468"/>
        </a:xfrm>
        <a:prstGeom prst="roundRect">
          <a:avLst/>
        </a:prstGeom>
        <a:solidFill>
          <a:srgbClr val="8A3CC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CA" sz="3200" kern="1200" dirty="0">
              <a:solidFill>
                <a:schemeClr val="bg1"/>
              </a:solidFill>
              <a:latin typeface="Arial" panose="020B0604020202020204" pitchFamily="34" charset="0"/>
              <a:cs typeface="+mn-cs"/>
            </a:rPr>
            <a:t>Reconnaitre ses forces et ses limites (connaissance de soi)</a:t>
          </a:r>
          <a:endParaRPr lang="fr-CA" sz="3200" b="1" kern="1200" dirty="0">
            <a:solidFill>
              <a:schemeClr val="bg1"/>
            </a:solidFill>
          </a:endParaRPr>
        </a:p>
      </dsp:txBody>
      <dsp:txXfrm>
        <a:off x="8013805" y="4963169"/>
        <a:ext cx="3316706" cy="1965780"/>
      </dsp:txXfrm>
    </dsp:sp>
    <dsp:sp modelId="{25440B17-C8AE-4495-B72E-26DF09877B0D}">
      <dsp:nvSpPr>
        <dsp:cNvPr id="0" name=""/>
        <dsp:cNvSpPr/>
      </dsp:nvSpPr>
      <dsp:spPr>
        <a:xfrm>
          <a:off x="3205722" y="448362"/>
          <a:ext cx="7260779" cy="7260779"/>
        </a:xfrm>
        <a:custGeom>
          <a:avLst/>
          <a:gdLst/>
          <a:ahLst/>
          <a:cxnLst/>
          <a:rect l="0" t="0" r="0" b="0"/>
          <a:pathLst>
            <a:path>
              <a:moveTo>
                <a:pt x="5730959" y="6591359"/>
              </a:moveTo>
              <a:arcTo wR="3630389" hR="3630389" stAng="3278842" swAng="710350"/>
            </a:path>
          </a:pathLst>
        </a:custGeom>
        <a:noFill/>
        <a:ln w="9525" cap="flat" cmpd="sng" algn="ctr">
          <a:solidFill>
            <a:srgbClr val="7030A0"/>
          </a:solidFill>
          <a:prstDash val="solid"/>
        </a:ln>
        <a:effectLst/>
      </dsp:spPr>
      <dsp:style>
        <a:lnRef idx="1">
          <a:schemeClr val="accent4"/>
        </a:lnRef>
        <a:fillRef idx="0">
          <a:schemeClr val="accent4"/>
        </a:fillRef>
        <a:effectRef idx="0">
          <a:schemeClr val="accent4"/>
        </a:effectRef>
        <a:fontRef idx="minor">
          <a:schemeClr val="tx1"/>
        </a:fontRef>
      </dsp:style>
    </dsp:sp>
    <dsp:sp modelId="{D37EC4AF-D368-4CC4-B1DE-D3DF41B822E4}">
      <dsp:nvSpPr>
        <dsp:cNvPr id="0" name=""/>
        <dsp:cNvSpPr/>
      </dsp:nvSpPr>
      <dsp:spPr>
        <a:xfrm>
          <a:off x="4456930" y="7061008"/>
          <a:ext cx="3820570" cy="1872733"/>
        </a:xfrm>
        <a:prstGeom prst="roundRect">
          <a:avLst/>
        </a:prstGeom>
        <a:solidFill>
          <a:srgbClr val="19C60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fr-CA" sz="3200" kern="1200" dirty="0">
              <a:solidFill>
                <a:schemeClr val="tx1"/>
              </a:solidFill>
              <a:latin typeface="Arial" panose="020B0604020202020204" pitchFamily="34" charset="0"/>
              <a:cs typeface="+mn-cs"/>
            </a:rPr>
            <a:t>Savoir se raconter pour partager son expérience</a:t>
          </a:r>
          <a:endParaRPr lang="fr-CA" sz="3200" b="1" kern="1200" dirty="0">
            <a:solidFill>
              <a:schemeClr val="bg1"/>
            </a:solidFill>
          </a:endParaRPr>
        </a:p>
        <a:p>
          <a:pPr marL="114300" lvl="1" indent="-114300" algn="l" defTabSz="622300">
            <a:lnSpc>
              <a:spcPct val="90000"/>
            </a:lnSpc>
            <a:spcBef>
              <a:spcPct val="0"/>
            </a:spcBef>
            <a:spcAft>
              <a:spcPct val="15000"/>
            </a:spcAft>
            <a:buChar char="•"/>
          </a:pPr>
          <a:endParaRPr lang="fr-CA" sz="1400" b="1" kern="1200" dirty="0"/>
        </a:p>
      </dsp:txBody>
      <dsp:txXfrm>
        <a:off x="4548349" y="7152427"/>
        <a:ext cx="3637732" cy="1689895"/>
      </dsp:txXfrm>
    </dsp:sp>
    <dsp:sp modelId="{AD358CA4-FF30-450D-BB00-675A06325636}">
      <dsp:nvSpPr>
        <dsp:cNvPr id="0" name=""/>
        <dsp:cNvSpPr/>
      </dsp:nvSpPr>
      <dsp:spPr>
        <a:xfrm>
          <a:off x="2130862" y="428548"/>
          <a:ext cx="7260779" cy="7260779"/>
        </a:xfrm>
        <a:custGeom>
          <a:avLst/>
          <a:gdLst/>
          <a:ahLst/>
          <a:cxnLst/>
          <a:rect l="0" t="0" r="0" b="0"/>
          <a:pathLst>
            <a:path>
              <a:moveTo>
                <a:pt x="2315562" y="7014316"/>
              </a:moveTo>
              <a:arcTo wR="3630389" hR="3630389" stAng="6674021" swAng="1049624"/>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1B28A23-E726-421B-8B6C-18281903A020}">
      <dsp:nvSpPr>
        <dsp:cNvPr id="0" name=""/>
        <dsp:cNvSpPr/>
      </dsp:nvSpPr>
      <dsp:spPr>
        <a:xfrm>
          <a:off x="861783" y="5047551"/>
          <a:ext cx="4114901" cy="1836506"/>
        </a:xfrm>
        <a:prstGeom prst="roundRect">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CA" sz="3200" kern="1200" dirty="0">
              <a:solidFill>
                <a:schemeClr val="tx1"/>
              </a:solidFill>
              <a:latin typeface="Arial" panose="020B0604020202020204" pitchFamily="34" charset="0"/>
              <a:cs typeface="+mn-cs"/>
            </a:rPr>
            <a:t>Maitriser le processus d’accompagnement</a:t>
          </a:r>
          <a:endParaRPr lang="fr-CA" sz="3200" b="1" kern="1200" dirty="0">
            <a:solidFill>
              <a:schemeClr val="bg1"/>
            </a:solidFill>
          </a:endParaRPr>
        </a:p>
      </dsp:txBody>
      <dsp:txXfrm>
        <a:off x="951434" y="5137202"/>
        <a:ext cx="3935599" cy="1657204"/>
      </dsp:txXfrm>
    </dsp:sp>
    <dsp:sp modelId="{7DF0C86F-A363-4032-950B-ACFF20A66D6D}">
      <dsp:nvSpPr>
        <dsp:cNvPr id="0" name=""/>
        <dsp:cNvSpPr/>
      </dsp:nvSpPr>
      <dsp:spPr>
        <a:xfrm>
          <a:off x="2645974" y="1101021"/>
          <a:ext cx="7260779" cy="7260779"/>
        </a:xfrm>
        <a:custGeom>
          <a:avLst/>
          <a:gdLst/>
          <a:ahLst/>
          <a:cxnLst/>
          <a:rect l="0" t="0" r="0" b="0"/>
          <a:pathLst>
            <a:path>
              <a:moveTo>
                <a:pt x="12592" y="3932509"/>
              </a:moveTo>
              <a:arcTo wR="3630389" hR="3630389" stAng="10513581" swAng="1314414"/>
            </a:path>
          </a:pathLst>
        </a:custGeom>
        <a:noFill/>
        <a:ln w="9525" cap="flat" cmpd="sng" algn="ctr">
          <a:solidFill>
            <a:schemeClr val="accent1">
              <a:shade val="95000"/>
              <a:satMod val="104999"/>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2026A2D6-23B8-4744-8361-E4EA6D0C542B}">
      <dsp:nvSpPr>
        <dsp:cNvPr id="0" name=""/>
        <dsp:cNvSpPr/>
      </dsp:nvSpPr>
      <dsp:spPr>
        <a:xfrm>
          <a:off x="1616058" y="1728256"/>
          <a:ext cx="3158875" cy="1920219"/>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CA" sz="3200" kern="1200" dirty="0">
              <a:solidFill>
                <a:schemeClr val="tx1"/>
              </a:solidFill>
              <a:latin typeface="Arial" panose="020B0604020202020204" pitchFamily="34" charset="0"/>
              <a:cs typeface="+mn-cs"/>
            </a:rPr>
            <a:t>Faire preuve d’empathie pour les autres</a:t>
          </a:r>
        </a:p>
      </dsp:txBody>
      <dsp:txXfrm>
        <a:off x="1709795" y="1821993"/>
        <a:ext cx="2971401" cy="1732745"/>
      </dsp:txXfrm>
    </dsp:sp>
    <dsp:sp modelId="{44C0C95C-FD76-5243-A3D1-BBD6DDA47214}">
      <dsp:nvSpPr>
        <dsp:cNvPr id="0" name=""/>
        <dsp:cNvSpPr/>
      </dsp:nvSpPr>
      <dsp:spPr>
        <a:xfrm>
          <a:off x="2709116" y="873171"/>
          <a:ext cx="7260779" cy="7260779"/>
        </a:xfrm>
        <a:custGeom>
          <a:avLst/>
          <a:gdLst/>
          <a:ahLst/>
          <a:cxnLst/>
          <a:rect l="0" t="0" r="0" b="0"/>
          <a:pathLst>
            <a:path>
              <a:moveTo>
                <a:pt x="1298906" y="847601"/>
              </a:moveTo>
              <a:arcTo wR="3630389" hR="3630389" stAng="13802578" swAng="1084168"/>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006FE79-85CC-7145-8E42-377558205E3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7C0D9862-938F-B74A-A36E-EEA96C120A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97DFCD-BFCB-074D-85DA-3D65E26CC192}" type="datetimeFigureOut">
              <a:rPr lang="fr-FR" smtClean="0"/>
              <a:t>21/06/2021</a:t>
            </a:fld>
            <a:endParaRPr lang="fr-FR"/>
          </a:p>
        </p:txBody>
      </p:sp>
      <p:sp>
        <p:nvSpPr>
          <p:cNvPr id="4" name="Espace réservé du pied de page 3">
            <a:extLst>
              <a:ext uri="{FF2B5EF4-FFF2-40B4-BE49-F238E27FC236}">
                <a16:creationId xmlns:a16="http://schemas.microsoft.com/office/drawing/2014/main" id="{E3401EA2-E0B8-0B40-A650-6700ABB7365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F79573A2-5ACC-DD46-A715-2C253EE348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518652-D074-434A-B9C6-4AD580BD3FAE}" type="slidenum">
              <a:rPr lang="fr-FR" smtClean="0"/>
              <a:t>‹n°›</a:t>
            </a:fld>
            <a:endParaRPr lang="fr-FR"/>
          </a:p>
        </p:txBody>
      </p:sp>
    </p:spTree>
    <p:extLst>
      <p:ext uri="{BB962C8B-B14F-4D97-AF65-F5344CB8AC3E}">
        <p14:creationId xmlns:p14="http://schemas.microsoft.com/office/powerpoint/2010/main" val="2209735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 name="Shape 27"/>
          <p:cNvSpPr>
            <a:spLocks noGrp="1" noRot="1" noChangeAspect="1"/>
          </p:cNvSpPr>
          <p:nvPr>
            <p:ph type="sldImg"/>
          </p:nvPr>
        </p:nvSpPr>
        <p:spPr>
          <a:xfrm>
            <a:off x="1143000" y="685800"/>
            <a:ext cx="4572000" cy="3429000"/>
          </a:xfrm>
          <a:prstGeom prst="rect">
            <a:avLst/>
          </a:prstGeom>
        </p:spPr>
        <p:txBody>
          <a:bodyPr/>
          <a:lstStyle/>
          <a:p>
            <a:endParaRPr/>
          </a:p>
        </p:txBody>
      </p:sp>
      <p:sp>
        <p:nvSpPr>
          <p:cNvPr id="28" name="Shape 2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42454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a:t>MPP</a:t>
            </a:r>
          </a:p>
        </p:txBody>
      </p:sp>
    </p:spTree>
    <p:extLst>
      <p:ext uri="{BB962C8B-B14F-4D97-AF65-F5344CB8AC3E}">
        <p14:creationId xmlns:p14="http://schemas.microsoft.com/office/powerpoint/2010/main" val="1131145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e l'image des diapositives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741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ea typeface="ＭＳ Ｐゴシック" pitchFamily="-108" charset="-128"/>
              <a:cs typeface="ＭＳ Ｐゴシック" pitchFamily="-108" charset="-128"/>
            </a:endParaRPr>
          </a:p>
        </p:txBody>
      </p:sp>
      <p:sp>
        <p:nvSpPr>
          <p:cNvPr id="17412" name="Espace réservé du numéro de diapositive 3"/>
          <p:cNvSpPr>
            <a:spLocks noGrp="1"/>
          </p:cNvSpPr>
          <p:nvPr>
            <p:ph type="sldNum" sz="quarter" idx="5"/>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689ECA-2C7F-4844-A071-5E4BD32ACFB7}" type="slidenum">
              <a:rPr kumimoji="0" lang="fr-FR" sz="12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ＭＳ Ｐゴシック" pitchFamily="-108" charset="-128"/>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ＭＳ Ｐゴシック" pitchFamily="-108" charset="-128"/>
              <a:sym typeface="Helvetica Neue"/>
            </a:endParaRPr>
          </a:p>
        </p:txBody>
      </p:sp>
    </p:spTree>
    <p:extLst>
      <p:ext uri="{BB962C8B-B14F-4D97-AF65-F5344CB8AC3E}">
        <p14:creationId xmlns:p14="http://schemas.microsoft.com/office/powerpoint/2010/main" val="231651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lvl="0"/>
            <a:r>
              <a:rPr lang="fr-FR" sz="1200" kern="1200" dirty="0">
                <a:solidFill>
                  <a:schemeClr val="tx1"/>
                </a:solidFill>
                <a:effectLst/>
                <a:latin typeface="+mn-lt"/>
                <a:ea typeface="ＭＳ Ｐゴシック" charset="0"/>
                <a:cs typeface="ＭＳ Ｐゴシック" charset="0"/>
              </a:rPr>
              <a:t>La participation des patients est un bon moyen de prévenir ou d’atténuer les erreurs médicales dont les erreurs médicamenteuses (48; 49)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D’autres auteurs insistent sur la capacité des patients à signaler les évènements indésirables, permettant ainsi une mesure plus réaliste de ces évènements (50; 51)  Il a été également objectivé que les patients signalent des incidents qui, autrement, passeraient inaperçus (52).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Les parents /proches/aidants peuvent fournir des informations importantes vis à vis de la sécurité des soins. La plupart des familles sont très motivées pour signaler des problèmes de sécurité, 62% d’entre elles sont prêtes à donner de leur temps pour aider à prévenir la récurrence des évènements défavorables ayant affecté leurs enfants (53).</a:t>
            </a:r>
            <a:endParaRPr lang="fr-CA" sz="1200" kern="1200" dirty="0">
              <a:solidFill>
                <a:schemeClr val="tx1"/>
              </a:solidFill>
              <a:effectLst/>
              <a:latin typeface="+mn-lt"/>
              <a:ea typeface="ＭＳ Ｐゴシック" charset="0"/>
              <a:cs typeface="ＭＳ Ｐゴシック" charset="0"/>
            </a:endParaRPr>
          </a:p>
          <a:p>
            <a:r>
              <a:rPr lang="fr-FR" sz="1200" kern="1200" dirty="0">
                <a:solidFill>
                  <a:schemeClr val="tx1"/>
                </a:solidFill>
                <a:effectLst/>
                <a:latin typeface="+mn-lt"/>
                <a:ea typeface="ＭＳ Ｐゴシック" charset="0"/>
                <a:cs typeface="ＭＳ Ｐゴシック" charset="0"/>
              </a:rPr>
              <a:t> </a:t>
            </a:r>
            <a:endParaRPr lang="fr-CA" sz="1200" kern="1200" dirty="0">
              <a:solidFill>
                <a:schemeClr val="tx1"/>
              </a:solidFill>
              <a:effectLst/>
              <a:latin typeface="+mn-lt"/>
              <a:ea typeface="ＭＳ Ｐゴシック" charset="0"/>
              <a:cs typeface="ＭＳ Ｐゴシック" charset="0"/>
            </a:endParaRPr>
          </a:p>
          <a:p>
            <a:r>
              <a:rPr lang="fr-FR" dirty="0">
                <a:effectLst/>
              </a:rPr>
              <a:t>L’implication du patient permet d’améliorer la prévention des évènements indésirables et la sécurité des soins comme l’attestent de nombreuses publications et travaux au niveau international (12; 13; 14; 11) : amélioration de la sécurité, motivation renforcée des patients (prise en charge personnelle), diminution des litiges, amélioration des résultats objectifs de santé, amélioration du ratio coût/efficacité.</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8B8B9F-3799-5A44-8F04-BA0A602EC9F5}" type="slidenum">
              <a:rPr kumimoji="0" lang="fr-CA" sz="1200" b="0" i="0" u="none" strike="noStrike" kern="1200" cap="none" spc="0" normalizeH="0" baseline="0" noProof="0" smtClean="0">
                <a:ln>
                  <a:noFill/>
                </a:ln>
                <a:solidFill>
                  <a:prstClr val="black"/>
                </a:solidFill>
                <a:effectLst/>
                <a:uLnTx/>
                <a:uFillTx/>
                <a:latin typeface="Arial" charset="0"/>
                <a:ea typeface="Helvetica Neue Medium"/>
                <a:cs typeface="Helvetica Neue Medium"/>
                <a:sym typeface="Helvetica Neue"/>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fr-CA" sz="1200" b="0" i="0" u="none" strike="noStrike" kern="1200" cap="none" spc="0" normalizeH="0" baseline="0" noProof="0">
              <a:ln>
                <a:noFill/>
              </a:ln>
              <a:solidFill>
                <a:prstClr val="black"/>
              </a:solidFill>
              <a:effectLst/>
              <a:uLnTx/>
              <a:uFillTx/>
              <a:latin typeface="Arial" charset="0"/>
              <a:ea typeface="Helvetica Neue Medium"/>
              <a:cs typeface="Helvetica Neue Medium"/>
              <a:sym typeface="Helvetica Neue"/>
            </a:endParaRPr>
          </a:p>
        </p:txBody>
      </p:sp>
    </p:spTree>
    <p:extLst>
      <p:ext uri="{BB962C8B-B14F-4D97-AF65-F5344CB8AC3E}">
        <p14:creationId xmlns:p14="http://schemas.microsoft.com/office/powerpoint/2010/main" val="1878136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lvl="0"/>
            <a:r>
              <a:rPr lang="fr-FR" sz="1200" kern="1200" dirty="0">
                <a:solidFill>
                  <a:schemeClr val="tx1"/>
                </a:solidFill>
                <a:effectLst/>
                <a:latin typeface="+mn-lt"/>
                <a:ea typeface="ＭＳ Ｐゴシック" charset="0"/>
                <a:cs typeface="ＭＳ Ｐゴシック" charset="0"/>
              </a:rPr>
              <a:t>La participation des patients est un bon moyen de prévenir ou d’atténuer les erreurs médicales dont les erreurs médicamenteuses (48; 49)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D’autres auteurs insistent sur la capacité des patients à signaler les évènements indésirables, permettant ainsi une mesure plus réaliste de ces évènements (50; 51)  Il a été également objectivé que les patients signalent des incidents qui, autrement, passeraient inaperçus (52).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Les parents /proches/aidants peuvent fournir des informations importantes vis à vis de la sécurité des soins. La plupart des familles sont très motivées pour signaler des problèmes de sécurité, 62% d’entre elles sont prêtes à donner de leur temps pour aider à prévenir la récurrence des évènements défavorables ayant affecté leurs enfants (53).</a:t>
            </a:r>
            <a:endParaRPr lang="fr-CA" sz="1200" kern="1200" dirty="0">
              <a:solidFill>
                <a:schemeClr val="tx1"/>
              </a:solidFill>
              <a:effectLst/>
              <a:latin typeface="+mn-lt"/>
              <a:ea typeface="ＭＳ Ｐゴシック" charset="0"/>
              <a:cs typeface="ＭＳ Ｐゴシック" charset="0"/>
            </a:endParaRPr>
          </a:p>
          <a:p>
            <a:r>
              <a:rPr lang="fr-FR" sz="1200" kern="1200" dirty="0">
                <a:solidFill>
                  <a:schemeClr val="tx1"/>
                </a:solidFill>
                <a:effectLst/>
                <a:latin typeface="+mn-lt"/>
                <a:ea typeface="ＭＳ Ｐゴシック" charset="0"/>
                <a:cs typeface="ＭＳ Ｐゴシック" charset="0"/>
              </a:rPr>
              <a:t> </a:t>
            </a:r>
            <a:endParaRPr lang="fr-CA" sz="1200" kern="1200" dirty="0">
              <a:solidFill>
                <a:schemeClr val="tx1"/>
              </a:solidFill>
              <a:effectLst/>
              <a:latin typeface="+mn-lt"/>
              <a:ea typeface="ＭＳ Ｐゴシック" charset="0"/>
              <a:cs typeface="ＭＳ Ｐゴシック" charset="0"/>
            </a:endParaRPr>
          </a:p>
          <a:p>
            <a:r>
              <a:rPr lang="fr-FR" dirty="0">
                <a:effectLst/>
              </a:rPr>
              <a:t>L’implication du patient permet d’améliorer la prévention des évènements indésirables et la sécurité des soins comme l’attestent de nombreuses publications et travaux au niveau international (12; 13; 14; 11) : amélioration de la sécurité, motivation renforcée des patients (prise en charge personnelle), diminution des litiges, amélioration des résultats objectifs de santé, amélioration du ratio coût/efficacité.</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8B8B9F-3799-5A44-8F04-BA0A602EC9F5}" type="slidenum">
              <a:rPr kumimoji="0" lang="fr-CA" sz="1200" b="0" i="0" u="none" strike="noStrike" kern="1200" cap="none" spc="0" normalizeH="0" baseline="0" noProof="0" smtClean="0">
                <a:ln>
                  <a:noFill/>
                </a:ln>
                <a:solidFill>
                  <a:prstClr val="black"/>
                </a:solidFill>
                <a:effectLst/>
                <a:uLnTx/>
                <a:uFillTx/>
                <a:latin typeface="Arial" charset="0"/>
                <a:ea typeface="Helvetica Neue Medium"/>
                <a:cs typeface="Helvetica Neue Medium"/>
                <a:sym typeface="Helvetica Neue"/>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fr-CA" sz="1200" b="0" i="0" u="none" strike="noStrike" kern="1200" cap="none" spc="0" normalizeH="0" baseline="0" noProof="0">
              <a:ln>
                <a:noFill/>
              </a:ln>
              <a:solidFill>
                <a:prstClr val="black"/>
              </a:solidFill>
              <a:effectLst/>
              <a:uLnTx/>
              <a:uFillTx/>
              <a:latin typeface="Arial" charset="0"/>
              <a:ea typeface="Helvetica Neue Medium"/>
              <a:cs typeface="Helvetica Neue Medium"/>
              <a:sym typeface="Helvetica Neue"/>
            </a:endParaRPr>
          </a:p>
        </p:txBody>
      </p:sp>
    </p:spTree>
    <p:extLst>
      <p:ext uri="{BB962C8B-B14F-4D97-AF65-F5344CB8AC3E}">
        <p14:creationId xmlns:p14="http://schemas.microsoft.com/office/powerpoint/2010/main" val="2194397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lvl="0"/>
            <a:r>
              <a:rPr lang="fr-CA" sz="2200" dirty="0" err="1">
                <a:effectLst/>
                <a:latin typeface="Helvetica Neue"/>
                <a:ea typeface="Helvetica Neue"/>
                <a:cs typeface="Helvetica Neue"/>
                <a:sym typeface="Helvetica Neue"/>
              </a:rPr>
              <a:t>u’une</a:t>
            </a:r>
            <a:r>
              <a:rPr lang="fr-CA" sz="2200" dirty="0">
                <a:effectLst/>
                <a:latin typeface="Helvetica Neue"/>
                <a:ea typeface="Helvetica Neue"/>
                <a:cs typeface="Helvetica Neue"/>
                <a:sym typeface="Helvetica Neue"/>
              </a:rPr>
              <a:t> attente sur cinq concerne l’information et l’éducation sur la pathologie ou encore le soutien psychologique du patient (soit 40% des attentes pour ces deux thématiques). </a:t>
            </a:r>
            <a:r>
              <a:rPr lang="fr-CA" sz="2200" dirty="0" err="1">
                <a:effectLst/>
                <a:latin typeface="Helvetica Neue"/>
                <a:ea typeface="Helvetica Neue"/>
                <a:cs typeface="Helvetica Neue"/>
                <a:sym typeface="Helvetica Neue"/>
              </a:rPr>
              <a:t>Ensuite,on</a:t>
            </a:r>
            <a:r>
              <a:rPr lang="fr-CA" sz="2200" dirty="0">
                <a:effectLst/>
                <a:latin typeface="Helvetica Neue"/>
                <a:ea typeface="Helvetica Neue"/>
                <a:cs typeface="Helvetica Neue"/>
                <a:sym typeface="Helvetica Neue"/>
              </a:rPr>
              <a:t> retrouve la coordination des soins, le respect des préférences du patient, la continuité des soins et le confort physique (avec la gestion de la douleur). Ces six priorités que l’on vient d’énoncer représentent donc un peu plus de 80% des attentes rapportées par les patients.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8B8B9F-3799-5A44-8F04-BA0A602EC9F5}" type="slidenum">
              <a:rPr kumimoji="0" lang="fr-CA"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fr-CA"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11986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lvl="0"/>
            <a:r>
              <a:rPr lang="fr-FR" sz="1200" kern="1200" dirty="0">
                <a:solidFill>
                  <a:schemeClr val="tx1"/>
                </a:solidFill>
                <a:effectLst/>
                <a:latin typeface="+mn-lt"/>
                <a:ea typeface="ＭＳ Ｐゴシック" charset="0"/>
                <a:cs typeface="ＭＳ Ｐゴシック" charset="0"/>
              </a:rPr>
              <a:t>La participation des patients est un bon moyen de prévenir ou d’atténuer les erreurs médicales dont les erreurs médicamenteuses (48; 49)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D’autres auteurs insistent sur la capacité des patients à signaler les évènements indésirables, permettant ainsi une mesure plus réaliste de ces évènements (50; 51)  Il a été également objectivé que les patients signalent des incidents qui, autrement, passeraient inaperçus (52).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Les parents /proches/aidants peuvent fournir des informations importantes vis à vis de la sécurité des soins. La plupart des familles sont très motivées pour signaler des problèmes de sécurité, 62% d’entre elles sont prêtes à donner de leur temps pour aider à prévenir la récurrence des évènements défavorables ayant affecté leurs enfants (53).</a:t>
            </a:r>
            <a:endParaRPr lang="fr-CA" sz="1200" kern="1200" dirty="0">
              <a:solidFill>
                <a:schemeClr val="tx1"/>
              </a:solidFill>
              <a:effectLst/>
              <a:latin typeface="+mn-lt"/>
              <a:ea typeface="ＭＳ Ｐゴシック" charset="0"/>
              <a:cs typeface="ＭＳ Ｐゴシック" charset="0"/>
            </a:endParaRPr>
          </a:p>
          <a:p>
            <a:r>
              <a:rPr lang="fr-FR" sz="1200" kern="1200" dirty="0">
                <a:solidFill>
                  <a:schemeClr val="tx1"/>
                </a:solidFill>
                <a:effectLst/>
                <a:latin typeface="+mn-lt"/>
                <a:ea typeface="ＭＳ Ｐゴシック" charset="0"/>
                <a:cs typeface="ＭＳ Ｐゴシック" charset="0"/>
              </a:rPr>
              <a:t> </a:t>
            </a:r>
            <a:endParaRPr lang="fr-CA" sz="1200" kern="1200" dirty="0">
              <a:solidFill>
                <a:schemeClr val="tx1"/>
              </a:solidFill>
              <a:effectLst/>
              <a:latin typeface="+mn-lt"/>
              <a:ea typeface="ＭＳ Ｐゴシック" charset="0"/>
              <a:cs typeface="ＭＳ Ｐゴシック" charset="0"/>
            </a:endParaRPr>
          </a:p>
          <a:p>
            <a:r>
              <a:rPr lang="fr-FR" dirty="0">
                <a:effectLst/>
              </a:rPr>
              <a:t>L’implication du patient permet d’améliorer la prévention des évènements indésirables et la sécurité des soins comme l’attestent de nombreuses publications et travaux au niveau international (12; 13; 14; 11) : amélioration de la sécurité, motivation renforcée des patients (prise en charge personnelle), diminution des litiges, amélioration des résultats objectifs de santé, amélioration du ratio coût/efficacité.</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8B8B9F-3799-5A44-8F04-BA0A602EC9F5}" type="slidenum">
              <a:rPr kumimoji="0" lang="fr-CA" sz="1200" b="0" i="0" u="none" strike="noStrike" kern="1200" cap="none" spc="0" normalizeH="0" baseline="0" noProof="0" smtClean="0">
                <a:ln>
                  <a:noFill/>
                </a:ln>
                <a:solidFill>
                  <a:prstClr val="black"/>
                </a:solidFill>
                <a:effectLst/>
                <a:uLnTx/>
                <a:uFillTx/>
                <a:latin typeface="Arial" charset="0"/>
                <a:ea typeface="Helvetica Neue Medium"/>
                <a:cs typeface="Helvetica Neue Medium"/>
                <a:sym typeface="Helvetica Neue"/>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fr-CA" sz="1200" b="0" i="0" u="none" strike="noStrike" kern="1200" cap="none" spc="0" normalizeH="0" baseline="0" noProof="0">
              <a:ln>
                <a:noFill/>
              </a:ln>
              <a:solidFill>
                <a:prstClr val="black"/>
              </a:solidFill>
              <a:effectLst/>
              <a:uLnTx/>
              <a:uFillTx/>
              <a:latin typeface="Arial" charset="0"/>
              <a:ea typeface="Helvetica Neue Medium"/>
              <a:cs typeface="Helvetica Neue Medium"/>
              <a:sym typeface="Helvetica Neue"/>
            </a:endParaRPr>
          </a:p>
        </p:txBody>
      </p:sp>
    </p:spTree>
    <p:extLst>
      <p:ext uri="{BB962C8B-B14F-4D97-AF65-F5344CB8AC3E}">
        <p14:creationId xmlns:p14="http://schemas.microsoft.com/office/powerpoint/2010/main" val="2545686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lvl="0"/>
            <a:r>
              <a:rPr lang="fr-FR" sz="1200" kern="1200" dirty="0">
                <a:solidFill>
                  <a:schemeClr val="tx1"/>
                </a:solidFill>
                <a:effectLst/>
                <a:latin typeface="+mn-lt"/>
                <a:ea typeface="ＭＳ Ｐゴシック" charset="0"/>
                <a:cs typeface="ＭＳ Ｐゴシック" charset="0"/>
              </a:rPr>
              <a:t>La participation des patients est un bon moyen de prévenir ou d’atténuer les erreurs médicales dont les erreurs médicamenteuses (48; 49)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D’autres auteurs insistent sur la capacité des patients à signaler les évènements indésirables, permettant ainsi une mesure plus réaliste de ces évènements (50; 51)  Il a été également objectivé que les patients signalent des incidents qui, autrement, passeraient inaperçus (52).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Les parents /proches/aidants peuvent fournir des informations importantes vis à vis de la sécurité des soins. La plupart des familles sont très motivées pour signaler des problèmes de sécurité, 62% d’entre elles sont prêtes à donner de leur temps pour aider à prévenir la récurrence des évènements défavorables ayant affecté leurs enfants (53).</a:t>
            </a:r>
            <a:endParaRPr lang="fr-CA" sz="1200" kern="1200" dirty="0">
              <a:solidFill>
                <a:schemeClr val="tx1"/>
              </a:solidFill>
              <a:effectLst/>
              <a:latin typeface="+mn-lt"/>
              <a:ea typeface="ＭＳ Ｐゴシック" charset="0"/>
              <a:cs typeface="ＭＳ Ｐゴシック" charset="0"/>
            </a:endParaRPr>
          </a:p>
          <a:p>
            <a:r>
              <a:rPr lang="fr-FR" sz="1200" kern="1200" dirty="0">
                <a:solidFill>
                  <a:schemeClr val="tx1"/>
                </a:solidFill>
                <a:effectLst/>
                <a:latin typeface="+mn-lt"/>
                <a:ea typeface="ＭＳ Ｐゴシック" charset="0"/>
                <a:cs typeface="ＭＳ Ｐゴシック" charset="0"/>
              </a:rPr>
              <a:t> </a:t>
            </a:r>
            <a:endParaRPr lang="fr-CA" sz="1200" kern="1200" dirty="0">
              <a:solidFill>
                <a:schemeClr val="tx1"/>
              </a:solidFill>
              <a:effectLst/>
              <a:latin typeface="+mn-lt"/>
              <a:ea typeface="ＭＳ Ｐゴシック" charset="0"/>
              <a:cs typeface="ＭＳ Ｐゴシック" charset="0"/>
            </a:endParaRPr>
          </a:p>
          <a:p>
            <a:r>
              <a:rPr lang="fr-FR" dirty="0">
                <a:effectLst/>
              </a:rPr>
              <a:t>L’implication du patient permet d’améliorer la prévention des évènements indésirables et la sécurité des soins comme l’attestent de nombreuses publications et travaux au niveau international (12; 13; 14; 11) : amélioration de la sécurité, motivation renforcée des patients (prise en charge personnelle), diminution des litiges, amélioration des résultats objectifs de santé, amélioration du ratio coût/efficacité.</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8B8B9F-3799-5A44-8F04-BA0A602EC9F5}" type="slidenum">
              <a:rPr kumimoji="0" lang="fr-CA" sz="1200" b="0" i="0" u="none" strike="noStrike" kern="1200" cap="none" spc="0" normalizeH="0" baseline="0" noProof="0" smtClean="0">
                <a:ln>
                  <a:noFill/>
                </a:ln>
                <a:solidFill>
                  <a:prstClr val="black"/>
                </a:solidFill>
                <a:effectLst/>
                <a:uLnTx/>
                <a:uFillTx/>
                <a:latin typeface="Arial" charset="0"/>
                <a:ea typeface="Helvetica Neue Medium"/>
                <a:cs typeface="Helvetica Neue Medium"/>
                <a:sym typeface="Helvetica Neue"/>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fr-CA" sz="1200" b="0" i="0" u="none" strike="noStrike" kern="1200" cap="none" spc="0" normalizeH="0" baseline="0" noProof="0">
              <a:ln>
                <a:noFill/>
              </a:ln>
              <a:solidFill>
                <a:prstClr val="black"/>
              </a:solidFill>
              <a:effectLst/>
              <a:uLnTx/>
              <a:uFillTx/>
              <a:latin typeface="Arial" charset="0"/>
              <a:ea typeface="Helvetica Neue Medium"/>
              <a:cs typeface="Helvetica Neue Medium"/>
              <a:sym typeface="Helvetica Neue"/>
            </a:endParaRPr>
          </a:p>
        </p:txBody>
      </p:sp>
    </p:spTree>
    <p:extLst>
      <p:ext uri="{BB962C8B-B14F-4D97-AF65-F5344CB8AC3E}">
        <p14:creationId xmlns:p14="http://schemas.microsoft.com/office/powerpoint/2010/main" val="2545099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lvl="0"/>
            <a:r>
              <a:rPr lang="fr-FR" sz="1200" kern="1200" dirty="0">
                <a:solidFill>
                  <a:schemeClr val="tx1"/>
                </a:solidFill>
                <a:effectLst/>
                <a:latin typeface="+mn-lt"/>
                <a:ea typeface="ＭＳ Ｐゴシック" charset="0"/>
                <a:cs typeface="ＭＳ Ｐゴシック" charset="0"/>
              </a:rPr>
              <a:t>La participation des patients est un bon moyen de prévenir ou d’atténuer les erreurs médicales dont les erreurs médicamenteuses (48; 49)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D’autres auteurs insistent sur la capacité des patients à signaler les évènements indésirables, permettant ainsi une mesure plus réaliste de ces évènements (50; 51)  Il a été également objectivé que les patients signalent des incidents qui, autrement, passeraient inaperçus (52).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Les parents /proches/aidants peuvent fournir des informations importantes vis à vis de la sécurité des soins. La plupart des familles sont très motivées pour signaler des problèmes de sécurité, 62% d’entre elles sont prêtes à donner de leur temps pour aider à prévenir la récurrence des évènements défavorables ayant affecté leurs enfants (53).</a:t>
            </a:r>
            <a:endParaRPr lang="fr-CA" sz="1200" kern="1200" dirty="0">
              <a:solidFill>
                <a:schemeClr val="tx1"/>
              </a:solidFill>
              <a:effectLst/>
              <a:latin typeface="+mn-lt"/>
              <a:ea typeface="ＭＳ Ｐゴシック" charset="0"/>
              <a:cs typeface="ＭＳ Ｐゴシック" charset="0"/>
            </a:endParaRPr>
          </a:p>
          <a:p>
            <a:r>
              <a:rPr lang="fr-FR" sz="1200" kern="1200" dirty="0">
                <a:solidFill>
                  <a:schemeClr val="tx1"/>
                </a:solidFill>
                <a:effectLst/>
                <a:latin typeface="+mn-lt"/>
                <a:ea typeface="ＭＳ Ｐゴシック" charset="0"/>
                <a:cs typeface="ＭＳ Ｐゴシック" charset="0"/>
              </a:rPr>
              <a:t> </a:t>
            </a:r>
            <a:endParaRPr lang="fr-CA" sz="1200" kern="1200" dirty="0">
              <a:solidFill>
                <a:schemeClr val="tx1"/>
              </a:solidFill>
              <a:effectLst/>
              <a:latin typeface="+mn-lt"/>
              <a:ea typeface="ＭＳ Ｐゴシック" charset="0"/>
              <a:cs typeface="ＭＳ Ｐゴシック" charset="0"/>
            </a:endParaRPr>
          </a:p>
          <a:p>
            <a:r>
              <a:rPr lang="fr-FR" dirty="0">
                <a:effectLst/>
              </a:rPr>
              <a:t>L’implication du patient permet d’améliorer la prévention des évènements indésirables et la sécurité des soins comme l’attestent de nombreuses publications et travaux au niveau international (12; 13; 14; 11) : amélioration de la sécurité, motivation renforcée des patients (prise en charge personnelle), diminution des litiges, amélioration des résultats objectifs de santé, amélioration du ratio coût/efficacité.</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8B8B9F-3799-5A44-8F04-BA0A602EC9F5}" type="slidenum">
              <a:rPr kumimoji="0" lang="fr-CA" sz="1200" b="0" i="0" u="none" strike="noStrike" kern="1200" cap="none" spc="0" normalizeH="0" baseline="0" noProof="0" smtClean="0">
                <a:ln>
                  <a:noFill/>
                </a:ln>
                <a:solidFill>
                  <a:prstClr val="black"/>
                </a:solidFill>
                <a:effectLst/>
                <a:uLnTx/>
                <a:uFillTx/>
                <a:latin typeface="Arial" charset="0"/>
                <a:ea typeface="Helvetica Neue Medium"/>
                <a:cs typeface="Helvetica Neue Medium"/>
                <a:sym typeface="Helvetica Neue"/>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fr-CA" sz="1200" b="0" i="0" u="none" strike="noStrike" kern="1200" cap="none" spc="0" normalizeH="0" baseline="0" noProof="0">
              <a:ln>
                <a:noFill/>
              </a:ln>
              <a:solidFill>
                <a:prstClr val="black"/>
              </a:solidFill>
              <a:effectLst/>
              <a:uLnTx/>
              <a:uFillTx/>
              <a:latin typeface="Arial" charset="0"/>
              <a:ea typeface="Helvetica Neue Medium"/>
              <a:cs typeface="Helvetica Neue Medium"/>
              <a:sym typeface="Helvetica Neue"/>
            </a:endParaRPr>
          </a:p>
        </p:txBody>
      </p:sp>
    </p:spTree>
    <p:extLst>
      <p:ext uri="{BB962C8B-B14F-4D97-AF65-F5344CB8AC3E}">
        <p14:creationId xmlns:p14="http://schemas.microsoft.com/office/powerpoint/2010/main" val="2110287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lvl="0"/>
            <a:r>
              <a:rPr lang="fr-FR" sz="1200" kern="1200" dirty="0">
                <a:solidFill>
                  <a:schemeClr val="tx1"/>
                </a:solidFill>
                <a:effectLst/>
                <a:latin typeface="+mn-lt"/>
                <a:ea typeface="ＭＳ Ｐゴシック" charset="0"/>
                <a:cs typeface="ＭＳ Ｐゴシック" charset="0"/>
              </a:rPr>
              <a:t>La participation des patients est un bon moyen de prévenir ou d’atténuer les erreurs médicales dont les erreurs médicamenteuses (48; 49)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D’autres auteurs insistent sur la capacité des patients à signaler les évènements indésirables, permettant ainsi une mesure plus réaliste de ces évènements (50; 51)  Il a été également objectivé que les patients signalent des incidents qui, autrement, passeraient inaperçus (52).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Les parents /proches/aidants peuvent fournir des informations importantes vis à vis de la sécurité des soins. La plupart des familles sont très motivées pour signaler des problèmes de sécurité, 62% d’entre elles sont prêtes à donner de leur temps pour aider à prévenir la récurrence des évènements défavorables ayant affecté leurs enfants (53).</a:t>
            </a:r>
            <a:endParaRPr lang="fr-CA" sz="1200" kern="1200" dirty="0">
              <a:solidFill>
                <a:schemeClr val="tx1"/>
              </a:solidFill>
              <a:effectLst/>
              <a:latin typeface="+mn-lt"/>
              <a:ea typeface="ＭＳ Ｐゴシック" charset="0"/>
              <a:cs typeface="ＭＳ Ｐゴシック" charset="0"/>
            </a:endParaRPr>
          </a:p>
          <a:p>
            <a:r>
              <a:rPr lang="fr-FR" sz="1200" kern="1200" dirty="0">
                <a:solidFill>
                  <a:schemeClr val="tx1"/>
                </a:solidFill>
                <a:effectLst/>
                <a:latin typeface="+mn-lt"/>
                <a:ea typeface="ＭＳ Ｐゴシック" charset="0"/>
                <a:cs typeface="ＭＳ Ｐゴシック" charset="0"/>
              </a:rPr>
              <a:t> </a:t>
            </a:r>
            <a:endParaRPr lang="fr-CA" sz="1200" kern="1200" dirty="0">
              <a:solidFill>
                <a:schemeClr val="tx1"/>
              </a:solidFill>
              <a:effectLst/>
              <a:latin typeface="+mn-lt"/>
              <a:ea typeface="ＭＳ Ｐゴシック" charset="0"/>
              <a:cs typeface="ＭＳ Ｐゴシック" charset="0"/>
            </a:endParaRPr>
          </a:p>
          <a:p>
            <a:r>
              <a:rPr lang="fr-FR" dirty="0">
                <a:effectLst/>
              </a:rPr>
              <a:t>L’implication du patient permet d’améliorer la prévention des évènements indésirables et la sécurité des soins comme l’attestent de nombreuses publications et travaux au niveau international (12; 13; 14; 11) : amélioration de la sécurité, motivation renforcée des patients (prise en charge personnelle), diminution des litiges, amélioration des résultats objectifs de santé, amélioration du ratio coût/efficacité.</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8B8B9F-3799-5A44-8F04-BA0A602EC9F5}" type="slidenum">
              <a:rPr kumimoji="0" lang="fr-CA"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fr-CA"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64122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a:t>MPP</a:t>
            </a:r>
          </a:p>
        </p:txBody>
      </p:sp>
    </p:spTree>
    <p:extLst>
      <p:ext uri="{BB962C8B-B14F-4D97-AF65-F5344CB8AC3E}">
        <p14:creationId xmlns:p14="http://schemas.microsoft.com/office/powerpoint/2010/main" val="1409840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537E896E-6593-F34C-84BF-AA0348F4DE39}" type="slidenum">
              <a:rPr lang="fr-FR" smtClean="0"/>
              <a:t>3</a:t>
            </a:fld>
            <a:endParaRPr lang="fr-FR"/>
          </a:p>
        </p:txBody>
      </p:sp>
    </p:spTree>
    <p:extLst>
      <p:ext uri="{BB962C8B-B14F-4D97-AF65-F5344CB8AC3E}">
        <p14:creationId xmlns:p14="http://schemas.microsoft.com/office/powerpoint/2010/main" val="3714427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e l'image des diapositives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741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ea typeface="ＭＳ Ｐゴシック" pitchFamily="-108" charset="-128"/>
              <a:cs typeface="ＭＳ Ｐゴシック" pitchFamily="-108" charset="-128"/>
            </a:endParaRPr>
          </a:p>
        </p:txBody>
      </p:sp>
      <p:sp>
        <p:nvSpPr>
          <p:cNvPr id="17412" name="Espace réservé du numéro de diapositive 3"/>
          <p:cNvSpPr>
            <a:spLocks noGrp="1"/>
          </p:cNvSpPr>
          <p:nvPr>
            <p:ph type="sldNum" sz="quarter" idx="5"/>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689ECA-2C7F-4844-A071-5E4BD32ACFB7}" type="slidenum">
              <a:rPr kumimoji="0" lang="fr-FR" sz="12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ＭＳ Ｐゴシック" pitchFamily="-108" charset="-128"/>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ＭＳ Ｐゴシック" pitchFamily="-108" charset="-128"/>
              <a:sym typeface="Helvetica Neue"/>
            </a:endParaRPr>
          </a:p>
        </p:txBody>
      </p:sp>
    </p:spTree>
    <p:extLst>
      <p:ext uri="{BB962C8B-B14F-4D97-AF65-F5344CB8AC3E}">
        <p14:creationId xmlns:p14="http://schemas.microsoft.com/office/powerpoint/2010/main" val="4063451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lvl="0"/>
            <a:r>
              <a:rPr lang="fr-FR" sz="1200" kern="1200" dirty="0">
                <a:solidFill>
                  <a:schemeClr val="tx1"/>
                </a:solidFill>
                <a:effectLst/>
                <a:latin typeface="+mn-lt"/>
                <a:ea typeface="ＭＳ Ｐゴシック" charset="0"/>
                <a:cs typeface="ＭＳ Ｐゴシック" charset="0"/>
              </a:rPr>
              <a:t>La participation des patients est un bon moyen de prévenir ou d’atténuer les erreurs médicales dont les erreurs médicamenteuses (48; 49)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D’autres auteurs insistent sur la capacité des patients à signaler les évènements indésirables, permettant ainsi une mesure plus réaliste de ces évènements (50; 51)  Il a été également objectivé que les patients signalent des incidents qui, autrement, passeraient inaperçus (52).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Les parents /proches/aidants peuvent fournir des informations importantes vis à vis de la sécurité des soins. La plupart des familles sont très motivées pour signaler des problèmes de sécurité, 62% d’entre elles sont prêtes à donner de leur temps pour aider à prévenir la récurrence des évènements défavorables ayant affecté leurs enfants (53).</a:t>
            </a:r>
            <a:endParaRPr lang="fr-CA" sz="1200" kern="1200" dirty="0">
              <a:solidFill>
                <a:schemeClr val="tx1"/>
              </a:solidFill>
              <a:effectLst/>
              <a:latin typeface="+mn-lt"/>
              <a:ea typeface="ＭＳ Ｐゴシック" charset="0"/>
              <a:cs typeface="ＭＳ Ｐゴシック" charset="0"/>
            </a:endParaRPr>
          </a:p>
          <a:p>
            <a:r>
              <a:rPr lang="fr-FR" sz="1200" kern="1200" dirty="0">
                <a:solidFill>
                  <a:schemeClr val="tx1"/>
                </a:solidFill>
                <a:effectLst/>
                <a:latin typeface="+mn-lt"/>
                <a:ea typeface="ＭＳ Ｐゴシック" charset="0"/>
                <a:cs typeface="ＭＳ Ｐゴシック" charset="0"/>
              </a:rPr>
              <a:t> </a:t>
            </a:r>
            <a:endParaRPr lang="fr-CA" sz="1200" kern="1200" dirty="0">
              <a:solidFill>
                <a:schemeClr val="tx1"/>
              </a:solidFill>
              <a:effectLst/>
              <a:latin typeface="+mn-lt"/>
              <a:ea typeface="ＭＳ Ｐゴシック" charset="0"/>
              <a:cs typeface="ＭＳ Ｐゴシック" charset="0"/>
            </a:endParaRPr>
          </a:p>
          <a:p>
            <a:r>
              <a:rPr lang="fr-FR" dirty="0">
                <a:effectLst/>
              </a:rPr>
              <a:t>L’implication du patient permet d’améliorer la prévention des évènements indésirables et la sécurité des soins comme l’attestent de nombreuses publications et travaux au niveau international (12; 13; 14; 11) : amélioration de la sécurité, motivation renforcée des patients (prise en charge personnelle), diminution des litiges, amélioration des résultats objectifs de santé, amélioration du ratio coût/efficacité.</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8B8B9F-3799-5A44-8F04-BA0A602EC9F5}" type="slidenum">
              <a:rPr kumimoji="0" lang="fr-CA"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fr-CA"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52295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lvl="0"/>
            <a:r>
              <a:rPr lang="fr-FR" sz="1200" kern="1200" dirty="0">
                <a:solidFill>
                  <a:schemeClr val="tx1"/>
                </a:solidFill>
                <a:effectLst/>
                <a:latin typeface="+mn-lt"/>
                <a:ea typeface="ＭＳ Ｐゴシック" charset="0"/>
                <a:cs typeface="ＭＳ Ｐゴシック" charset="0"/>
              </a:rPr>
              <a:t>La participation des patients est un bon moyen de prévenir ou d’atténuer les erreurs médicales dont les erreurs médicamenteuses (48; 49)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D’autres auteurs insistent sur la capacité des patients à signaler les évènements indésirables, permettant ainsi une mesure plus réaliste de ces évènements (50; 51)  Il a été également objectivé que les patients signalent des incidents qui, autrement, passeraient inaperçus (52).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Les parents /proches/aidants peuvent fournir des informations importantes vis à vis de la sécurité des soins. La plupart des familles sont très motivées pour signaler des problèmes de sécurité, 62% d’entre elles sont prêtes à donner de leur temps pour aider à prévenir la récurrence des évènements défavorables ayant affecté leurs enfants (53).</a:t>
            </a:r>
            <a:endParaRPr lang="fr-CA" sz="1200" kern="1200" dirty="0">
              <a:solidFill>
                <a:schemeClr val="tx1"/>
              </a:solidFill>
              <a:effectLst/>
              <a:latin typeface="+mn-lt"/>
              <a:ea typeface="ＭＳ Ｐゴシック" charset="0"/>
              <a:cs typeface="ＭＳ Ｐゴシック" charset="0"/>
            </a:endParaRPr>
          </a:p>
          <a:p>
            <a:r>
              <a:rPr lang="fr-FR" sz="1200" kern="1200" dirty="0">
                <a:solidFill>
                  <a:schemeClr val="tx1"/>
                </a:solidFill>
                <a:effectLst/>
                <a:latin typeface="+mn-lt"/>
                <a:ea typeface="ＭＳ Ｐゴシック" charset="0"/>
                <a:cs typeface="ＭＳ Ｐゴシック" charset="0"/>
              </a:rPr>
              <a:t> </a:t>
            </a:r>
            <a:endParaRPr lang="fr-CA" sz="1200" kern="1200" dirty="0">
              <a:solidFill>
                <a:schemeClr val="tx1"/>
              </a:solidFill>
              <a:effectLst/>
              <a:latin typeface="+mn-lt"/>
              <a:ea typeface="ＭＳ Ｐゴシック" charset="0"/>
              <a:cs typeface="ＭＳ Ｐゴシック" charset="0"/>
            </a:endParaRPr>
          </a:p>
          <a:p>
            <a:r>
              <a:rPr lang="fr-FR" dirty="0">
                <a:effectLst/>
              </a:rPr>
              <a:t>L’implication du patient permet d’améliorer la prévention des évènements indésirables et la sécurité des soins comme l’attestent de nombreuses publications et travaux au niveau international (12; 13; 14; 11) : amélioration de la sécurité, motivation renforcée des patients (prise en charge personnelle), diminution des litiges, amélioration des résultats objectifs de santé, amélioration du ratio coût/efficacité.</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8B8B9F-3799-5A44-8F04-BA0A602EC9F5}" type="slidenum">
              <a:rPr kumimoji="0" lang="fr-CA"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fr-CA"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09341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lvl="0"/>
            <a:r>
              <a:rPr lang="fr-CA" sz="1200" b="1" dirty="0"/>
              <a:t>S</a:t>
            </a:r>
            <a:r>
              <a:rPr lang="fr-CA" sz="1200" dirty="0"/>
              <a:t>pécifique - Il décrit une mesure, un comportement, une réalisation ou un résultat précis qui est observable.</a:t>
            </a:r>
            <a:br>
              <a:rPr lang="fr-CA" sz="1200" dirty="0"/>
            </a:br>
            <a:r>
              <a:rPr lang="fr-CA" sz="1200" b="1" dirty="0"/>
              <a:t>M</a:t>
            </a:r>
            <a:r>
              <a:rPr lang="fr-CA" sz="1200" dirty="0"/>
              <a:t>esurable - Il est quantifiable et comporte des indicateurs, ce qui permet de le mesurer.</a:t>
            </a:r>
            <a:br>
              <a:rPr lang="fr-CA" sz="1200" dirty="0"/>
            </a:br>
            <a:r>
              <a:rPr lang="fr-CA" sz="1200" b="1" dirty="0"/>
              <a:t>Axé sur un A</a:t>
            </a:r>
            <a:r>
              <a:rPr lang="fr-CA" sz="1200" dirty="0"/>
              <a:t>uditoire particulier - Il est approprié et adapté à votre auditoire cible.</a:t>
            </a:r>
            <a:br>
              <a:rPr lang="fr-CA" sz="1200" dirty="0"/>
            </a:br>
            <a:r>
              <a:rPr lang="fr-CA" sz="1200" b="1" dirty="0"/>
              <a:t>R</a:t>
            </a:r>
            <a:r>
              <a:rPr lang="fr-CA" sz="1200" dirty="0"/>
              <a:t>éaliste - Il est réalisable à l’aide des ressources disponibles.</a:t>
            </a:r>
            <a:br>
              <a:rPr lang="fr-CA" sz="1200" dirty="0"/>
            </a:br>
            <a:r>
              <a:rPr lang="fr-CA" sz="1200" b="1" dirty="0"/>
              <a:t>T</a:t>
            </a:r>
            <a:r>
              <a:rPr lang="fr-CA" sz="1200" dirty="0"/>
              <a:t>emporel - Il énonce un calendrier au cours duquel l’objectif sera réalisé.</a:t>
            </a:r>
            <a:r>
              <a:rPr lang="fr-FR" sz="1200" kern="1200" dirty="0">
                <a:solidFill>
                  <a:schemeClr val="tx1"/>
                </a:solidFill>
                <a:effectLst/>
                <a:latin typeface="+mn-lt"/>
                <a:ea typeface="ＭＳ Ｐゴシック" charset="0"/>
                <a:cs typeface="ＭＳ Ｐゴシック" charset="0"/>
              </a:rPr>
              <a:t>La participation des patients est un bon moyen de prévenir ou d’atténuer les erreurs médicales dont les erreurs médicamenteuses (48; 49)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D’autres auteurs insistent sur la capacité des patients à signaler les évènements indésirables, permettant ainsi une mesure plus réaliste de ces évènements (50; 51)  Il a été également objectivé que les patients signalent des incidents qui, autrement, passeraient inaperçus (52).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Les parents /proches/aidants peuvent fournir des informations importantes vis à vis de la sécurité des soins. La plupart des familles sont très motivées pour signaler des problèmes de sécurité, 62% d’entre elles sont prêtes à donner de leur temps pour aider à prévenir la récurrence des évènements défavorables ayant affecté leurs enfants (53).</a:t>
            </a:r>
            <a:endParaRPr lang="fr-CA" sz="1200" kern="1200" dirty="0">
              <a:solidFill>
                <a:schemeClr val="tx1"/>
              </a:solidFill>
              <a:effectLst/>
              <a:latin typeface="+mn-lt"/>
              <a:ea typeface="ＭＳ Ｐゴシック" charset="0"/>
              <a:cs typeface="ＭＳ Ｐゴシック" charset="0"/>
            </a:endParaRPr>
          </a:p>
          <a:p>
            <a:r>
              <a:rPr lang="fr-FR" sz="1200" kern="1200" dirty="0">
                <a:solidFill>
                  <a:schemeClr val="tx1"/>
                </a:solidFill>
                <a:effectLst/>
                <a:latin typeface="+mn-lt"/>
                <a:ea typeface="ＭＳ Ｐゴシック" charset="0"/>
                <a:cs typeface="ＭＳ Ｐゴシック" charset="0"/>
              </a:rPr>
              <a:t> </a:t>
            </a:r>
            <a:endParaRPr lang="fr-CA" sz="1200" kern="1200" dirty="0">
              <a:solidFill>
                <a:schemeClr val="tx1"/>
              </a:solidFill>
              <a:effectLst/>
              <a:latin typeface="+mn-lt"/>
              <a:ea typeface="ＭＳ Ｐゴシック" charset="0"/>
              <a:cs typeface="ＭＳ Ｐゴシック" charset="0"/>
            </a:endParaRPr>
          </a:p>
          <a:p>
            <a:r>
              <a:rPr lang="fr-FR" dirty="0">
                <a:effectLst/>
              </a:rPr>
              <a:t>L’implication du patient permet d’améliorer la prévention des évènements indésirables et la sécurité des soins comme l’attestent de nombreuses publications et travaux au niveau international (12; 13; 14; 11) : amélioration de la sécurité, motivation renforcée des patients (prise en charge personnelle), diminution des litiges, amélioration des résultats objectifs de santé, amélioration du ratio coût/efficacité.</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8B8B9F-3799-5A44-8F04-BA0A602EC9F5}" type="slidenum">
              <a:rPr kumimoji="0" lang="fr-CA"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fr-CA"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25785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lvl="0"/>
            <a:r>
              <a:rPr lang="fr-FR" sz="1200" kern="1200" dirty="0">
                <a:solidFill>
                  <a:schemeClr val="tx1"/>
                </a:solidFill>
                <a:effectLst/>
                <a:latin typeface="+mn-lt"/>
                <a:ea typeface="ＭＳ Ｐゴシック" charset="0"/>
                <a:cs typeface="ＭＳ Ｐゴシック" charset="0"/>
              </a:rPr>
              <a:t>La participation des patients est un bon moyen de prévenir ou d’atténuer les erreurs médicales dont les erreurs médicamenteuses (48; 49)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D’autres auteurs insistent sur la capacité des patients à signaler les évènements indésirables, permettant ainsi une mesure plus réaliste de ces évènements (50; 51)  Il a été également objectivé que les patients signalent des incidents qui, autrement, passeraient inaperçus (52).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Les parents /proches/aidants peuvent fournir des informations importantes vis à vis de la sécurité des soins. La plupart des familles sont très motivées pour signaler des problèmes de sécurité, 62% d’entre elles sont prêtes à donner de leur temps pour aider à prévenir la récurrence des évènements défavorables ayant affecté leurs enfants (53).</a:t>
            </a:r>
            <a:endParaRPr lang="fr-CA" sz="1200" kern="1200" dirty="0">
              <a:solidFill>
                <a:schemeClr val="tx1"/>
              </a:solidFill>
              <a:effectLst/>
              <a:latin typeface="+mn-lt"/>
              <a:ea typeface="ＭＳ Ｐゴシック" charset="0"/>
              <a:cs typeface="ＭＳ Ｐゴシック" charset="0"/>
            </a:endParaRPr>
          </a:p>
          <a:p>
            <a:r>
              <a:rPr lang="fr-FR" sz="1200" kern="1200" dirty="0">
                <a:solidFill>
                  <a:schemeClr val="tx1"/>
                </a:solidFill>
                <a:effectLst/>
                <a:latin typeface="+mn-lt"/>
                <a:ea typeface="ＭＳ Ｐゴシック" charset="0"/>
                <a:cs typeface="ＭＳ Ｐゴシック" charset="0"/>
              </a:rPr>
              <a:t> </a:t>
            </a:r>
            <a:endParaRPr lang="fr-CA" sz="1200" kern="1200" dirty="0">
              <a:solidFill>
                <a:schemeClr val="tx1"/>
              </a:solidFill>
              <a:effectLst/>
              <a:latin typeface="+mn-lt"/>
              <a:ea typeface="ＭＳ Ｐゴシック" charset="0"/>
              <a:cs typeface="ＭＳ Ｐゴシック" charset="0"/>
            </a:endParaRPr>
          </a:p>
          <a:p>
            <a:r>
              <a:rPr lang="fr-FR" dirty="0">
                <a:effectLst/>
              </a:rPr>
              <a:t>L’implication du patient permet d’améliorer la prévention des évènements indésirables et la sécurité des soins comme l’attestent de nombreuses publications et travaux au niveau international (12; 13; 14; 11) : amélioration de la sécurité, motivation renforcée des patients (prise en charge personnelle), diminution des litiges, amélioration des résultats objectifs de santé, amélioration du ratio coût/efficacité.</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8B8B9F-3799-5A44-8F04-BA0A602EC9F5}" type="slidenum">
              <a:rPr kumimoji="0" lang="fr-CA"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fr-CA"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90137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lvl="0"/>
            <a:r>
              <a:rPr lang="fr-FR" sz="1200" kern="1200" dirty="0">
                <a:solidFill>
                  <a:schemeClr val="tx1"/>
                </a:solidFill>
                <a:effectLst/>
                <a:latin typeface="+mn-lt"/>
                <a:ea typeface="ＭＳ Ｐゴシック" charset="0"/>
                <a:cs typeface="ＭＳ Ｐゴシック" charset="0"/>
              </a:rPr>
              <a:t>La participation des patients est un bon moyen de prévenir ou d’atténuer les erreurs médicales dont les erreurs médicamenteuses (48; 49)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D’autres auteurs insistent sur la capacité des patients à signaler les évènements indésirables, permettant ainsi une mesure plus réaliste de ces évènements (50; 51)  Il a été également objectivé que les patients signalent des incidents qui, autrement, passeraient inaperçus (52).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Les parents /proches/aidants peuvent fournir des informations importantes vis à vis de la sécurité des soins. La plupart des familles sont très motivées pour signaler des problèmes de sécurité, 62% d’entre elles sont prêtes à donner de leur temps pour aider à prévenir la récurrence des évènements défavorables ayant affecté leurs enfants (53).</a:t>
            </a:r>
            <a:endParaRPr lang="fr-CA" sz="1200" kern="1200" dirty="0">
              <a:solidFill>
                <a:schemeClr val="tx1"/>
              </a:solidFill>
              <a:effectLst/>
              <a:latin typeface="+mn-lt"/>
              <a:ea typeface="ＭＳ Ｐゴシック" charset="0"/>
              <a:cs typeface="ＭＳ Ｐゴシック" charset="0"/>
            </a:endParaRPr>
          </a:p>
          <a:p>
            <a:r>
              <a:rPr lang="fr-FR" sz="1200" kern="1200" dirty="0">
                <a:solidFill>
                  <a:schemeClr val="tx1"/>
                </a:solidFill>
                <a:effectLst/>
                <a:latin typeface="+mn-lt"/>
                <a:ea typeface="ＭＳ Ｐゴシック" charset="0"/>
                <a:cs typeface="ＭＳ Ｐゴシック" charset="0"/>
              </a:rPr>
              <a:t> </a:t>
            </a:r>
            <a:endParaRPr lang="fr-CA" sz="1200" kern="1200" dirty="0">
              <a:solidFill>
                <a:schemeClr val="tx1"/>
              </a:solidFill>
              <a:effectLst/>
              <a:latin typeface="+mn-lt"/>
              <a:ea typeface="ＭＳ Ｐゴシック" charset="0"/>
              <a:cs typeface="ＭＳ Ｐゴシック" charset="0"/>
            </a:endParaRPr>
          </a:p>
          <a:p>
            <a:r>
              <a:rPr lang="fr-FR" dirty="0">
                <a:effectLst/>
              </a:rPr>
              <a:t>L’implication du patient permet d’améliorer la prévention des évènements indésirables et la sécurité des soins comme l’attestent de nombreuses publications et travaux au niveau international (12; 13; 14; 11) : amélioration de la sécurité, motivation renforcée des patients (prise en charge personnelle), diminution des litiges, amélioration des résultats objectifs de santé, amélioration du ratio coût/efficacité.</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8B8B9F-3799-5A44-8F04-BA0A602EC9F5}" type="slidenum">
              <a:rPr kumimoji="0" lang="fr-CA"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fr-CA"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02091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FR" sz="1200" dirty="0" err="1"/>
              <a:t>Combining</a:t>
            </a:r>
            <a:r>
              <a:rPr lang="fr-FR" sz="1200" dirty="0"/>
              <a:t> </a:t>
            </a:r>
            <a:r>
              <a:rPr lang="fr-FR" sz="1200" dirty="0" err="1"/>
              <a:t>validated</a:t>
            </a:r>
            <a:r>
              <a:rPr lang="fr-FR" sz="1200" dirty="0"/>
              <a:t> </a:t>
            </a:r>
            <a:r>
              <a:rPr lang="fr-FR" sz="1200" dirty="0" err="1"/>
              <a:t>generic</a:t>
            </a:r>
            <a:r>
              <a:rPr lang="fr-FR" sz="1200" dirty="0"/>
              <a:t> and </a:t>
            </a:r>
            <a:r>
              <a:rPr lang="fr-FR" sz="1200" dirty="0" err="1"/>
              <a:t>disease-specific</a:t>
            </a:r>
            <a:r>
              <a:rPr lang="fr-FR" sz="1200" dirty="0"/>
              <a:t> patient-</a:t>
            </a:r>
            <a:r>
              <a:rPr lang="fr-FR" sz="1200" dirty="0" err="1"/>
              <a:t>reported</a:t>
            </a:r>
            <a:r>
              <a:rPr lang="fr-FR" sz="1200" dirty="0"/>
              <a:t> </a:t>
            </a:r>
            <a:r>
              <a:rPr lang="fr-FR" sz="1200" dirty="0" err="1"/>
              <a:t>outcome</a:t>
            </a:r>
            <a:r>
              <a:rPr lang="fr-FR" sz="1200" dirty="0"/>
              <a:t> </a:t>
            </a:r>
            <a:r>
              <a:rPr lang="fr-FR" sz="1200" dirty="0" err="1"/>
              <a:t>measures</a:t>
            </a:r>
            <a:r>
              <a:rPr lang="fr-FR" sz="1200" dirty="0"/>
              <a:t> (</a:t>
            </a:r>
            <a:r>
              <a:rPr lang="fr-FR" sz="1200" dirty="0" err="1"/>
              <a:t>PROMs</a:t>
            </a:r>
            <a:r>
              <a:rPr lang="fr-FR" sz="1200" dirty="0"/>
              <a:t>) examines the </a:t>
            </a:r>
            <a:r>
              <a:rPr lang="fr-FR" sz="1200" dirty="0" err="1"/>
              <a:t>widest</a:t>
            </a:r>
            <a:r>
              <a:rPr lang="fr-FR" sz="1200" dirty="0"/>
              <a:t> </a:t>
            </a:r>
            <a:r>
              <a:rPr lang="fr-FR" sz="1200" dirty="0" err="1"/>
              <a:t>spectrum</a:t>
            </a:r>
            <a:r>
              <a:rPr lang="fr-FR" sz="1200" dirty="0"/>
              <a:t> of </a:t>
            </a:r>
            <a:r>
              <a:rPr lang="fr-FR" sz="1200" dirty="0" err="1"/>
              <a:t>outcomes</a:t>
            </a:r>
            <a:r>
              <a:rPr lang="fr-FR" sz="1200" dirty="0"/>
              <a:t>. </a:t>
            </a:r>
            <a:r>
              <a:rPr lang="fr-FR" sz="1200" dirty="0" err="1"/>
              <a:t>Technological</a:t>
            </a:r>
            <a:r>
              <a:rPr lang="fr-FR" sz="1200" dirty="0"/>
              <a:t> </a:t>
            </a:r>
            <a:r>
              <a:rPr lang="fr-FR" sz="1200" dirty="0" err="1"/>
              <a:t>advances</a:t>
            </a:r>
            <a:r>
              <a:rPr lang="fr-FR" sz="1200" dirty="0"/>
              <a:t> </a:t>
            </a:r>
            <a:r>
              <a:rPr lang="fr-FR" sz="1200" dirty="0" err="1"/>
              <a:t>can</a:t>
            </a:r>
            <a:r>
              <a:rPr lang="fr-FR" sz="1200" dirty="0"/>
              <a:t> </a:t>
            </a:r>
            <a:r>
              <a:rPr lang="fr-FR" sz="1200" dirty="0" err="1"/>
              <a:t>be</a:t>
            </a:r>
            <a:r>
              <a:rPr lang="fr-FR" sz="1200" dirty="0"/>
              <a:t> </a:t>
            </a:r>
            <a:r>
              <a:rPr lang="fr-FR" sz="1200" dirty="0" err="1"/>
              <a:t>used</a:t>
            </a:r>
            <a:r>
              <a:rPr lang="fr-FR" sz="1200" dirty="0"/>
              <a:t> to </a:t>
            </a:r>
            <a:r>
              <a:rPr lang="fr-FR" sz="1200" dirty="0" err="1"/>
              <a:t>facilitate</a:t>
            </a:r>
            <a:r>
              <a:rPr lang="fr-FR" sz="1200" dirty="0"/>
              <a:t> </a:t>
            </a:r>
            <a:r>
              <a:rPr lang="fr-FR" sz="1200" dirty="0" err="1"/>
              <a:t>outcome</a:t>
            </a:r>
            <a:r>
              <a:rPr lang="fr-FR" sz="1200" dirty="0"/>
              <a:t> </a:t>
            </a:r>
            <a:r>
              <a:rPr lang="fr-FR" sz="1200" dirty="0" err="1"/>
              <a:t>measurement</a:t>
            </a:r>
            <a:r>
              <a:rPr lang="fr-FR" sz="1200" dirty="0"/>
              <a:t> in </a:t>
            </a:r>
            <a:r>
              <a:rPr lang="fr-FR" sz="1200" dirty="0" err="1"/>
              <a:t>ambulatory</a:t>
            </a:r>
            <a:r>
              <a:rPr lang="fr-FR" sz="1200" dirty="0"/>
              <a:t> </a:t>
            </a:r>
            <a:r>
              <a:rPr lang="fr-FR" sz="1200" dirty="0" err="1"/>
              <a:t>surgery</a:t>
            </a:r>
            <a:r>
              <a:rPr lang="fr-FR" sz="1200" dirty="0"/>
              <a:t> </a:t>
            </a:r>
            <a:r>
              <a:rPr lang="fr-FR" sz="1200" dirty="0" err="1"/>
              <a:t>with</a:t>
            </a:r>
            <a:r>
              <a:rPr lang="fr-FR" sz="1200" dirty="0"/>
              <a:t> digital </a:t>
            </a:r>
            <a:r>
              <a:rPr lang="fr-FR" sz="1200" dirty="0" err="1"/>
              <a:t>integration</a:t>
            </a:r>
            <a:r>
              <a:rPr lang="fr-FR" sz="1200" dirty="0"/>
              <a:t> </a:t>
            </a:r>
            <a:r>
              <a:rPr lang="fr-FR" sz="1200" dirty="0" err="1"/>
              <a:t>optimizing</a:t>
            </a:r>
            <a:r>
              <a:rPr lang="fr-FR" sz="1200" dirty="0"/>
              <a:t> </a:t>
            </a:r>
            <a:r>
              <a:rPr lang="fr-FR" sz="1200" dirty="0" err="1"/>
              <a:t>accurate</a:t>
            </a:r>
            <a:r>
              <a:rPr lang="fr-FR" sz="1200" dirty="0"/>
              <a:t> real-time data collection. </a:t>
            </a:r>
            <a:r>
              <a:rPr lang="fr-FR" sz="1200" dirty="0" err="1"/>
              <a:t>Telephone</a:t>
            </a:r>
            <a:r>
              <a:rPr lang="fr-FR" sz="1200" dirty="0"/>
              <a:t> or web-</a:t>
            </a:r>
            <a:r>
              <a:rPr lang="fr-FR" sz="1200" dirty="0" err="1"/>
              <a:t>based</a:t>
            </a:r>
            <a:r>
              <a:rPr lang="fr-FR" sz="1200" dirty="0"/>
              <a:t> applications for </a:t>
            </a:r>
            <a:r>
              <a:rPr lang="fr-FR" sz="1200" dirty="0" err="1"/>
              <a:t>reviewing</a:t>
            </a:r>
            <a:r>
              <a:rPr lang="fr-FR" sz="1200" dirty="0"/>
              <a:t> </a:t>
            </a:r>
            <a:r>
              <a:rPr lang="fr-FR" sz="1200" dirty="0" err="1"/>
              <a:t>ambulatory</a:t>
            </a:r>
            <a:r>
              <a:rPr lang="fr-FR" sz="1200" dirty="0"/>
              <a:t> patients </a:t>
            </a:r>
            <a:r>
              <a:rPr lang="fr-FR" sz="1200" dirty="0" err="1"/>
              <a:t>were</a:t>
            </a:r>
            <a:r>
              <a:rPr lang="fr-FR" sz="1200" dirty="0"/>
              <a:t> </a:t>
            </a:r>
            <a:r>
              <a:rPr lang="fr-FR" sz="1200" dirty="0" err="1"/>
              <a:t>found</a:t>
            </a:r>
            <a:r>
              <a:rPr lang="fr-FR" sz="1200" dirty="0"/>
              <a:t> to </a:t>
            </a:r>
            <a:r>
              <a:rPr lang="fr-FR" sz="1200" dirty="0" err="1"/>
              <a:t>be</a:t>
            </a:r>
            <a:r>
              <a:rPr lang="fr-FR" sz="1200" dirty="0"/>
              <a:t> acceptable in multiple international settings and </a:t>
            </a:r>
            <a:r>
              <a:rPr lang="fr-FR" sz="1200" dirty="0" err="1"/>
              <a:t>should</a:t>
            </a:r>
            <a:r>
              <a:rPr lang="fr-FR" sz="1200" dirty="0"/>
              <a:t> </a:t>
            </a:r>
            <a:r>
              <a:rPr lang="fr-FR" sz="1200" dirty="0" err="1"/>
              <a:t>be</a:t>
            </a:r>
            <a:r>
              <a:rPr lang="fr-FR" sz="1200" dirty="0"/>
              <a:t> </a:t>
            </a:r>
            <a:r>
              <a:rPr lang="fr-FR" sz="1200" dirty="0" err="1"/>
              <a:t>harnessed</a:t>
            </a:r>
            <a:r>
              <a:rPr lang="fr-FR" sz="1200" dirty="0"/>
              <a:t> to </a:t>
            </a:r>
            <a:r>
              <a:rPr lang="fr-FR" sz="1200" dirty="0" err="1"/>
              <a:t>allow</a:t>
            </a:r>
            <a:r>
              <a:rPr lang="fr-FR" sz="1200" dirty="0"/>
              <a:t> </a:t>
            </a:r>
            <a:r>
              <a:rPr lang="fr-FR" sz="1200" dirty="0" err="1"/>
              <a:t>remote</a:t>
            </a:r>
            <a:r>
              <a:rPr lang="fr-FR" sz="1200" dirty="0"/>
              <a:t> </a:t>
            </a:r>
            <a:r>
              <a:rPr lang="fr-FR" sz="1200" dirty="0" err="1"/>
              <a:t>follow</a:t>
            </a:r>
            <a:r>
              <a:rPr lang="fr-FR" sz="1200" dirty="0"/>
              <a:t>-up.</a:t>
            </a:r>
          </a:p>
          <a:p>
            <a:pPr lvl="0"/>
            <a:r>
              <a:rPr lang="fr-FR" sz="1200" kern="1200" dirty="0">
                <a:solidFill>
                  <a:schemeClr val="tx1"/>
                </a:solidFill>
                <a:effectLst/>
                <a:latin typeface="+mn-lt"/>
                <a:ea typeface="ＭＳ Ｐゴシック" charset="0"/>
                <a:cs typeface="ＭＳ Ｐゴシック" charset="0"/>
              </a:rPr>
              <a:t>La participation des patients est un bon moyen de prévenir ou d’atténuer les erreurs médicales dont les erreurs médicamenteuses (48; 49)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D’autres auteurs insistent sur la capacité des patients à signaler les évènements indésirables, permettant ainsi une mesure plus réaliste de ces évènements (50; 51)  Il a été également objectivé que les patients signalent des incidents qui, autrement, passeraient inaperçus (52).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Les parents /proches/aidants peuvent fournir des informations importantes vis à vis de la sécurité des soins. La plupart des familles sont très motivées pour signaler des problèmes de sécurité, 62% d’entre elles sont prêtes à donner de leur temps pour aider à prévenir la récurrence des évènements défavorables ayant affecté leurs enfants (53).</a:t>
            </a:r>
            <a:endParaRPr lang="fr-CA" sz="1200" kern="1200" dirty="0">
              <a:solidFill>
                <a:schemeClr val="tx1"/>
              </a:solidFill>
              <a:effectLst/>
              <a:latin typeface="+mn-lt"/>
              <a:ea typeface="ＭＳ Ｐゴシック" charset="0"/>
              <a:cs typeface="ＭＳ Ｐゴシック" charset="0"/>
            </a:endParaRPr>
          </a:p>
          <a:p>
            <a:r>
              <a:rPr lang="fr-FR" sz="1200" kern="1200" dirty="0">
                <a:solidFill>
                  <a:schemeClr val="tx1"/>
                </a:solidFill>
                <a:effectLst/>
                <a:latin typeface="+mn-lt"/>
                <a:ea typeface="ＭＳ Ｐゴシック" charset="0"/>
                <a:cs typeface="ＭＳ Ｐゴシック" charset="0"/>
              </a:rPr>
              <a:t> </a:t>
            </a:r>
            <a:endParaRPr lang="fr-CA" sz="1200" kern="1200" dirty="0">
              <a:solidFill>
                <a:schemeClr val="tx1"/>
              </a:solidFill>
              <a:effectLst/>
              <a:latin typeface="+mn-lt"/>
              <a:ea typeface="ＭＳ Ｐゴシック" charset="0"/>
              <a:cs typeface="ＭＳ Ｐゴシック" charset="0"/>
            </a:endParaRPr>
          </a:p>
          <a:p>
            <a:r>
              <a:rPr lang="fr-FR" dirty="0">
                <a:effectLst/>
              </a:rPr>
              <a:t>L’implication du patient permet d’améliorer la prévention des évènements indésirables et la sécurité des soins comme l’attestent de nombreuses publications et travaux au niveau international (12; 13; 14; 11) : amélioration de la sécurité, motivation renforcée des patients (prise en charge personnelle), diminution des litiges, amélioration des résultats objectifs de santé, amélioration du ratio coût/efficacité.</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8B8B9F-3799-5A44-8F04-BA0A602EC9F5}" type="slidenum">
              <a:rPr kumimoji="0" lang="fr-CA"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fr-CA"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40322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FR" sz="1200" dirty="0" err="1"/>
              <a:t>Combining</a:t>
            </a:r>
            <a:r>
              <a:rPr lang="fr-FR" sz="1200" dirty="0"/>
              <a:t> </a:t>
            </a:r>
            <a:r>
              <a:rPr lang="fr-FR" sz="1200" dirty="0" err="1"/>
              <a:t>validated</a:t>
            </a:r>
            <a:r>
              <a:rPr lang="fr-FR" sz="1200" dirty="0"/>
              <a:t> </a:t>
            </a:r>
            <a:r>
              <a:rPr lang="fr-FR" sz="1200" dirty="0" err="1"/>
              <a:t>generic</a:t>
            </a:r>
            <a:r>
              <a:rPr lang="fr-FR" sz="1200" dirty="0"/>
              <a:t> and </a:t>
            </a:r>
            <a:r>
              <a:rPr lang="fr-FR" sz="1200" dirty="0" err="1"/>
              <a:t>disease-specific</a:t>
            </a:r>
            <a:r>
              <a:rPr lang="fr-FR" sz="1200" dirty="0"/>
              <a:t> patient-</a:t>
            </a:r>
            <a:r>
              <a:rPr lang="fr-FR" sz="1200" dirty="0" err="1"/>
              <a:t>reported</a:t>
            </a:r>
            <a:r>
              <a:rPr lang="fr-FR" sz="1200" dirty="0"/>
              <a:t> </a:t>
            </a:r>
            <a:r>
              <a:rPr lang="fr-FR" sz="1200" dirty="0" err="1"/>
              <a:t>outcome</a:t>
            </a:r>
            <a:r>
              <a:rPr lang="fr-FR" sz="1200" dirty="0"/>
              <a:t> </a:t>
            </a:r>
            <a:r>
              <a:rPr lang="fr-FR" sz="1200" dirty="0" err="1"/>
              <a:t>measures</a:t>
            </a:r>
            <a:r>
              <a:rPr lang="fr-FR" sz="1200" dirty="0"/>
              <a:t> (</a:t>
            </a:r>
            <a:r>
              <a:rPr lang="fr-FR" sz="1200" dirty="0" err="1"/>
              <a:t>PROMs</a:t>
            </a:r>
            <a:r>
              <a:rPr lang="fr-FR" sz="1200" dirty="0"/>
              <a:t>) examines the </a:t>
            </a:r>
            <a:r>
              <a:rPr lang="fr-FR" sz="1200" dirty="0" err="1"/>
              <a:t>widest</a:t>
            </a:r>
            <a:r>
              <a:rPr lang="fr-FR" sz="1200" dirty="0"/>
              <a:t> </a:t>
            </a:r>
            <a:r>
              <a:rPr lang="fr-FR" sz="1200" dirty="0" err="1"/>
              <a:t>spectrum</a:t>
            </a:r>
            <a:r>
              <a:rPr lang="fr-FR" sz="1200" dirty="0"/>
              <a:t> of </a:t>
            </a:r>
            <a:r>
              <a:rPr lang="fr-FR" sz="1200" dirty="0" err="1"/>
              <a:t>outcomes</a:t>
            </a:r>
            <a:r>
              <a:rPr lang="fr-FR" sz="1200" dirty="0"/>
              <a:t>. </a:t>
            </a:r>
            <a:r>
              <a:rPr lang="fr-FR" sz="1200" dirty="0" err="1"/>
              <a:t>Technological</a:t>
            </a:r>
            <a:r>
              <a:rPr lang="fr-FR" sz="1200" dirty="0"/>
              <a:t> </a:t>
            </a:r>
            <a:r>
              <a:rPr lang="fr-FR" sz="1200" dirty="0" err="1"/>
              <a:t>advances</a:t>
            </a:r>
            <a:r>
              <a:rPr lang="fr-FR" sz="1200" dirty="0"/>
              <a:t> </a:t>
            </a:r>
            <a:r>
              <a:rPr lang="fr-FR" sz="1200" dirty="0" err="1"/>
              <a:t>can</a:t>
            </a:r>
            <a:r>
              <a:rPr lang="fr-FR" sz="1200" dirty="0"/>
              <a:t> </a:t>
            </a:r>
            <a:r>
              <a:rPr lang="fr-FR" sz="1200" dirty="0" err="1"/>
              <a:t>be</a:t>
            </a:r>
            <a:r>
              <a:rPr lang="fr-FR" sz="1200" dirty="0"/>
              <a:t> </a:t>
            </a:r>
            <a:r>
              <a:rPr lang="fr-FR" sz="1200" dirty="0" err="1"/>
              <a:t>used</a:t>
            </a:r>
            <a:r>
              <a:rPr lang="fr-FR" sz="1200" dirty="0"/>
              <a:t> to </a:t>
            </a:r>
            <a:r>
              <a:rPr lang="fr-FR" sz="1200" dirty="0" err="1"/>
              <a:t>facilitate</a:t>
            </a:r>
            <a:r>
              <a:rPr lang="fr-FR" sz="1200" dirty="0"/>
              <a:t> </a:t>
            </a:r>
            <a:r>
              <a:rPr lang="fr-FR" sz="1200" dirty="0" err="1"/>
              <a:t>outcome</a:t>
            </a:r>
            <a:r>
              <a:rPr lang="fr-FR" sz="1200" dirty="0"/>
              <a:t> </a:t>
            </a:r>
            <a:r>
              <a:rPr lang="fr-FR" sz="1200" dirty="0" err="1"/>
              <a:t>measurement</a:t>
            </a:r>
            <a:r>
              <a:rPr lang="fr-FR" sz="1200" dirty="0"/>
              <a:t> in </a:t>
            </a:r>
            <a:r>
              <a:rPr lang="fr-FR" sz="1200" dirty="0" err="1"/>
              <a:t>ambulatory</a:t>
            </a:r>
            <a:r>
              <a:rPr lang="fr-FR" sz="1200" dirty="0"/>
              <a:t> </a:t>
            </a:r>
            <a:r>
              <a:rPr lang="fr-FR" sz="1200" dirty="0" err="1"/>
              <a:t>surgery</a:t>
            </a:r>
            <a:r>
              <a:rPr lang="fr-FR" sz="1200" dirty="0"/>
              <a:t> </a:t>
            </a:r>
            <a:r>
              <a:rPr lang="fr-FR" sz="1200" dirty="0" err="1"/>
              <a:t>with</a:t>
            </a:r>
            <a:r>
              <a:rPr lang="fr-FR" sz="1200" dirty="0"/>
              <a:t> digital </a:t>
            </a:r>
            <a:r>
              <a:rPr lang="fr-FR" sz="1200" dirty="0" err="1"/>
              <a:t>integration</a:t>
            </a:r>
            <a:r>
              <a:rPr lang="fr-FR" sz="1200" dirty="0"/>
              <a:t> </a:t>
            </a:r>
            <a:r>
              <a:rPr lang="fr-FR" sz="1200" dirty="0" err="1"/>
              <a:t>optimizing</a:t>
            </a:r>
            <a:r>
              <a:rPr lang="fr-FR" sz="1200" dirty="0"/>
              <a:t> </a:t>
            </a:r>
            <a:r>
              <a:rPr lang="fr-FR" sz="1200" dirty="0" err="1"/>
              <a:t>accurate</a:t>
            </a:r>
            <a:r>
              <a:rPr lang="fr-FR" sz="1200" dirty="0"/>
              <a:t> real-time data collection. </a:t>
            </a:r>
            <a:r>
              <a:rPr lang="fr-FR" sz="1200" dirty="0" err="1"/>
              <a:t>Telephone</a:t>
            </a:r>
            <a:r>
              <a:rPr lang="fr-FR" sz="1200" dirty="0"/>
              <a:t> or web-</a:t>
            </a:r>
            <a:r>
              <a:rPr lang="fr-FR" sz="1200" dirty="0" err="1"/>
              <a:t>based</a:t>
            </a:r>
            <a:r>
              <a:rPr lang="fr-FR" sz="1200" dirty="0"/>
              <a:t> applications for </a:t>
            </a:r>
            <a:r>
              <a:rPr lang="fr-FR" sz="1200" dirty="0" err="1"/>
              <a:t>reviewing</a:t>
            </a:r>
            <a:r>
              <a:rPr lang="fr-FR" sz="1200" dirty="0"/>
              <a:t> </a:t>
            </a:r>
            <a:r>
              <a:rPr lang="fr-FR" sz="1200" dirty="0" err="1"/>
              <a:t>ambulatory</a:t>
            </a:r>
            <a:r>
              <a:rPr lang="fr-FR" sz="1200" dirty="0"/>
              <a:t> patients </a:t>
            </a:r>
            <a:r>
              <a:rPr lang="fr-FR" sz="1200" dirty="0" err="1"/>
              <a:t>were</a:t>
            </a:r>
            <a:r>
              <a:rPr lang="fr-FR" sz="1200" dirty="0"/>
              <a:t> </a:t>
            </a:r>
            <a:r>
              <a:rPr lang="fr-FR" sz="1200" dirty="0" err="1"/>
              <a:t>found</a:t>
            </a:r>
            <a:r>
              <a:rPr lang="fr-FR" sz="1200" dirty="0"/>
              <a:t> to </a:t>
            </a:r>
            <a:r>
              <a:rPr lang="fr-FR" sz="1200" dirty="0" err="1"/>
              <a:t>be</a:t>
            </a:r>
            <a:r>
              <a:rPr lang="fr-FR" sz="1200" dirty="0"/>
              <a:t> acceptable in multiple international settings and </a:t>
            </a:r>
            <a:r>
              <a:rPr lang="fr-FR" sz="1200" dirty="0" err="1"/>
              <a:t>should</a:t>
            </a:r>
            <a:r>
              <a:rPr lang="fr-FR" sz="1200" dirty="0"/>
              <a:t> </a:t>
            </a:r>
            <a:r>
              <a:rPr lang="fr-FR" sz="1200" dirty="0" err="1"/>
              <a:t>be</a:t>
            </a:r>
            <a:r>
              <a:rPr lang="fr-FR" sz="1200" dirty="0"/>
              <a:t> </a:t>
            </a:r>
            <a:r>
              <a:rPr lang="fr-FR" sz="1200" dirty="0" err="1"/>
              <a:t>harnessed</a:t>
            </a:r>
            <a:r>
              <a:rPr lang="fr-FR" sz="1200" dirty="0"/>
              <a:t> to </a:t>
            </a:r>
            <a:r>
              <a:rPr lang="fr-FR" sz="1200" dirty="0" err="1"/>
              <a:t>allow</a:t>
            </a:r>
            <a:r>
              <a:rPr lang="fr-FR" sz="1200" dirty="0"/>
              <a:t> </a:t>
            </a:r>
            <a:r>
              <a:rPr lang="fr-FR" sz="1200" dirty="0" err="1"/>
              <a:t>remote</a:t>
            </a:r>
            <a:r>
              <a:rPr lang="fr-FR" sz="1200" dirty="0"/>
              <a:t> </a:t>
            </a:r>
            <a:r>
              <a:rPr lang="fr-FR" sz="1200" dirty="0" err="1"/>
              <a:t>follow</a:t>
            </a:r>
            <a:r>
              <a:rPr lang="fr-FR" sz="1200" dirty="0"/>
              <a:t>-up.</a:t>
            </a:r>
          </a:p>
          <a:p>
            <a:pPr lvl="0"/>
            <a:r>
              <a:rPr lang="fr-FR" sz="1200" kern="1200" dirty="0">
                <a:solidFill>
                  <a:schemeClr val="tx1"/>
                </a:solidFill>
                <a:effectLst/>
                <a:latin typeface="+mn-lt"/>
                <a:ea typeface="ＭＳ Ｐゴシック" charset="0"/>
                <a:cs typeface="ＭＳ Ｐゴシック" charset="0"/>
              </a:rPr>
              <a:t>La participation des patients est un bon moyen de prévenir ou d’atténuer les erreurs médicales dont les erreurs médicamenteuses (48; 49)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D’autres auteurs insistent sur la capacité des patients à signaler les évènements indésirables, permettant ainsi une mesure plus réaliste de ces évènements (50; 51)  Il a été également objectivé que les patients signalent des incidents qui, autrement, passeraient inaperçus (52).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Les parents /proches/aidants peuvent fournir des informations importantes vis à vis de la sécurité des soins. La plupart des familles sont très motivées pour signaler des problèmes de sécurité, 62% d’entre elles sont prêtes à donner de leur temps pour aider à prévenir la récurrence des évènements défavorables ayant affecté leurs enfants (53).</a:t>
            </a:r>
            <a:endParaRPr lang="fr-CA" sz="1200" kern="1200" dirty="0">
              <a:solidFill>
                <a:schemeClr val="tx1"/>
              </a:solidFill>
              <a:effectLst/>
              <a:latin typeface="+mn-lt"/>
              <a:ea typeface="ＭＳ Ｐゴシック" charset="0"/>
              <a:cs typeface="ＭＳ Ｐゴシック" charset="0"/>
            </a:endParaRPr>
          </a:p>
          <a:p>
            <a:r>
              <a:rPr lang="fr-FR" sz="1200" kern="1200" dirty="0">
                <a:solidFill>
                  <a:schemeClr val="tx1"/>
                </a:solidFill>
                <a:effectLst/>
                <a:latin typeface="+mn-lt"/>
                <a:ea typeface="ＭＳ Ｐゴシック" charset="0"/>
                <a:cs typeface="ＭＳ Ｐゴシック" charset="0"/>
              </a:rPr>
              <a:t> </a:t>
            </a:r>
            <a:endParaRPr lang="fr-CA" sz="1200" kern="1200" dirty="0">
              <a:solidFill>
                <a:schemeClr val="tx1"/>
              </a:solidFill>
              <a:effectLst/>
              <a:latin typeface="+mn-lt"/>
              <a:ea typeface="ＭＳ Ｐゴシック" charset="0"/>
              <a:cs typeface="ＭＳ Ｐゴシック" charset="0"/>
            </a:endParaRPr>
          </a:p>
          <a:p>
            <a:r>
              <a:rPr lang="fr-FR" dirty="0">
                <a:effectLst/>
              </a:rPr>
              <a:t>L’implication du patient permet d’améliorer la prévention des évènements indésirables et la sécurité des soins comme l’attestent de nombreuses publications et travaux au niveau international (12; 13; 14; 11) : amélioration de la sécurité, motivation renforcée des patients (prise en charge personnelle), diminution des litiges, amélioration des résultats objectifs de santé, amélioration du ratio coût/efficacité.</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8B8B9F-3799-5A44-8F04-BA0A602EC9F5}" type="slidenum">
              <a:rPr kumimoji="0" lang="fr-CA"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fr-CA"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90410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a:t>MPP</a:t>
            </a:r>
          </a:p>
        </p:txBody>
      </p:sp>
    </p:spTree>
    <p:extLst>
      <p:ext uri="{BB962C8B-B14F-4D97-AF65-F5344CB8AC3E}">
        <p14:creationId xmlns:p14="http://schemas.microsoft.com/office/powerpoint/2010/main" val="2903950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FR" sz="1200" dirty="0" err="1"/>
              <a:t>Combining</a:t>
            </a:r>
            <a:r>
              <a:rPr lang="fr-FR" sz="1200" dirty="0"/>
              <a:t> </a:t>
            </a:r>
            <a:r>
              <a:rPr lang="fr-FR" sz="1200" dirty="0" err="1"/>
              <a:t>validated</a:t>
            </a:r>
            <a:r>
              <a:rPr lang="fr-FR" sz="1200" dirty="0"/>
              <a:t> </a:t>
            </a:r>
            <a:r>
              <a:rPr lang="fr-FR" sz="1200" dirty="0" err="1"/>
              <a:t>generic</a:t>
            </a:r>
            <a:r>
              <a:rPr lang="fr-FR" sz="1200" dirty="0"/>
              <a:t> and </a:t>
            </a:r>
            <a:r>
              <a:rPr lang="fr-FR" sz="1200" dirty="0" err="1"/>
              <a:t>disease-specific</a:t>
            </a:r>
            <a:r>
              <a:rPr lang="fr-FR" sz="1200" dirty="0"/>
              <a:t> patient-</a:t>
            </a:r>
            <a:r>
              <a:rPr lang="fr-FR" sz="1200" dirty="0" err="1"/>
              <a:t>reported</a:t>
            </a:r>
            <a:r>
              <a:rPr lang="fr-FR" sz="1200" dirty="0"/>
              <a:t> </a:t>
            </a:r>
            <a:r>
              <a:rPr lang="fr-FR" sz="1200" dirty="0" err="1"/>
              <a:t>outcome</a:t>
            </a:r>
            <a:r>
              <a:rPr lang="fr-FR" sz="1200" dirty="0"/>
              <a:t> </a:t>
            </a:r>
            <a:r>
              <a:rPr lang="fr-FR" sz="1200" dirty="0" err="1"/>
              <a:t>measures</a:t>
            </a:r>
            <a:r>
              <a:rPr lang="fr-FR" sz="1200" dirty="0"/>
              <a:t> (</a:t>
            </a:r>
            <a:r>
              <a:rPr lang="fr-FR" sz="1200" dirty="0" err="1"/>
              <a:t>PROMs</a:t>
            </a:r>
            <a:r>
              <a:rPr lang="fr-FR" sz="1200" dirty="0"/>
              <a:t>) examines the </a:t>
            </a:r>
            <a:r>
              <a:rPr lang="fr-FR" sz="1200" dirty="0" err="1"/>
              <a:t>widest</a:t>
            </a:r>
            <a:r>
              <a:rPr lang="fr-FR" sz="1200" dirty="0"/>
              <a:t> </a:t>
            </a:r>
            <a:r>
              <a:rPr lang="fr-FR" sz="1200" dirty="0" err="1"/>
              <a:t>spectrum</a:t>
            </a:r>
            <a:r>
              <a:rPr lang="fr-FR" sz="1200" dirty="0"/>
              <a:t> of </a:t>
            </a:r>
            <a:r>
              <a:rPr lang="fr-FR" sz="1200" dirty="0" err="1"/>
              <a:t>outcomes</a:t>
            </a:r>
            <a:r>
              <a:rPr lang="fr-FR" sz="1200" dirty="0"/>
              <a:t>. </a:t>
            </a:r>
            <a:r>
              <a:rPr lang="fr-FR" sz="1200" dirty="0" err="1"/>
              <a:t>Technological</a:t>
            </a:r>
            <a:r>
              <a:rPr lang="fr-FR" sz="1200" dirty="0"/>
              <a:t> </a:t>
            </a:r>
            <a:r>
              <a:rPr lang="fr-FR" sz="1200" dirty="0" err="1"/>
              <a:t>advances</a:t>
            </a:r>
            <a:r>
              <a:rPr lang="fr-FR" sz="1200" dirty="0"/>
              <a:t> </a:t>
            </a:r>
            <a:r>
              <a:rPr lang="fr-FR" sz="1200" dirty="0" err="1"/>
              <a:t>can</a:t>
            </a:r>
            <a:r>
              <a:rPr lang="fr-FR" sz="1200" dirty="0"/>
              <a:t> </a:t>
            </a:r>
            <a:r>
              <a:rPr lang="fr-FR" sz="1200" dirty="0" err="1"/>
              <a:t>be</a:t>
            </a:r>
            <a:r>
              <a:rPr lang="fr-FR" sz="1200" dirty="0"/>
              <a:t> </a:t>
            </a:r>
            <a:r>
              <a:rPr lang="fr-FR" sz="1200" dirty="0" err="1"/>
              <a:t>used</a:t>
            </a:r>
            <a:r>
              <a:rPr lang="fr-FR" sz="1200" dirty="0"/>
              <a:t> to </a:t>
            </a:r>
            <a:r>
              <a:rPr lang="fr-FR" sz="1200" dirty="0" err="1"/>
              <a:t>facilitate</a:t>
            </a:r>
            <a:r>
              <a:rPr lang="fr-FR" sz="1200" dirty="0"/>
              <a:t> </a:t>
            </a:r>
            <a:r>
              <a:rPr lang="fr-FR" sz="1200" dirty="0" err="1"/>
              <a:t>outcome</a:t>
            </a:r>
            <a:r>
              <a:rPr lang="fr-FR" sz="1200" dirty="0"/>
              <a:t> </a:t>
            </a:r>
            <a:r>
              <a:rPr lang="fr-FR" sz="1200" dirty="0" err="1"/>
              <a:t>measurement</a:t>
            </a:r>
            <a:r>
              <a:rPr lang="fr-FR" sz="1200" dirty="0"/>
              <a:t> in </a:t>
            </a:r>
            <a:r>
              <a:rPr lang="fr-FR" sz="1200" dirty="0" err="1"/>
              <a:t>ambulatory</a:t>
            </a:r>
            <a:r>
              <a:rPr lang="fr-FR" sz="1200" dirty="0"/>
              <a:t> </a:t>
            </a:r>
            <a:r>
              <a:rPr lang="fr-FR" sz="1200" dirty="0" err="1"/>
              <a:t>surgery</a:t>
            </a:r>
            <a:r>
              <a:rPr lang="fr-FR" sz="1200" dirty="0"/>
              <a:t> </a:t>
            </a:r>
            <a:r>
              <a:rPr lang="fr-FR" sz="1200" dirty="0" err="1"/>
              <a:t>with</a:t>
            </a:r>
            <a:r>
              <a:rPr lang="fr-FR" sz="1200" dirty="0"/>
              <a:t> digital </a:t>
            </a:r>
            <a:r>
              <a:rPr lang="fr-FR" sz="1200" dirty="0" err="1"/>
              <a:t>integration</a:t>
            </a:r>
            <a:r>
              <a:rPr lang="fr-FR" sz="1200" dirty="0"/>
              <a:t> </a:t>
            </a:r>
            <a:r>
              <a:rPr lang="fr-FR" sz="1200" dirty="0" err="1"/>
              <a:t>optimizing</a:t>
            </a:r>
            <a:r>
              <a:rPr lang="fr-FR" sz="1200" dirty="0"/>
              <a:t> </a:t>
            </a:r>
            <a:r>
              <a:rPr lang="fr-FR" sz="1200" dirty="0" err="1"/>
              <a:t>accurate</a:t>
            </a:r>
            <a:r>
              <a:rPr lang="fr-FR" sz="1200" dirty="0"/>
              <a:t> real-time data collection. </a:t>
            </a:r>
            <a:r>
              <a:rPr lang="fr-FR" sz="1200" dirty="0" err="1"/>
              <a:t>Telephone</a:t>
            </a:r>
            <a:r>
              <a:rPr lang="fr-FR" sz="1200" dirty="0"/>
              <a:t> or web-</a:t>
            </a:r>
            <a:r>
              <a:rPr lang="fr-FR" sz="1200" dirty="0" err="1"/>
              <a:t>based</a:t>
            </a:r>
            <a:r>
              <a:rPr lang="fr-FR" sz="1200" dirty="0"/>
              <a:t> applications for </a:t>
            </a:r>
            <a:r>
              <a:rPr lang="fr-FR" sz="1200" dirty="0" err="1"/>
              <a:t>reviewing</a:t>
            </a:r>
            <a:r>
              <a:rPr lang="fr-FR" sz="1200" dirty="0"/>
              <a:t> </a:t>
            </a:r>
            <a:r>
              <a:rPr lang="fr-FR" sz="1200" dirty="0" err="1"/>
              <a:t>ambulatory</a:t>
            </a:r>
            <a:r>
              <a:rPr lang="fr-FR" sz="1200" dirty="0"/>
              <a:t> patients </a:t>
            </a:r>
            <a:r>
              <a:rPr lang="fr-FR" sz="1200" dirty="0" err="1"/>
              <a:t>were</a:t>
            </a:r>
            <a:r>
              <a:rPr lang="fr-FR" sz="1200" dirty="0"/>
              <a:t> </a:t>
            </a:r>
            <a:r>
              <a:rPr lang="fr-FR" sz="1200" dirty="0" err="1"/>
              <a:t>found</a:t>
            </a:r>
            <a:r>
              <a:rPr lang="fr-FR" sz="1200" dirty="0"/>
              <a:t> to </a:t>
            </a:r>
            <a:r>
              <a:rPr lang="fr-FR" sz="1200" dirty="0" err="1"/>
              <a:t>be</a:t>
            </a:r>
            <a:r>
              <a:rPr lang="fr-FR" sz="1200" dirty="0"/>
              <a:t> acceptable in multiple international settings and </a:t>
            </a:r>
            <a:r>
              <a:rPr lang="fr-FR" sz="1200" dirty="0" err="1"/>
              <a:t>should</a:t>
            </a:r>
            <a:r>
              <a:rPr lang="fr-FR" sz="1200" dirty="0"/>
              <a:t> </a:t>
            </a:r>
            <a:r>
              <a:rPr lang="fr-FR" sz="1200" dirty="0" err="1"/>
              <a:t>be</a:t>
            </a:r>
            <a:r>
              <a:rPr lang="fr-FR" sz="1200" dirty="0"/>
              <a:t> </a:t>
            </a:r>
            <a:r>
              <a:rPr lang="fr-FR" sz="1200" dirty="0" err="1"/>
              <a:t>harnessed</a:t>
            </a:r>
            <a:r>
              <a:rPr lang="fr-FR" sz="1200" dirty="0"/>
              <a:t> to </a:t>
            </a:r>
            <a:r>
              <a:rPr lang="fr-FR" sz="1200" dirty="0" err="1"/>
              <a:t>allow</a:t>
            </a:r>
            <a:r>
              <a:rPr lang="fr-FR" sz="1200" dirty="0"/>
              <a:t> </a:t>
            </a:r>
            <a:r>
              <a:rPr lang="fr-FR" sz="1200" dirty="0" err="1"/>
              <a:t>remote</a:t>
            </a:r>
            <a:r>
              <a:rPr lang="fr-FR" sz="1200" dirty="0"/>
              <a:t> </a:t>
            </a:r>
            <a:r>
              <a:rPr lang="fr-FR" sz="1200" dirty="0" err="1"/>
              <a:t>follow</a:t>
            </a:r>
            <a:r>
              <a:rPr lang="fr-FR" sz="1200" dirty="0"/>
              <a:t>-up.</a:t>
            </a:r>
          </a:p>
          <a:p>
            <a:pPr lvl="0"/>
            <a:r>
              <a:rPr lang="fr-FR" sz="1200" kern="1200" dirty="0">
                <a:solidFill>
                  <a:schemeClr val="tx1"/>
                </a:solidFill>
                <a:effectLst/>
                <a:latin typeface="+mn-lt"/>
                <a:ea typeface="ＭＳ Ｐゴシック" charset="0"/>
                <a:cs typeface="ＭＳ Ｐゴシック" charset="0"/>
              </a:rPr>
              <a:t>La participation des patients est un bon moyen de prévenir ou d’atténuer les erreurs médicales dont les erreurs médicamenteuses (48; 49)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D’autres auteurs insistent sur la capacité des patients à signaler les évènements indésirables, permettant ainsi une mesure plus réaliste de ces évènements (50; 51)  Il a été également objectivé que les patients signalent des incidents qui, autrement, passeraient inaperçus (52).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Les parents /proches/aidants peuvent fournir des informations importantes vis à vis de la sécurité des soins. La plupart des familles sont très motivées pour signaler des problèmes de sécurité, 62% d’entre elles sont prêtes à donner de leur temps pour aider à prévenir la récurrence des évènements défavorables ayant affecté leurs enfants (53).</a:t>
            </a:r>
            <a:endParaRPr lang="fr-CA" sz="1200" kern="1200" dirty="0">
              <a:solidFill>
                <a:schemeClr val="tx1"/>
              </a:solidFill>
              <a:effectLst/>
              <a:latin typeface="+mn-lt"/>
              <a:ea typeface="ＭＳ Ｐゴシック" charset="0"/>
              <a:cs typeface="ＭＳ Ｐゴシック" charset="0"/>
            </a:endParaRPr>
          </a:p>
          <a:p>
            <a:r>
              <a:rPr lang="fr-FR" sz="1200" kern="1200" dirty="0">
                <a:solidFill>
                  <a:schemeClr val="tx1"/>
                </a:solidFill>
                <a:effectLst/>
                <a:latin typeface="+mn-lt"/>
                <a:ea typeface="ＭＳ Ｐゴシック" charset="0"/>
                <a:cs typeface="ＭＳ Ｐゴシック" charset="0"/>
              </a:rPr>
              <a:t> </a:t>
            </a:r>
            <a:endParaRPr lang="fr-CA" sz="1200" kern="1200" dirty="0">
              <a:solidFill>
                <a:schemeClr val="tx1"/>
              </a:solidFill>
              <a:effectLst/>
              <a:latin typeface="+mn-lt"/>
              <a:ea typeface="ＭＳ Ｐゴシック" charset="0"/>
              <a:cs typeface="ＭＳ Ｐゴシック" charset="0"/>
            </a:endParaRPr>
          </a:p>
          <a:p>
            <a:r>
              <a:rPr lang="fr-FR" dirty="0">
                <a:effectLst/>
              </a:rPr>
              <a:t>L’implication du patient permet d’améliorer la prévention des évènements indésirables et la sécurité des soins comme l’attestent de nombreuses publications et travaux au niveau international (12; 13; 14; 11) : amélioration de la sécurité, motivation renforcée des patients (prise en charge personnelle), diminution des litiges, amélioration des résultats objectifs de santé, amélioration du ratio coût/efficacité.</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8B8B9F-3799-5A44-8F04-BA0A602EC9F5}" type="slidenum">
              <a:rPr kumimoji="0" lang="fr-CA" sz="1200" b="0" i="0" u="none" strike="noStrike" kern="1200" cap="none" spc="0" normalizeH="0" baseline="0" noProof="0" smtClean="0">
                <a:ln>
                  <a:noFill/>
                </a:ln>
                <a:solidFill>
                  <a:prstClr val="black"/>
                </a:solidFill>
                <a:effectLst/>
                <a:uLnTx/>
                <a:uFillTx/>
                <a:latin typeface="Arial" charset="0"/>
                <a:ea typeface="Helvetica Neue Medium"/>
                <a:cs typeface="Helvetica Neue Medium"/>
                <a:sym typeface="Helvetica Neue"/>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fr-CA" sz="1200" b="0" i="0" u="none" strike="noStrike" kern="1200" cap="none" spc="0" normalizeH="0" baseline="0" noProof="0">
              <a:ln>
                <a:noFill/>
              </a:ln>
              <a:solidFill>
                <a:prstClr val="black"/>
              </a:solidFill>
              <a:effectLst/>
              <a:uLnTx/>
              <a:uFillTx/>
              <a:latin typeface="Arial" charset="0"/>
              <a:ea typeface="Helvetica Neue Medium"/>
              <a:cs typeface="Helvetica Neue Medium"/>
              <a:sym typeface="Helvetica Neue"/>
            </a:endParaRPr>
          </a:p>
        </p:txBody>
      </p:sp>
    </p:spTree>
    <p:extLst>
      <p:ext uri="{BB962C8B-B14F-4D97-AF65-F5344CB8AC3E}">
        <p14:creationId xmlns:p14="http://schemas.microsoft.com/office/powerpoint/2010/main" val="3151785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580038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a:t>MPP</a:t>
            </a:r>
          </a:p>
        </p:txBody>
      </p:sp>
    </p:spTree>
    <p:extLst>
      <p:ext uri="{BB962C8B-B14F-4D97-AF65-F5344CB8AC3E}">
        <p14:creationId xmlns:p14="http://schemas.microsoft.com/office/powerpoint/2010/main" val="70036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https://</a:t>
            </a:r>
            <a:r>
              <a:rPr lang="fr-FR" dirty="0" err="1"/>
              <a:t>unitesoutiensrapqc.ca</a:t>
            </a:r>
            <a:r>
              <a:rPr lang="fr-FR" dirty="0"/>
              <a:t>/</a:t>
            </a:r>
            <a:r>
              <a:rPr lang="fr-FR" dirty="0" err="1"/>
              <a:t>realisations</a:t>
            </a:r>
            <a:r>
              <a:rPr lang="fr-FR" dirty="0"/>
              <a:t>/capsules-</a:t>
            </a:r>
            <a:r>
              <a:rPr lang="fr-FR" dirty="0" err="1"/>
              <a:t>video</a:t>
            </a:r>
            <a:r>
              <a:rPr lang="fr-FR" dirty="0"/>
              <a:t>-partenariat-patient-usager-recherche/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678C8-E8F0-8F4D-9F1F-00F28BC9FBB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0288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a:p>
            <a:r>
              <a:rPr lang="fr-FR" dirty="0"/>
              <a:t>https://</a:t>
            </a:r>
            <a:r>
              <a:rPr lang="fr-FR" dirty="0" err="1"/>
              <a:t>ceppp.ca</a:t>
            </a:r>
            <a:r>
              <a:rPr lang="fr-FR" dirty="0"/>
              <a:t>/</a:t>
            </a:r>
            <a:r>
              <a:rPr lang="fr-FR" dirty="0" err="1"/>
              <a:t>fr</a:t>
            </a:r>
            <a:r>
              <a:rPr lang="fr-FR" dirty="0"/>
              <a:t>/collaborations-</a:t>
            </a:r>
            <a:r>
              <a:rPr lang="fr-FR" dirty="0" err="1"/>
              <a:t>fr</a:t>
            </a:r>
            <a:r>
              <a:rPr lang="fr-FR" dirty="0"/>
              <a:t>/</a:t>
            </a:r>
            <a:r>
              <a:rPr lang="fr-FR" dirty="0" err="1"/>
              <a:t>reseaux</a:t>
            </a:r>
            <a:r>
              <a:rPr lang="fr-FR" dirty="0"/>
              <a:t>-de-recherche/unite-soutien-srap-quebec-2/</a:t>
            </a:r>
          </a:p>
        </p:txBody>
      </p:sp>
    </p:spTree>
    <p:extLst>
      <p:ext uri="{BB962C8B-B14F-4D97-AF65-F5344CB8AC3E}">
        <p14:creationId xmlns:p14="http://schemas.microsoft.com/office/powerpoint/2010/main" val="30097020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198988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CA" dirty="0"/>
              <a:t>NC</a:t>
            </a:r>
          </a:p>
        </p:txBody>
      </p:sp>
      <p:sp>
        <p:nvSpPr>
          <p:cNvPr id="4" name="Espace réservé du numéro de diapositive 3"/>
          <p:cNvSpPr>
            <a:spLocks noGrp="1"/>
          </p:cNvSpPr>
          <p:nvPr>
            <p:ph type="sldNum" sz="quarter" idx="10"/>
          </p:nvPr>
        </p:nvSpPr>
        <p:spPr/>
        <p:txBody>
          <a:bodyPr/>
          <a:lstStyle/>
          <a:p>
            <a:fld id="{E0784420-1B8D-074D-B37A-A1D91CE345E1}" type="slidenum">
              <a:rPr lang="fr-FR" smtClean="0"/>
              <a:t>43</a:t>
            </a:fld>
            <a:endParaRPr lang="fr-FR"/>
          </a:p>
        </p:txBody>
      </p:sp>
    </p:spTree>
    <p:extLst>
      <p:ext uri="{BB962C8B-B14F-4D97-AF65-F5344CB8AC3E}">
        <p14:creationId xmlns:p14="http://schemas.microsoft.com/office/powerpoint/2010/main" val="1550729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lvl="0"/>
            <a:r>
              <a:rPr lang="fr-FR" sz="1200" kern="1200" dirty="0">
                <a:solidFill>
                  <a:schemeClr val="tx1"/>
                </a:solidFill>
                <a:effectLst/>
                <a:latin typeface="+mn-lt"/>
                <a:ea typeface="ＭＳ Ｐゴシック" charset="0"/>
                <a:cs typeface="ＭＳ Ｐゴシック" charset="0"/>
              </a:rPr>
              <a:t>La participation des patients est un bon moyen de prévenir ou d’atténuer les erreurs médicales dont les erreurs médicamenteuses (48; 49)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D’autres auteurs insistent sur la capacité des patients à signaler les évènements indésirables, permettant ainsi une mesure plus réaliste de ces évènements (50; 51)  Il a été également objectivé que les patients signalent des incidents qui, autrement, passeraient inaperçus (52).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Les parents /proches/aidants peuvent fournir des informations importantes vis à vis de la sécurité des soins. La plupart des familles sont très motivées pour signaler des problèmes de sécurité, 62% d’entre elles sont prêtes à donner de leur temps pour aider à prévenir la récurrence des évènements défavorables ayant affecté leurs enfants (53).</a:t>
            </a:r>
            <a:endParaRPr lang="fr-CA" sz="1200" kern="1200" dirty="0">
              <a:solidFill>
                <a:schemeClr val="tx1"/>
              </a:solidFill>
              <a:effectLst/>
              <a:latin typeface="+mn-lt"/>
              <a:ea typeface="ＭＳ Ｐゴシック" charset="0"/>
              <a:cs typeface="ＭＳ Ｐゴシック" charset="0"/>
            </a:endParaRPr>
          </a:p>
          <a:p>
            <a:r>
              <a:rPr lang="fr-FR" sz="1200" kern="1200" dirty="0">
                <a:solidFill>
                  <a:schemeClr val="tx1"/>
                </a:solidFill>
                <a:effectLst/>
                <a:latin typeface="+mn-lt"/>
                <a:ea typeface="ＭＳ Ｐゴシック" charset="0"/>
                <a:cs typeface="ＭＳ Ｐゴシック" charset="0"/>
              </a:rPr>
              <a:t> </a:t>
            </a:r>
            <a:endParaRPr lang="fr-CA" sz="1200" kern="1200" dirty="0">
              <a:solidFill>
                <a:schemeClr val="tx1"/>
              </a:solidFill>
              <a:effectLst/>
              <a:latin typeface="+mn-lt"/>
              <a:ea typeface="ＭＳ Ｐゴシック" charset="0"/>
              <a:cs typeface="ＭＳ Ｐゴシック" charset="0"/>
            </a:endParaRPr>
          </a:p>
          <a:p>
            <a:r>
              <a:rPr lang="fr-FR" dirty="0">
                <a:effectLst/>
              </a:rPr>
              <a:t>L’implication du patient permet d’améliorer la prévention des évènements indésirables et la sécurité des soins comme l’attestent de nombreuses publications et travaux au niveau international (12; 13; 14; 11) : amélioration de la sécurité, motivation renforcée des patients (prise en charge personnelle), diminution des litiges, amélioration des résultats objectifs de santé, amélioration du ratio coût/efficacité.</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8B8B9F-3799-5A44-8F04-BA0A602EC9F5}" type="slidenum">
              <a:rPr kumimoji="0" lang="fr-CA"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fr-CA"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884133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lvl="0"/>
            <a:r>
              <a:rPr lang="fr-FR" sz="1200" kern="1200" dirty="0">
                <a:solidFill>
                  <a:schemeClr val="tx1"/>
                </a:solidFill>
                <a:effectLst/>
                <a:latin typeface="+mn-lt"/>
                <a:ea typeface="ＭＳ Ｐゴシック" charset="0"/>
                <a:cs typeface="ＭＳ Ｐゴシック" charset="0"/>
              </a:rPr>
              <a:t>La participation des patients est un bon moyen de prévenir ou d’atténuer les erreurs médicales dont les erreurs médicamenteuses (48; 49)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D’autres auteurs insistent sur la capacité des patients à signaler les évènements indésirables, permettant ainsi une mesure plus réaliste de ces évènements (50; 51)  Il a été également objectivé que les patients signalent des incidents qui, autrement, passeraient inaperçus (52).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Les parents /proches/aidants peuvent fournir des informations importantes vis à vis de la sécurité des soins. La plupart des familles sont très motivées pour signaler des problèmes de sécurité, 62% d’entre elles sont prêtes à donner de leur temps pour aider à prévenir la récurrence des évènements défavorables ayant affecté leurs enfants (53).</a:t>
            </a:r>
            <a:endParaRPr lang="fr-CA" sz="1200" kern="1200" dirty="0">
              <a:solidFill>
                <a:schemeClr val="tx1"/>
              </a:solidFill>
              <a:effectLst/>
              <a:latin typeface="+mn-lt"/>
              <a:ea typeface="ＭＳ Ｐゴシック" charset="0"/>
              <a:cs typeface="ＭＳ Ｐゴシック" charset="0"/>
            </a:endParaRPr>
          </a:p>
          <a:p>
            <a:r>
              <a:rPr lang="fr-FR" sz="1200" kern="1200" dirty="0">
                <a:solidFill>
                  <a:schemeClr val="tx1"/>
                </a:solidFill>
                <a:effectLst/>
                <a:latin typeface="+mn-lt"/>
                <a:ea typeface="ＭＳ Ｐゴシック" charset="0"/>
                <a:cs typeface="ＭＳ Ｐゴシック" charset="0"/>
              </a:rPr>
              <a:t> </a:t>
            </a:r>
            <a:endParaRPr lang="fr-CA" sz="1200" kern="1200" dirty="0">
              <a:solidFill>
                <a:schemeClr val="tx1"/>
              </a:solidFill>
              <a:effectLst/>
              <a:latin typeface="+mn-lt"/>
              <a:ea typeface="ＭＳ Ｐゴシック" charset="0"/>
              <a:cs typeface="ＭＳ Ｐゴシック" charset="0"/>
            </a:endParaRPr>
          </a:p>
          <a:p>
            <a:r>
              <a:rPr lang="fr-FR" dirty="0">
                <a:effectLst/>
              </a:rPr>
              <a:t>L’implication du patient permet d’améliorer la prévention des évènements indésirables et la sécurité des soins comme l’attestent de nombreuses publications et travaux au niveau international (12; 13; 14; 11) : amélioration de la sécurité, motivation renforcée des patients (prise en charge personnelle), diminution des litiges, amélioration des résultats objectifs de santé, amélioration du ratio coût/efficacité.</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8B8B9F-3799-5A44-8F04-BA0A602EC9F5}" type="slidenum">
              <a:rPr kumimoji="0" lang="fr-CA"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fr-CA"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040634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lvl="0"/>
            <a:r>
              <a:rPr lang="fr-FR" sz="1200" kern="1200" dirty="0">
                <a:solidFill>
                  <a:schemeClr val="tx1"/>
                </a:solidFill>
                <a:effectLst/>
                <a:latin typeface="+mn-lt"/>
                <a:ea typeface="ＭＳ Ｐゴシック" charset="0"/>
                <a:cs typeface="ＭＳ Ｐゴシック" charset="0"/>
              </a:rPr>
              <a:t>La participation des patients est un bon moyen de prévenir ou d’atténuer les erreurs médicales dont les erreurs médicamenteuses (48; 49)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D’autres auteurs insistent sur la capacité des patients à signaler les évènements indésirables, permettant ainsi une mesure plus réaliste de ces évènements (50; 51)  Il a été également objectivé que les patients signalent des incidents qui, autrement, passeraient inaperçus (52).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Les parents /proches/aidants peuvent fournir des informations importantes vis à vis de la sécurité des soins. La plupart des familles sont très motivées pour signaler des problèmes de sécurité, 62% d’entre elles sont prêtes à donner de leur temps pour aider à prévenir la récurrence des évènements défavorables ayant affecté leurs enfants (53).</a:t>
            </a:r>
            <a:endParaRPr lang="fr-CA" sz="1200" kern="1200" dirty="0">
              <a:solidFill>
                <a:schemeClr val="tx1"/>
              </a:solidFill>
              <a:effectLst/>
              <a:latin typeface="+mn-lt"/>
              <a:ea typeface="ＭＳ Ｐゴシック" charset="0"/>
              <a:cs typeface="ＭＳ Ｐゴシック" charset="0"/>
            </a:endParaRPr>
          </a:p>
          <a:p>
            <a:r>
              <a:rPr lang="fr-FR" sz="1200" kern="1200" dirty="0">
                <a:solidFill>
                  <a:schemeClr val="tx1"/>
                </a:solidFill>
                <a:effectLst/>
                <a:latin typeface="+mn-lt"/>
                <a:ea typeface="ＭＳ Ｐゴシック" charset="0"/>
                <a:cs typeface="ＭＳ Ｐゴシック" charset="0"/>
              </a:rPr>
              <a:t> </a:t>
            </a:r>
            <a:endParaRPr lang="fr-CA" sz="1200" kern="1200" dirty="0">
              <a:solidFill>
                <a:schemeClr val="tx1"/>
              </a:solidFill>
              <a:effectLst/>
              <a:latin typeface="+mn-lt"/>
              <a:ea typeface="ＭＳ Ｐゴシック" charset="0"/>
              <a:cs typeface="ＭＳ Ｐゴシック" charset="0"/>
            </a:endParaRPr>
          </a:p>
          <a:p>
            <a:r>
              <a:rPr lang="fr-FR" dirty="0">
                <a:effectLst/>
              </a:rPr>
              <a:t>L’implication du patient permet d’améliorer la prévention des évènements indésirables et la sécurité des soins comme l’attestent de nombreuses publications et travaux au niveau international (12; 13; 14; 11) : amélioration de la sécurité, motivation renforcée des patients (prise en charge personnelle), diminution des litiges, amélioration des résultats objectifs de santé, amélioration du ratio coût/efficacité.</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8B8B9F-3799-5A44-8F04-BA0A602EC9F5}" type="slidenum">
              <a:rPr kumimoji="0" lang="fr-CA"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fr-CA"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51119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lvl="0"/>
            <a:r>
              <a:rPr lang="fr-FR" sz="1200" kern="1200" dirty="0">
                <a:solidFill>
                  <a:schemeClr val="tx1"/>
                </a:solidFill>
                <a:effectLst/>
                <a:latin typeface="+mn-lt"/>
                <a:ea typeface="ＭＳ Ｐゴシック" charset="0"/>
                <a:cs typeface="ＭＳ Ｐゴシック" charset="0"/>
              </a:rPr>
              <a:t>La participation des patients est un bon moyen de prévenir ou d’atténuer les erreurs médicales dont les erreurs médicamenteuses (48; 49)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D’autres auteurs insistent sur la capacité des patients à signaler les évènements indésirables, permettant ainsi une mesure plus réaliste de ces évènements (50; 51)  Il a été également objectivé que les patients signalent des incidents qui, autrement, passeraient inaperçus (52).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Les parents /proches/aidants peuvent fournir des informations importantes vis à vis de la sécurité des soins. La plupart des familles sont très motivées pour signaler des problèmes de sécurité, 62% d’entre elles sont prêtes à donner de leur temps pour aider à prévenir la récurrence des évènements défavorables ayant affecté leurs enfants (53).</a:t>
            </a:r>
            <a:endParaRPr lang="fr-CA" sz="1200" kern="1200" dirty="0">
              <a:solidFill>
                <a:schemeClr val="tx1"/>
              </a:solidFill>
              <a:effectLst/>
              <a:latin typeface="+mn-lt"/>
              <a:ea typeface="ＭＳ Ｐゴシック" charset="0"/>
              <a:cs typeface="ＭＳ Ｐゴシック" charset="0"/>
            </a:endParaRPr>
          </a:p>
          <a:p>
            <a:r>
              <a:rPr lang="fr-FR" sz="1200" kern="1200" dirty="0">
                <a:solidFill>
                  <a:schemeClr val="tx1"/>
                </a:solidFill>
                <a:effectLst/>
                <a:latin typeface="+mn-lt"/>
                <a:ea typeface="ＭＳ Ｐゴシック" charset="0"/>
                <a:cs typeface="ＭＳ Ｐゴシック" charset="0"/>
              </a:rPr>
              <a:t> </a:t>
            </a:r>
            <a:endParaRPr lang="fr-CA" sz="1200" kern="1200" dirty="0">
              <a:solidFill>
                <a:schemeClr val="tx1"/>
              </a:solidFill>
              <a:effectLst/>
              <a:latin typeface="+mn-lt"/>
              <a:ea typeface="ＭＳ Ｐゴシック" charset="0"/>
              <a:cs typeface="ＭＳ Ｐゴシック" charset="0"/>
            </a:endParaRPr>
          </a:p>
          <a:p>
            <a:r>
              <a:rPr lang="fr-FR" dirty="0">
                <a:effectLst/>
              </a:rPr>
              <a:t>L’implication du patient permet d’améliorer la prévention des évènements indésirables et la sécurité des soins comme l’attestent de nombreuses publications et travaux au niveau international (12; 13; 14; 11) : amélioration de la sécurité, motivation renforcée des patients (prise en charge personnelle), diminution des litiges, amélioration des résultats objectifs de santé, amélioration du ratio coût/efficacité.</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8B8B9F-3799-5A44-8F04-BA0A602EC9F5}" type="slidenum">
              <a:rPr kumimoji="0" lang="fr-CA"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fr-CA"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185176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lvl="0"/>
            <a:r>
              <a:rPr lang="fr-FR" sz="1200" kern="1200" dirty="0">
                <a:solidFill>
                  <a:schemeClr val="tx1"/>
                </a:solidFill>
                <a:effectLst/>
                <a:latin typeface="+mn-lt"/>
                <a:ea typeface="ＭＳ Ｐゴシック" charset="0"/>
                <a:cs typeface="ＭＳ Ｐゴシック" charset="0"/>
              </a:rPr>
              <a:t>La participation des patients est un bon moyen de prévenir ou d’atténuer les erreurs médicales dont les erreurs médicamenteuses (48; 49)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D’autres auteurs insistent sur la capacité des patients à signaler les évènements indésirables, permettant ainsi une mesure plus réaliste de ces évènements (50; 51)  Il a été également objectivé que les patients signalent des incidents qui, autrement, passeraient inaperçus (52).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Les parents /proches/aidants peuvent fournir des informations importantes vis à vis de la sécurité des soins. La plupart des familles sont très motivées pour signaler des problèmes de sécurité, 62% d’entre elles sont prêtes à donner de leur temps pour aider à prévenir la récurrence des évènements défavorables ayant affecté leurs enfants (53).</a:t>
            </a:r>
            <a:endParaRPr lang="fr-CA" sz="1200" kern="1200" dirty="0">
              <a:solidFill>
                <a:schemeClr val="tx1"/>
              </a:solidFill>
              <a:effectLst/>
              <a:latin typeface="+mn-lt"/>
              <a:ea typeface="ＭＳ Ｐゴシック" charset="0"/>
              <a:cs typeface="ＭＳ Ｐゴシック" charset="0"/>
            </a:endParaRPr>
          </a:p>
          <a:p>
            <a:r>
              <a:rPr lang="fr-FR" sz="1200" kern="1200" dirty="0">
                <a:solidFill>
                  <a:schemeClr val="tx1"/>
                </a:solidFill>
                <a:effectLst/>
                <a:latin typeface="+mn-lt"/>
                <a:ea typeface="ＭＳ Ｐゴシック" charset="0"/>
                <a:cs typeface="ＭＳ Ｐゴシック" charset="0"/>
              </a:rPr>
              <a:t> </a:t>
            </a:r>
            <a:endParaRPr lang="fr-CA" sz="1200" kern="1200" dirty="0">
              <a:solidFill>
                <a:schemeClr val="tx1"/>
              </a:solidFill>
              <a:effectLst/>
              <a:latin typeface="+mn-lt"/>
              <a:ea typeface="ＭＳ Ｐゴシック" charset="0"/>
              <a:cs typeface="ＭＳ Ｐゴシック" charset="0"/>
            </a:endParaRPr>
          </a:p>
          <a:p>
            <a:r>
              <a:rPr lang="fr-FR" dirty="0">
                <a:effectLst/>
              </a:rPr>
              <a:t>L’implication du patient permet d’améliorer la prévention des évènements indésirables et la sécurité des soins comme l’attestent de nombreuses publications et travaux au niveau international (12; 13; 14; 11) : amélioration de la sécurité, motivation renforcée des patients (prise en charge personnelle), diminution des litiges, amélioration des résultats objectifs de santé, amélioration du ratio coût/efficacité.</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8B8B9F-3799-5A44-8F04-BA0A602EC9F5}" type="slidenum">
              <a:rPr kumimoji="0" lang="fr-CA"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fr-CA"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19993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noChangeArrowheads="1" noTextEdit="1"/>
          </p:cNvSpPr>
          <p:nvPr>
            <p:ph type="sldImg"/>
          </p:nvPr>
        </p:nvSpPr>
        <p:spPr>
          <a:xfrm>
            <a:off x="381000" y="685800"/>
            <a:ext cx="6096000" cy="3429000"/>
          </a:xfrm>
        </p:spPr>
      </p:sp>
      <p:sp>
        <p:nvSpPr>
          <p:cNvPr id="246786"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fr-FR">
              <a:latin typeface="Times New Roman" panose="02020603050405020304" pitchFamily="18" charset="0"/>
              <a:ea typeface="ＭＳ Ｐゴシック" panose="020B0600070205080204" pitchFamily="34" charset="-128"/>
            </a:endParaRPr>
          </a:p>
        </p:txBody>
      </p:sp>
      <p:sp>
        <p:nvSpPr>
          <p:cNvPr id="246787" name="Slide Number Placeholder 3"/>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36600" algn="l"/>
                <a:tab pos="1474788" algn="l"/>
                <a:tab pos="2211388" algn="l"/>
                <a:tab pos="2949575" algn="l"/>
              </a:tabLst>
              <a:defRPr>
                <a:solidFill>
                  <a:schemeClr val="tx1"/>
                </a:solidFill>
                <a:latin typeface="Arial" panose="020B0604020202020204" pitchFamily="34" charset="0"/>
                <a:ea typeface="ＭＳ Ｐゴシック" panose="020B0600070205080204" pitchFamily="34" charset="-128"/>
              </a:defRPr>
            </a:lvl1pPr>
            <a:lvl2pPr>
              <a:tabLst>
                <a:tab pos="736600" algn="l"/>
                <a:tab pos="1474788" algn="l"/>
                <a:tab pos="2211388" algn="l"/>
                <a:tab pos="2949575" algn="l"/>
              </a:tabLst>
              <a:defRPr>
                <a:solidFill>
                  <a:schemeClr val="tx1"/>
                </a:solidFill>
                <a:latin typeface="Arial" panose="020B0604020202020204" pitchFamily="34" charset="0"/>
                <a:ea typeface="ＭＳ Ｐゴシック" panose="020B0600070205080204" pitchFamily="34" charset="-128"/>
              </a:defRPr>
            </a:lvl2pPr>
            <a:lvl3pPr>
              <a:tabLst>
                <a:tab pos="736600" algn="l"/>
                <a:tab pos="1474788" algn="l"/>
                <a:tab pos="2211388" algn="l"/>
                <a:tab pos="2949575" algn="l"/>
              </a:tabLst>
              <a:defRPr>
                <a:solidFill>
                  <a:schemeClr val="tx1"/>
                </a:solidFill>
                <a:latin typeface="Arial" panose="020B0604020202020204" pitchFamily="34" charset="0"/>
                <a:ea typeface="ＭＳ Ｐゴシック" panose="020B0600070205080204" pitchFamily="34" charset="-128"/>
              </a:defRPr>
            </a:lvl3pPr>
            <a:lvl4pPr>
              <a:tabLst>
                <a:tab pos="736600" algn="l"/>
                <a:tab pos="1474788" algn="l"/>
                <a:tab pos="2211388" algn="l"/>
                <a:tab pos="2949575" algn="l"/>
              </a:tabLst>
              <a:defRPr>
                <a:solidFill>
                  <a:schemeClr val="tx1"/>
                </a:solidFill>
                <a:latin typeface="Arial" panose="020B0604020202020204" pitchFamily="34" charset="0"/>
                <a:ea typeface="ＭＳ Ｐゴシック" panose="020B0600070205080204" pitchFamily="34" charset="-128"/>
              </a:defRPr>
            </a:lvl4pPr>
            <a:lvl5pPr>
              <a:tabLst>
                <a:tab pos="736600" algn="l"/>
                <a:tab pos="1474788" algn="l"/>
                <a:tab pos="2211388" algn="l"/>
                <a:tab pos="2949575"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36600" algn="l"/>
                <a:tab pos="1474788" algn="l"/>
                <a:tab pos="2211388" algn="l"/>
                <a:tab pos="2949575"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36600" algn="l"/>
                <a:tab pos="1474788" algn="l"/>
                <a:tab pos="2211388" algn="l"/>
                <a:tab pos="2949575"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36600" algn="l"/>
                <a:tab pos="1474788" algn="l"/>
                <a:tab pos="2211388" algn="l"/>
                <a:tab pos="2949575"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36600" algn="l"/>
                <a:tab pos="1474788" algn="l"/>
                <a:tab pos="2211388" algn="l"/>
                <a:tab pos="2949575"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736600" algn="l"/>
                <a:tab pos="1474788" algn="l"/>
                <a:tab pos="2211388" algn="l"/>
                <a:tab pos="2949575" algn="l"/>
              </a:tabLst>
              <a:defRPr/>
            </a:pPr>
            <a:fld id="{C8CC4DD0-DA14-465A-ACF7-ABDE341B3148}" type="slidenum">
              <a:rPr kumimoji="0" lang="fr-CA" altLang="fr-FR"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tab pos="736600" algn="l"/>
                  <a:tab pos="1474788" algn="l"/>
                  <a:tab pos="2211388" algn="l"/>
                  <a:tab pos="2949575" algn="l"/>
                </a:tabLst>
                <a:defRPr/>
              </a:pPr>
              <a:t>8</a:t>
            </a:fld>
            <a:endParaRPr kumimoji="0" lang="fr-CA" altLang="fr-FR"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6994084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Un des principes de plan stratégique du MSSS est le partenariat avec les patients vus comme </a:t>
            </a:r>
            <a:r>
              <a:rPr lang="fr-CA" sz="1200" b="0" kern="1200" dirty="0">
                <a:solidFill>
                  <a:schemeClr val="tx1"/>
                </a:solidFill>
                <a:effectLst/>
                <a:latin typeface="+mn-lt"/>
                <a:ea typeface="+mn-ea"/>
                <a:cs typeface="+mn-cs"/>
              </a:rPr>
              <a:t>la volonté pour les patients de </a:t>
            </a:r>
            <a:r>
              <a:rPr lang="fr-CA" sz="1200" b="0" kern="1200" dirty="0" err="1">
                <a:solidFill>
                  <a:schemeClr val="tx1"/>
                </a:solidFill>
                <a:effectLst/>
                <a:latin typeface="+mn-lt"/>
                <a:ea typeface="+mn-ea"/>
                <a:cs typeface="+mn-cs"/>
              </a:rPr>
              <a:t>préserver</a:t>
            </a:r>
            <a:r>
              <a:rPr lang="fr-CA" sz="1200" b="0" kern="1200" dirty="0">
                <a:solidFill>
                  <a:schemeClr val="tx1"/>
                </a:solidFill>
                <a:effectLst/>
                <a:latin typeface="+mn-lt"/>
                <a:ea typeface="+mn-ea"/>
                <a:cs typeface="+mn-cs"/>
              </a:rPr>
              <a:t> leur autonomie, </a:t>
            </a:r>
            <a:r>
              <a:rPr lang="fr-CA" sz="1200" b="0" kern="1200" dirty="0" err="1">
                <a:solidFill>
                  <a:schemeClr val="tx1"/>
                </a:solidFill>
                <a:effectLst/>
                <a:latin typeface="+mn-lt"/>
                <a:ea typeface="+mn-ea"/>
                <a:cs typeface="+mn-cs"/>
              </a:rPr>
              <a:t>être</a:t>
            </a:r>
            <a:r>
              <a:rPr lang="fr-CA" sz="1200" b="0" kern="1200" dirty="0">
                <a:solidFill>
                  <a:schemeClr val="tx1"/>
                </a:solidFill>
                <a:effectLst/>
                <a:latin typeface="+mn-lt"/>
                <a:ea typeface="+mn-ea"/>
                <a:cs typeface="+mn-cs"/>
              </a:rPr>
              <a:t> </a:t>
            </a:r>
            <a:r>
              <a:rPr lang="fr-CA" sz="1200" b="0" kern="1200" dirty="0" err="1">
                <a:solidFill>
                  <a:schemeClr val="tx1"/>
                </a:solidFill>
                <a:effectLst/>
                <a:latin typeface="+mn-lt"/>
                <a:ea typeface="+mn-ea"/>
                <a:cs typeface="+mn-cs"/>
              </a:rPr>
              <a:t>engagés</a:t>
            </a:r>
            <a:r>
              <a:rPr lang="fr-CA" sz="1200" b="0" kern="1200" dirty="0">
                <a:solidFill>
                  <a:schemeClr val="tx1"/>
                </a:solidFill>
                <a:effectLst/>
                <a:latin typeface="+mn-lt"/>
                <a:ea typeface="+mn-ea"/>
                <a:cs typeface="+mn-cs"/>
              </a:rPr>
              <a:t> dans leur </a:t>
            </a:r>
            <a:r>
              <a:rPr lang="fr-CA" sz="1200" b="0" kern="1200" dirty="0" err="1">
                <a:solidFill>
                  <a:schemeClr val="tx1"/>
                </a:solidFill>
                <a:effectLst/>
                <a:latin typeface="+mn-lt"/>
                <a:ea typeface="+mn-ea"/>
                <a:cs typeface="+mn-cs"/>
              </a:rPr>
              <a:t>démarche</a:t>
            </a:r>
            <a:r>
              <a:rPr lang="fr-CA" sz="1200" b="0" kern="1200" dirty="0">
                <a:solidFill>
                  <a:schemeClr val="tx1"/>
                </a:solidFill>
                <a:effectLst/>
                <a:latin typeface="+mn-lt"/>
                <a:ea typeface="+mn-ea"/>
                <a:cs typeface="+mn-cs"/>
              </a:rPr>
              <a:t> de soins et de services, et </a:t>
            </a:r>
            <a:r>
              <a:rPr lang="fr-CA" sz="1200" b="0" kern="1200" dirty="0" err="1">
                <a:solidFill>
                  <a:schemeClr val="tx1"/>
                </a:solidFill>
                <a:effectLst/>
                <a:latin typeface="+mn-lt"/>
                <a:ea typeface="+mn-ea"/>
                <a:cs typeface="+mn-cs"/>
              </a:rPr>
              <a:t>être</a:t>
            </a:r>
            <a:r>
              <a:rPr lang="fr-CA" sz="1200" b="0" kern="1200" dirty="0">
                <a:solidFill>
                  <a:schemeClr val="tx1"/>
                </a:solidFill>
                <a:effectLst/>
                <a:latin typeface="+mn-lt"/>
                <a:ea typeface="+mn-ea"/>
                <a:cs typeface="+mn-cs"/>
              </a:rPr>
              <a:t> parties prenantes du </a:t>
            </a:r>
            <a:r>
              <a:rPr lang="fr-CA" sz="1200" b="0" kern="1200" dirty="0" err="1">
                <a:solidFill>
                  <a:schemeClr val="tx1"/>
                </a:solidFill>
                <a:effectLst/>
                <a:latin typeface="+mn-lt"/>
                <a:ea typeface="+mn-ea"/>
                <a:cs typeface="+mn-cs"/>
              </a:rPr>
              <a:t>système</a:t>
            </a:r>
            <a:r>
              <a:rPr lang="fr-CA" sz="1200" b="0" kern="1200" dirty="0">
                <a:solidFill>
                  <a:schemeClr val="tx1"/>
                </a:solidFill>
                <a:effectLst/>
                <a:latin typeface="+mn-lt"/>
                <a:ea typeface="+mn-ea"/>
                <a:cs typeface="+mn-cs"/>
              </a:rPr>
              <a:t> de santé et de services sociaux afin d’améliorer la santé de la population, la </a:t>
            </a:r>
            <a:r>
              <a:rPr lang="fr-CA" sz="1200" b="0" kern="1200" dirty="0" err="1">
                <a:solidFill>
                  <a:schemeClr val="tx1"/>
                </a:solidFill>
                <a:effectLst/>
                <a:latin typeface="+mn-lt"/>
                <a:ea typeface="+mn-ea"/>
                <a:cs typeface="+mn-cs"/>
              </a:rPr>
              <a:t>qualite</a:t>
            </a:r>
            <a:r>
              <a:rPr lang="fr-CA" sz="1200" b="0" kern="1200" dirty="0">
                <a:solidFill>
                  <a:schemeClr val="tx1"/>
                </a:solidFill>
                <a:effectLst/>
                <a:latin typeface="+mn-lt"/>
                <a:ea typeface="+mn-ea"/>
                <a:cs typeface="+mn-cs"/>
              </a:rPr>
              <a:t>́ des soins et des services, la </a:t>
            </a:r>
            <a:r>
              <a:rPr lang="fr-CA" sz="1200" b="0" kern="1200" dirty="0" err="1">
                <a:solidFill>
                  <a:schemeClr val="tx1"/>
                </a:solidFill>
                <a:effectLst/>
                <a:latin typeface="+mn-lt"/>
                <a:ea typeface="+mn-ea"/>
                <a:cs typeface="+mn-cs"/>
              </a:rPr>
              <a:t>sécurite</a:t>
            </a:r>
            <a:r>
              <a:rPr lang="fr-CA" sz="1200" b="0" kern="1200" dirty="0">
                <a:solidFill>
                  <a:schemeClr val="tx1"/>
                </a:solidFill>
                <a:effectLst/>
                <a:latin typeface="+mn-lt"/>
                <a:ea typeface="+mn-ea"/>
                <a:cs typeface="+mn-cs"/>
              </a:rPr>
              <a:t>́ des usagers et le </a:t>
            </a:r>
            <a:r>
              <a:rPr lang="fr-CA" sz="1200" b="0" kern="1200" dirty="0" err="1">
                <a:solidFill>
                  <a:schemeClr val="tx1"/>
                </a:solidFill>
                <a:effectLst/>
                <a:latin typeface="+mn-lt"/>
                <a:ea typeface="+mn-ea"/>
                <a:cs typeface="+mn-cs"/>
              </a:rPr>
              <a:t>contrôle</a:t>
            </a:r>
            <a:r>
              <a:rPr lang="fr-CA" sz="1200" b="0" kern="1200" dirty="0">
                <a:solidFill>
                  <a:schemeClr val="tx1"/>
                </a:solidFill>
                <a:effectLst/>
                <a:latin typeface="+mn-lt"/>
                <a:ea typeface="+mn-ea"/>
                <a:cs typeface="+mn-cs"/>
              </a:rPr>
              <a:t> des </a:t>
            </a:r>
            <a:r>
              <a:rPr lang="fr-CA" sz="1200" b="0" kern="1200" dirty="0" err="1">
                <a:solidFill>
                  <a:schemeClr val="tx1"/>
                </a:solidFill>
                <a:effectLst/>
                <a:latin typeface="+mn-lt"/>
                <a:ea typeface="+mn-ea"/>
                <a:cs typeface="+mn-cs"/>
              </a:rPr>
              <a:t>coûts</a:t>
            </a:r>
            <a:r>
              <a:rPr lang="fr-CA" sz="1200" b="0" kern="1200" dirty="0">
                <a:solidFill>
                  <a:schemeClr val="tx1"/>
                </a:solidFill>
                <a:effectLst/>
                <a:latin typeface="+mn-lt"/>
                <a:ea typeface="+mn-ea"/>
                <a:cs typeface="+mn-cs"/>
              </a:rPr>
              <a:t> </a:t>
            </a:r>
            <a:r>
              <a:rPr lang="fr-CA" sz="1200" b="0" kern="1200" dirty="0" err="1">
                <a:solidFill>
                  <a:schemeClr val="tx1"/>
                </a:solidFill>
                <a:effectLst/>
                <a:latin typeface="+mn-lt"/>
                <a:ea typeface="+mn-ea"/>
                <a:cs typeface="+mn-cs"/>
              </a:rPr>
              <a:t>liés</a:t>
            </a:r>
            <a:r>
              <a:rPr lang="fr-CA" sz="1200" b="0" kern="1200" dirty="0">
                <a:solidFill>
                  <a:schemeClr val="tx1"/>
                </a:solidFill>
                <a:effectLst/>
                <a:latin typeface="+mn-lt"/>
                <a:ea typeface="+mn-ea"/>
                <a:cs typeface="+mn-cs"/>
              </a:rPr>
              <a:t> aux soins de santé. </a:t>
            </a:r>
            <a:endParaRPr lang="fr-CA"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D53A55-EAD2-1041-87B7-E4C146AA5DD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498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dirty="0"/>
              <a:t>Il existe plusieurs niveaux de participation des patients dans le système de santé. Et pour chaque niveau un continuum de participation (du plus bas au plus haut degré de participation) </a:t>
            </a:r>
          </a:p>
        </p:txBody>
      </p:sp>
      <p:sp>
        <p:nvSpPr>
          <p:cNvPr id="12186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825500" rtl="0" eaLnBrk="1" fontAlgn="base" latinLnBrk="0" hangingPunct="0">
              <a:lnSpc>
                <a:spcPct val="100000"/>
              </a:lnSpc>
              <a:spcBef>
                <a:spcPct val="0"/>
              </a:spcBef>
              <a:spcAft>
                <a:spcPct val="0"/>
              </a:spcAft>
              <a:buClrTx/>
              <a:buSzTx/>
              <a:buFontTx/>
              <a:buNone/>
              <a:tabLst/>
              <a:defRPr/>
            </a:pPr>
            <a:fld id="{3F7FA3BD-D239-4CC5-80E9-424D4518FDE8}" type="slidenum">
              <a:rPr kumimoji="0" lang="fr-FR" altLang="fr-FR" sz="3000" b="1" i="0" u="none" strike="noStrike" kern="0" cap="none" spc="0" normalizeH="0" baseline="0" noProof="0" smtClean="0">
                <a:ln>
                  <a:noFill/>
                </a:ln>
                <a:solidFill>
                  <a:prstClr val="black"/>
                </a:solidFill>
                <a:effectLst/>
                <a:uLnTx/>
                <a:uFillTx/>
                <a:latin typeface="Calibri" panose="020F0502020204030204" pitchFamily="34" charset="0"/>
                <a:ea typeface="Helvetica Neue"/>
                <a:cs typeface="Helvetica Neue"/>
                <a:sym typeface="Helvetica Neue"/>
              </a:rPr>
              <a:pPr marL="0" marR="0" lvl="0" indent="0" algn="ctr" defTabSz="825500" rtl="0" eaLnBrk="1" fontAlgn="base" latinLnBrk="0" hangingPunct="0">
                <a:lnSpc>
                  <a:spcPct val="100000"/>
                </a:lnSpc>
                <a:spcBef>
                  <a:spcPct val="0"/>
                </a:spcBef>
                <a:spcAft>
                  <a:spcPct val="0"/>
                </a:spcAft>
                <a:buClrTx/>
                <a:buSzTx/>
                <a:buFontTx/>
                <a:buNone/>
                <a:tabLst/>
                <a:defRPr/>
              </a:pPr>
              <a:t>10</a:t>
            </a:fld>
            <a:endParaRPr kumimoji="0" lang="fr-FR" altLang="fr-FR" sz="3000" b="1" i="0" u="none" strike="noStrike" kern="0" cap="none" spc="0" normalizeH="0" baseline="0" noProof="0">
              <a:ln>
                <a:noFill/>
              </a:ln>
              <a:solidFill>
                <a:prstClr val="black"/>
              </a:solidFill>
              <a:effectLst/>
              <a:uLnTx/>
              <a:uFillTx/>
              <a:latin typeface="Calibri" panose="020F0502020204030204" pitchFamily="34" charset="0"/>
              <a:ea typeface="Helvetica Neue"/>
              <a:cs typeface="Helvetica Neue"/>
              <a:sym typeface="Helvetica Neue"/>
            </a:endParaRPr>
          </a:p>
        </p:txBody>
      </p:sp>
    </p:spTree>
    <p:extLst>
      <p:ext uri="{BB962C8B-B14F-4D97-AF65-F5344CB8AC3E}">
        <p14:creationId xmlns:p14="http://schemas.microsoft.com/office/powerpoint/2010/main" val="1873341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algn="r" eaLnBrk="1" hangingPunct="1"/>
            <a:r>
              <a:rPr lang="fr-FR" sz="1200" b="1" dirty="0">
                <a:solidFill>
                  <a:srgbClr val="000000"/>
                </a:solidFill>
                <a:latin typeface="Calibri" charset="0"/>
              </a:rPr>
              <a:t>Autonomie</a:t>
            </a:r>
          </a:p>
          <a:p>
            <a:pPr algn="r" eaLnBrk="1" hangingPunct="1"/>
            <a:r>
              <a:rPr lang="fr-FR" sz="1200" b="1" dirty="0">
                <a:solidFill>
                  <a:srgbClr val="000000"/>
                </a:solidFill>
                <a:latin typeface="Calibri" charset="0"/>
              </a:rPr>
              <a:t>Autorégulation</a:t>
            </a:r>
          </a:p>
          <a:p>
            <a:pPr algn="r" eaLnBrk="1" hangingPunct="1"/>
            <a:r>
              <a:rPr lang="fr-FR" sz="1200" b="1" dirty="0">
                <a:solidFill>
                  <a:srgbClr val="000000"/>
                </a:solidFill>
                <a:latin typeface="Calibri" charset="0"/>
              </a:rPr>
              <a:t>Compétences</a:t>
            </a:r>
          </a:p>
          <a:p>
            <a:endParaRPr lang="fr-FR" dirty="0"/>
          </a:p>
        </p:txBody>
      </p:sp>
      <p:sp>
        <p:nvSpPr>
          <p:cNvPr id="4" name="Espace réservé du numéro de diapositive 3"/>
          <p:cNvSpPr>
            <a:spLocks noGrp="1"/>
          </p:cNvSpPr>
          <p:nvPr>
            <p:ph type="sldNum" sz="quarter" idx="10"/>
          </p:nvPr>
        </p:nvSpPr>
        <p:spPr/>
        <p:txBody>
          <a:bodyPr/>
          <a:lstStyle/>
          <a:p>
            <a:fld id="{1D75FD4B-91DB-A64D-934B-45EF8671CD38}" type="slidenum">
              <a:rPr lang="fr-FR" smtClean="0">
                <a:solidFill>
                  <a:prstClr val="black"/>
                </a:solidFill>
              </a:rPr>
              <a:pPr/>
              <a:t>12</a:t>
            </a:fld>
            <a:endParaRPr lang="fr-FR">
              <a:solidFill>
                <a:prstClr val="black"/>
              </a:solidFill>
            </a:endParaRPr>
          </a:p>
        </p:txBody>
      </p:sp>
    </p:spTree>
    <p:extLst>
      <p:ext uri="{BB962C8B-B14F-4D97-AF65-F5344CB8AC3E}">
        <p14:creationId xmlns:p14="http://schemas.microsoft.com/office/powerpoint/2010/main" val="3842061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e l'image des diapositives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741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ea typeface="ＭＳ Ｐゴシック" pitchFamily="-108" charset="-128"/>
              <a:cs typeface="ＭＳ Ｐゴシック" pitchFamily="-108" charset="-128"/>
            </a:endParaRPr>
          </a:p>
        </p:txBody>
      </p:sp>
      <p:sp>
        <p:nvSpPr>
          <p:cNvPr id="17412" name="Espace réservé du numéro de diapositive 3"/>
          <p:cNvSpPr>
            <a:spLocks noGrp="1"/>
          </p:cNvSpPr>
          <p:nvPr>
            <p:ph type="sldNum" sz="quarter" idx="5"/>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689ECA-2C7F-4844-A071-5E4BD32ACFB7}" type="slidenum">
              <a:rPr kumimoji="0" lang="fr-FR" sz="12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ＭＳ Ｐゴシック" pitchFamily="-108" charset="-128"/>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374812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lvl="0"/>
            <a:r>
              <a:rPr lang="fr-FR" sz="1200" kern="1200" dirty="0">
                <a:solidFill>
                  <a:schemeClr val="tx1"/>
                </a:solidFill>
                <a:effectLst/>
                <a:latin typeface="+mn-lt"/>
                <a:ea typeface="ＭＳ Ｐゴシック" charset="0"/>
                <a:cs typeface="ＭＳ Ｐゴシック" charset="0"/>
              </a:rPr>
              <a:t>La participation des patients est un bon moyen de prévenir ou d’atténuer les erreurs médicales dont les erreurs médicamenteuses (48; 49)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D’autres auteurs insistent sur la capacité des patients à signaler les évènements indésirables, permettant ainsi une mesure plus réaliste de ces évènements (50; 51)  Il a été également objectivé que les patients signalent des incidents qui, autrement, passeraient inaperçus (52). </a:t>
            </a:r>
            <a:endParaRPr lang="fr-CA" sz="1200" kern="1200" dirty="0">
              <a:solidFill>
                <a:schemeClr val="tx1"/>
              </a:solidFill>
              <a:effectLst/>
              <a:latin typeface="+mn-lt"/>
              <a:ea typeface="ＭＳ Ｐゴシック" charset="0"/>
              <a:cs typeface="ＭＳ Ｐゴシック" charset="0"/>
            </a:endParaRPr>
          </a:p>
          <a:p>
            <a:pPr lvl="0"/>
            <a:r>
              <a:rPr lang="fr-FR" sz="1200" kern="1200" dirty="0">
                <a:solidFill>
                  <a:schemeClr val="tx1"/>
                </a:solidFill>
                <a:effectLst/>
                <a:latin typeface="+mn-lt"/>
                <a:ea typeface="ＭＳ Ｐゴシック" charset="0"/>
                <a:cs typeface="ＭＳ Ｐゴシック" charset="0"/>
              </a:rPr>
              <a:t>Les parents /proches/aidants peuvent fournir des informations importantes vis à vis de la sécurité des soins. La plupart des familles sont très motivées pour signaler des problèmes de sécurité, 62% d’entre elles sont prêtes à donner de leur temps pour aider à prévenir la récurrence des évènements défavorables ayant affecté leurs enfants (53).</a:t>
            </a:r>
            <a:endParaRPr lang="fr-CA" sz="1200" kern="1200" dirty="0">
              <a:solidFill>
                <a:schemeClr val="tx1"/>
              </a:solidFill>
              <a:effectLst/>
              <a:latin typeface="+mn-lt"/>
              <a:ea typeface="ＭＳ Ｐゴシック" charset="0"/>
              <a:cs typeface="ＭＳ Ｐゴシック" charset="0"/>
            </a:endParaRPr>
          </a:p>
          <a:p>
            <a:r>
              <a:rPr lang="fr-FR" sz="1200" kern="1200" dirty="0">
                <a:solidFill>
                  <a:schemeClr val="tx1"/>
                </a:solidFill>
                <a:effectLst/>
                <a:latin typeface="+mn-lt"/>
                <a:ea typeface="ＭＳ Ｐゴシック" charset="0"/>
                <a:cs typeface="ＭＳ Ｐゴシック" charset="0"/>
              </a:rPr>
              <a:t> </a:t>
            </a:r>
            <a:endParaRPr lang="fr-CA" sz="1200" kern="1200" dirty="0">
              <a:solidFill>
                <a:schemeClr val="tx1"/>
              </a:solidFill>
              <a:effectLst/>
              <a:latin typeface="+mn-lt"/>
              <a:ea typeface="ＭＳ Ｐゴシック" charset="0"/>
              <a:cs typeface="ＭＳ Ｐゴシック" charset="0"/>
            </a:endParaRPr>
          </a:p>
          <a:p>
            <a:r>
              <a:rPr lang="fr-FR" dirty="0">
                <a:effectLst/>
              </a:rPr>
              <a:t>L’implication du patient permet d’améliorer la prévention des évènements indésirables et la sécurité des soins comme l’attestent de nombreuses publications et travaux au niveau international (12; 13; 14; 11) : amélioration de la sécurité, motivation renforcée des patients (prise en charge personnelle), diminution des litiges, amélioration des résultats objectifs de santé, amélioration du ratio coût/efficacité.</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8B8B9F-3799-5A44-8F04-BA0A602EC9F5}" type="slidenum">
              <a:rPr kumimoji="0" lang="fr-CA" sz="1200" b="0" i="0" u="none" strike="noStrike" kern="1200" cap="none" spc="0" normalizeH="0" baseline="0" noProof="0" smtClean="0">
                <a:ln>
                  <a:noFill/>
                </a:ln>
                <a:solidFill>
                  <a:prstClr val="black"/>
                </a:solidFill>
                <a:effectLst/>
                <a:uLnTx/>
                <a:uFillTx/>
                <a:latin typeface="Arial" charset="0"/>
                <a:ea typeface="Helvetica Neue Medium"/>
                <a:cs typeface="Helvetica Neue Medium"/>
                <a:sym typeface="Helvetica Neue"/>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fr-CA" sz="1200" b="0" i="0" u="none" strike="noStrike" kern="1200" cap="none" spc="0" normalizeH="0" baseline="0" noProof="0">
              <a:ln>
                <a:noFill/>
              </a:ln>
              <a:solidFill>
                <a:prstClr val="black"/>
              </a:solidFill>
              <a:effectLst/>
              <a:uLnTx/>
              <a:uFillTx/>
              <a:latin typeface="Arial" charset="0"/>
              <a:ea typeface="Helvetica Neue Medium"/>
              <a:cs typeface="Helvetica Neue Medium"/>
              <a:sym typeface="Helvetica Neue"/>
            </a:endParaRPr>
          </a:p>
        </p:txBody>
      </p:sp>
    </p:spTree>
    <p:extLst>
      <p:ext uri="{BB962C8B-B14F-4D97-AF65-F5344CB8AC3E}">
        <p14:creationId xmlns:p14="http://schemas.microsoft.com/office/powerpoint/2010/main" val="3338530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965218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1.emf"/><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Master" Target="../slideMasters/slideMaster9.xml"/><Relationship Id="rId4" Type="http://schemas.openxmlformats.org/officeDocument/2006/relationships/image" Target="../media/image21.emf"/></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8.jpeg"/><Relationship Id="rId1" Type="http://schemas.openxmlformats.org/officeDocument/2006/relationships/slideMaster" Target="../slideMasters/slideMaster9.xml"/><Relationship Id="rId4" Type="http://schemas.openxmlformats.org/officeDocument/2006/relationships/image" Target="../media/image23.emf"/></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7.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2.wdp"/></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7.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8.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8.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2.wdp"/></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8.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3" name="Picture Placeholder 2"/>
          <p:cNvSpPr>
            <a:spLocks noGrp="1"/>
          </p:cNvSpPr>
          <p:nvPr>
            <p:ph type="pic" sz="quarter" idx="10"/>
          </p:nvPr>
        </p:nvSpPr>
        <p:spPr>
          <a:xfrm>
            <a:off x="0"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5" name="Picture Placeholder 2"/>
          <p:cNvSpPr>
            <a:spLocks noGrp="1"/>
          </p:cNvSpPr>
          <p:nvPr>
            <p:ph type="pic" sz="quarter" idx="11"/>
          </p:nvPr>
        </p:nvSpPr>
        <p:spPr>
          <a:xfrm>
            <a:off x="1436451"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6" name="Picture Placeholder 2"/>
          <p:cNvSpPr>
            <a:spLocks noGrp="1"/>
          </p:cNvSpPr>
          <p:nvPr>
            <p:ph type="pic" sz="quarter" idx="12"/>
          </p:nvPr>
        </p:nvSpPr>
        <p:spPr>
          <a:xfrm>
            <a:off x="2872902"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7" name="Picture Placeholder 2"/>
          <p:cNvSpPr>
            <a:spLocks noGrp="1"/>
          </p:cNvSpPr>
          <p:nvPr>
            <p:ph type="pic" sz="quarter" idx="13"/>
          </p:nvPr>
        </p:nvSpPr>
        <p:spPr>
          <a:xfrm>
            <a:off x="4309353"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8" name="Picture Placeholder 2"/>
          <p:cNvSpPr>
            <a:spLocks noGrp="1"/>
          </p:cNvSpPr>
          <p:nvPr>
            <p:ph type="pic" sz="quarter" idx="14"/>
          </p:nvPr>
        </p:nvSpPr>
        <p:spPr>
          <a:xfrm>
            <a:off x="5745804"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9" name="Picture Placeholder 2"/>
          <p:cNvSpPr>
            <a:spLocks noGrp="1"/>
          </p:cNvSpPr>
          <p:nvPr>
            <p:ph type="pic" sz="quarter" idx="15"/>
          </p:nvPr>
        </p:nvSpPr>
        <p:spPr>
          <a:xfrm>
            <a:off x="7182255"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10" name="Picture Placeholder 2"/>
          <p:cNvSpPr>
            <a:spLocks noGrp="1"/>
          </p:cNvSpPr>
          <p:nvPr>
            <p:ph type="pic" sz="quarter" idx="16"/>
          </p:nvPr>
        </p:nvSpPr>
        <p:spPr>
          <a:xfrm>
            <a:off x="8618706" y="13910554"/>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1" name="Picture Placeholder 2"/>
          <p:cNvSpPr>
            <a:spLocks noGrp="1"/>
          </p:cNvSpPr>
          <p:nvPr>
            <p:ph type="pic" sz="quarter" idx="17"/>
          </p:nvPr>
        </p:nvSpPr>
        <p:spPr>
          <a:xfrm>
            <a:off x="10055157" y="13910554"/>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2" name="Picture Placeholder 2"/>
          <p:cNvSpPr>
            <a:spLocks noGrp="1"/>
          </p:cNvSpPr>
          <p:nvPr>
            <p:ph type="pic" sz="quarter" idx="18"/>
          </p:nvPr>
        </p:nvSpPr>
        <p:spPr>
          <a:xfrm>
            <a:off x="11491608" y="13910554"/>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4" name="Picture Placeholder 2"/>
          <p:cNvSpPr>
            <a:spLocks noGrp="1"/>
          </p:cNvSpPr>
          <p:nvPr>
            <p:ph type="pic" sz="quarter" idx="19"/>
          </p:nvPr>
        </p:nvSpPr>
        <p:spPr>
          <a:xfrm>
            <a:off x="12928059" y="13910554"/>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5" name="Picture Placeholder 2"/>
          <p:cNvSpPr>
            <a:spLocks noGrp="1"/>
          </p:cNvSpPr>
          <p:nvPr>
            <p:ph type="pic" sz="quarter" idx="20"/>
          </p:nvPr>
        </p:nvSpPr>
        <p:spPr>
          <a:xfrm>
            <a:off x="14364510" y="13910554"/>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B575A3-1921-F546-AAA9-11878963BEE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19D72EE-238D-FC4B-9B37-3954634E19F6}"/>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1881BF1D-DCB7-9646-913C-28480B93952A}"/>
              </a:ext>
            </a:extLst>
          </p:cNvPr>
          <p:cNvSpPr>
            <a:spLocks noGrp="1"/>
          </p:cNvSpPr>
          <p:nvPr>
            <p:ph type="dt" sz="half" idx="10"/>
          </p:nvPr>
        </p:nvSpPr>
        <p:spPr/>
        <p:txBody>
          <a:bodyPr/>
          <a:lstStyle/>
          <a:p>
            <a:fld id="{BF1E1E9E-6385-814F-8621-C4358F5CBCE8}" type="datetimeFigureOut">
              <a:rPr lang="fr-FR" smtClean="0">
                <a:solidFill>
                  <a:prstClr val="black">
                    <a:tint val="75000"/>
                  </a:prstClr>
                </a:solidFill>
              </a:rPr>
              <a:pPr/>
              <a:t>21/06/2021</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id="{4104397D-D95F-A043-9855-DDA573D148E8}"/>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D861C322-1FA5-4145-824F-678C56C6B44D}"/>
              </a:ext>
            </a:extLst>
          </p:cNvPr>
          <p:cNvSpPr>
            <a:spLocks noGrp="1"/>
          </p:cNvSpPr>
          <p:nvPr>
            <p:ph type="sldNum" sz="quarter" idx="12"/>
          </p:nvPr>
        </p:nvSpPr>
        <p:spPr/>
        <p:txBody>
          <a:bodyPr/>
          <a:lstStyle/>
          <a:p>
            <a:fld id="{14A8F264-0C8F-2842-A6F1-D88E7D8DCD0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7770056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iapo Titre - Pavillon R vert">
    <p:spTree>
      <p:nvGrpSpPr>
        <p:cNvPr id="1" name=""/>
        <p:cNvGrpSpPr/>
        <p:nvPr/>
      </p:nvGrpSpPr>
      <p:grpSpPr>
        <a:xfrm>
          <a:off x="0" y="0"/>
          <a:ext cx="0" cy="0"/>
          <a:chOff x="0" y="0"/>
          <a:chExt cx="0" cy="0"/>
        </a:xfrm>
      </p:grpSpPr>
      <p:pic>
        <p:nvPicPr>
          <p:cNvPr id="4" name="Image 5" descr="fond finaux.jp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2702" y="0"/>
            <a:ext cx="24362832"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5084234" y="5027872"/>
            <a:ext cx="18244688" cy="2286000"/>
          </a:xfrm>
        </p:spPr>
        <p:txBody>
          <a:bodyPr lIns="0" tIns="0" rIns="0" bIns="0"/>
          <a:lstStyle>
            <a:lvl1pPr algn="l">
              <a:defRPr>
                <a:solidFill>
                  <a:schemeClr val="bg1"/>
                </a:solidFill>
              </a:defRPr>
            </a:lvl1pPr>
          </a:lstStyle>
          <a:p>
            <a:r>
              <a:rPr lang="fr-FR"/>
              <a:t>Modifiez le style du titre</a:t>
            </a:r>
            <a:endParaRPr lang="fr-FR" dirty="0"/>
          </a:p>
        </p:txBody>
      </p:sp>
      <p:sp>
        <p:nvSpPr>
          <p:cNvPr id="5" name="Sous-titre 2"/>
          <p:cNvSpPr>
            <a:spLocks noGrp="1"/>
          </p:cNvSpPr>
          <p:nvPr>
            <p:ph type="subTitle" idx="1"/>
          </p:nvPr>
        </p:nvSpPr>
        <p:spPr>
          <a:xfrm>
            <a:off x="5078467" y="10002866"/>
            <a:ext cx="18198358" cy="2319392"/>
          </a:xfrm>
          <a:noFill/>
          <a:ln>
            <a:noFill/>
          </a:ln>
        </p:spPr>
        <p:txBody>
          <a:bodyPr lIns="0" tIns="0" rIns="0" bIns="0"/>
          <a:lstStyle>
            <a:lvl1pPr marL="0" indent="0" algn="l">
              <a:buNone/>
              <a:defRPr sz="5334">
                <a:solidFill>
                  <a:schemeClr val="bg1"/>
                </a:solidFill>
              </a:defRPr>
            </a:lvl1pPr>
            <a:lvl2pPr marL="1219170" indent="0" algn="ctr">
              <a:buNone/>
              <a:defRPr/>
            </a:lvl2pPr>
            <a:lvl3pPr marL="2438340" indent="0" algn="ctr">
              <a:buNone/>
              <a:defRPr/>
            </a:lvl3pPr>
            <a:lvl4pPr marL="3657508" indent="0" algn="ctr">
              <a:buNone/>
              <a:defRPr/>
            </a:lvl4pPr>
            <a:lvl5pPr marL="4876678" indent="0" algn="ctr">
              <a:buNone/>
              <a:defRPr/>
            </a:lvl5pPr>
            <a:lvl6pPr marL="6095848" indent="0" algn="ctr">
              <a:buNone/>
              <a:defRPr/>
            </a:lvl6pPr>
            <a:lvl7pPr marL="7315018" indent="0" algn="ctr">
              <a:buNone/>
              <a:defRPr/>
            </a:lvl7pPr>
            <a:lvl8pPr marL="8534186" indent="0" algn="ctr">
              <a:buNone/>
              <a:defRPr/>
            </a:lvl8pPr>
            <a:lvl9pPr marL="9753356" indent="0" algn="ctr">
              <a:buNone/>
              <a:defRPr/>
            </a:lvl9pPr>
          </a:lstStyle>
          <a:p>
            <a:r>
              <a:rPr lang="fr-FR"/>
              <a:t>Modifiez le style des sous-titres du masque</a:t>
            </a:r>
            <a:endParaRPr lang="fr-CA" dirty="0"/>
          </a:p>
        </p:txBody>
      </p:sp>
    </p:spTree>
    <p:extLst>
      <p:ext uri="{BB962C8B-B14F-4D97-AF65-F5344CB8AC3E}">
        <p14:creationId xmlns:p14="http://schemas.microsoft.com/office/powerpoint/2010/main" val="12037124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_slide - English Pavillon R vert">
    <p:spTree>
      <p:nvGrpSpPr>
        <p:cNvPr id="1" name=""/>
        <p:cNvGrpSpPr/>
        <p:nvPr/>
      </p:nvGrpSpPr>
      <p:grpSpPr>
        <a:xfrm>
          <a:off x="0" y="0"/>
          <a:ext cx="0" cy="0"/>
          <a:chOff x="0" y="0"/>
          <a:chExt cx="0" cy="0"/>
        </a:xfrm>
      </p:grpSpPr>
      <p:pic>
        <p:nvPicPr>
          <p:cNvPr id="3" name="Image 2" descr="anglais.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078" y="0"/>
            <a:ext cx="24362344" cy="13716000"/>
          </a:xfrm>
          <a:prstGeom prst="rect">
            <a:avLst/>
          </a:prstGeom>
        </p:spPr>
      </p:pic>
      <p:sp>
        <p:nvSpPr>
          <p:cNvPr id="2" name="Titre 1"/>
          <p:cNvSpPr>
            <a:spLocks noGrp="1"/>
          </p:cNvSpPr>
          <p:nvPr>
            <p:ph type="title"/>
          </p:nvPr>
        </p:nvSpPr>
        <p:spPr>
          <a:xfrm>
            <a:off x="5084234" y="5027872"/>
            <a:ext cx="18244688" cy="2286000"/>
          </a:xfrm>
        </p:spPr>
        <p:txBody>
          <a:bodyPr lIns="0" tIns="0" rIns="0" bIns="0"/>
          <a:lstStyle>
            <a:lvl1pPr algn="l">
              <a:defRPr>
                <a:solidFill>
                  <a:schemeClr val="bg1"/>
                </a:solidFill>
              </a:defRPr>
            </a:lvl1pPr>
          </a:lstStyle>
          <a:p>
            <a:r>
              <a:rPr lang="fr-FR"/>
              <a:t>Modifiez le style du titre</a:t>
            </a:r>
            <a:endParaRPr lang="fr-FR" dirty="0"/>
          </a:p>
        </p:txBody>
      </p:sp>
      <p:sp>
        <p:nvSpPr>
          <p:cNvPr id="5" name="Sous-titre 2"/>
          <p:cNvSpPr>
            <a:spLocks noGrp="1"/>
          </p:cNvSpPr>
          <p:nvPr>
            <p:ph type="subTitle" idx="1"/>
          </p:nvPr>
        </p:nvSpPr>
        <p:spPr>
          <a:xfrm>
            <a:off x="5078467" y="10002866"/>
            <a:ext cx="18198358" cy="2319392"/>
          </a:xfrm>
          <a:noFill/>
          <a:ln>
            <a:noFill/>
          </a:ln>
        </p:spPr>
        <p:txBody>
          <a:bodyPr lIns="0" tIns="0" rIns="0" bIns="0"/>
          <a:lstStyle>
            <a:lvl1pPr marL="0" indent="0" algn="l">
              <a:buNone/>
              <a:defRPr sz="5334">
                <a:solidFill>
                  <a:schemeClr val="bg1"/>
                </a:solidFill>
              </a:defRPr>
            </a:lvl1pPr>
            <a:lvl2pPr marL="1219170" indent="0" algn="ctr">
              <a:buNone/>
              <a:defRPr/>
            </a:lvl2pPr>
            <a:lvl3pPr marL="2438340" indent="0" algn="ctr">
              <a:buNone/>
              <a:defRPr/>
            </a:lvl3pPr>
            <a:lvl4pPr marL="3657508" indent="0" algn="ctr">
              <a:buNone/>
              <a:defRPr/>
            </a:lvl4pPr>
            <a:lvl5pPr marL="4876678" indent="0" algn="ctr">
              <a:buNone/>
              <a:defRPr/>
            </a:lvl5pPr>
            <a:lvl6pPr marL="6095848" indent="0" algn="ctr">
              <a:buNone/>
              <a:defRPr/>
            </a:lvl6pPr>
            <a:lvl7pPr marL="7315018" indent="0" algn="ctr">
              <a:buNone/>
              <a:defRPr/>
            </a:lvl7pPr>
            <a:lvl8pPr marL="8534186" indent="0" algn="ctr">
              <a:buNone/>
              <a:defRPr/>
            </a:lvl8pPr>
            <a:lvl9pPr marL="9753356" indent="0" algn="ctr">
              <a:buNone/>
              <a:defRPr/>
            </a:lvl9pPr>
          </a:lstStyle>
          <a:p>
            <a:r>
              <a:rPr lang="fr-FR"/>
              <a:t>Modifiez le style des sous-titres du masque</a:t>
            </a:r>
            <a:endParaRPr lang="fr-CA" dirty="0"/>
          </a:p>
        </p:txBody>
      </p:sp>
    </p:spTree>
    <p:extLst>
      <p:ext uri="{BB962C8B-B14F-4D97-AF65-F5344CB8AC3E}">
        <p14:creationId xmlns:p14="http://schemas.microsoft.com/office/powerpoint/2010/main" val="15208807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iapo Titre - Pavillon R bleu">
    <p:spTree>
      <p:nvGrpSpPr>
        <p:cNvPr id="1" name=""/>
        <p:cNvGrpSpPr/>
        <p:nvPr/>
      </p:nvGrpSpPr>
      <p:grpSpPr>
        <a:xfrm>
          <a:off x="0" y="0"/>
          <a:ext cx="0" cy="0"/>
          <a:chOff x="0" y="0"/>
          <a:chExt cx="0" cy="0"/>
        </a:xfrm>
      </p:grpSpPr>
      <p:pic>
        <p:nvPicPr>
          <p:cNvPr id="4" name="Image 5" descr="fond finaux2.jp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2702" y="0"/>
            <a:ext cx="24362832"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5084234" y="5027872"/>
            <a:ext cx="18244688" cy="2286000"/>
          </a:xfrm>
        </p:spPr>
        <p:txBody>
          <a:bodyPr lIns="0" tIns="0" rIns="0" bIns="0"/>
          <a:lstStyle>
            <a:lvl1pPr algn="l">
              <a:defRPr>
                <a:solidFill>
                  <a:schemeClr val="bg1"/>
                </a:solidFill>
              </a:defRPr>
            </a:lvl1pPr>
          </a:lstStyle>
          <a:p>
            <a:r>
              <a:rPr lang="fr-FR"/>
              <a:t>Modifiez le style du titre</a:t>
            </a:r>
            <a:endParaRPr lang="fr-FR" dirty="0"/>
          </a:p>
        </p:txBody>
      </p:sp>
      <p:sp>
        <p:nvSpPr>
          <p:cNvPr id="5" name="Sous-titre 2"/>
          <p:cNvSpPr>
            <a:spLocks noGrp="1"/>
          </p:cNvSpPr>
          <p:nvPr>
            <p:ph type="subTitle" idx="1"/>
          </p:nvPr>
        </p:nvSpPr>
        <p:spPr>
          <a:xfrm>
            <a:off x="5078467" y="10002866"/>
            <a:ext cx="18198358" cy="2319392"/>
          </a:xfrm>
          <a:noFill/>
          <a:ln>
            <a:noFill/>
          </a:ln>
        </p:spPr>
        <p:txBody>
          <a:bodyPr lIns="0" tIns="0" rIns="0" bIns="0"/>
          <a:lstStyle>
            <a:lvl1pPr marL="0" indent="0" algn="l">
              <a:buNone/>
              <a:defRPr sz="5334">
                <a:solidFill>
                  <a:schemeClr val="bg1"/>
                </a:solidFill>
              </a:defRPr>
            </a:lvl1pPr>
            <a:lvl2pPr marL="1219170" indent="0" algn="ctr">
              <a:buNone/>
              <a:defRPr/>
            </a:lvl2pPr>
            <a:lvl3pPr marL="2438340" indent="0" algn="ctr">
              <a:buNone/>
              <a:defRPr/>
            </a:lvl3pPr>
            <a:lvl4pPr marL="3657508" indent="0" algn="ctr">
              <a:buNone/>
              <a:defRPr/>
            </a:lvl4pPr>
            <a:lvl5pPr marL="4876678" indent="0" algn="ctr">
              <a:buNone/>
              <a:defRPr/>
            </a:lvl5pPr>
            <a:lvl6pPr marL="6095848" indent="0" algn="ctr">
              <a:buNone/>
              <a:defRPr/>
            </a:lvl6pPr>
            <a:lvl7pPr marL="7315018" indent="0" algn="ctr">
              <a:buNone/>
              <a:defRPr/>
            </a:lvl7pPr>
            <a:lvl8pPr marL="8534186" indent="0" algn="ctr">
              <a:buNone/>
              <a:defRPr/>
            </a:lvl8pPr>
            <a:lvl9pPr marL="9753356" indent="0" algn="ctr">
              <a:buNone/>
              <a:defRPr/>
            </a:lvl9pPr>
          </a:lstStyle>
          <a:p>
            <a:r>
              <a:rPr lang="fr-FR"/>
              <a:t>Modifiez le style des sous-titres du masque</a:t>
            </a:r>
            <a:endParaRPr lang="fr-CA" dirty="0"/>
          </a:p>
        </p:txBody>
      </p:sp>
    </p:spTree>
    <p:extLst>
      <p:ext uri="{BB962C8B-B14F-4D97-AF65-F5344CB8AC3E}">
        <p14:creationId xmlns:p14="http://schemas.microsoft.com/office/powerpoint/2010/main" val="2489857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Slide - English Pavillon R bleu">
    <p:spTree>
      <p:nvGrpSpPr>
        <p:cNvPr id="1" name=""/>
        <p:cNvGrpSpPr/>
        <p:nvPr/>
      </p:nvGrpSpPr>
      <p:grpSpPr>
        <a:xfrm>
          <a:off x="0" y="0"/>
          <a:ext cx="0" cy="0"/>
          <a:chOff x="0" y="0"/>
          <a:chExt cx="0" cy="0"/>
        </a:xfrm>
      </p:grpSpPr>
      <p:pic>
        <p:nvPicPr>
          <p:cNvPr id="3" name="Image 2" descr="anglais2.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078" y="0"/>
            <a:ext cx="24362344" cy="13716000"/>
          </a:xfrm>
          <a:prstGeom prst="rect">
            <a:avLst/>
          </a:prstGeom>
        </p:spPr>
      </p:pic>
      <p:sp>
        <p:nvSpPr>
          <p:cNvPr id="2" name="Titre 1"/>
          <p:cNvSpPr>
            <a:spLocks noGrp="1"/>
          </p:cNvSpPr>
          <p:nvPr>
            <p:ph type="title"/>
          </p:nvPr>
        </p:nvSpPr>
        <p:spPr>
          <a:xfrm>
            <a:off x="5084234" y="5027872"/>
            <a:ext cx="18244688" cy="2286000"/>
          </a:xfrm>
        </p:spPr>
        <p:txBody>
          <a:bodyPr lIns="0" tIns="0" rIns="0" bIns="0"/>
          <a:lstStyle>
            <a:lvl1pPr algn="l">
              <a:defRPr>
                <a:solidFill>
                  <a:schemeClr val="bg1"/>
                </a:solidFill>
              </a:defRPr>
            </a:lvl1pPr>
          </a:lstStyle>
          <a:p>
            <a:r>
              <a:rPr lang="fr-FR"/>
              <a:t>Modifiez le style du titre</a:t>
            </a:r>
            <a:endParaRPr lang="fr-FR" dirty="0"/>
          </a:p>
        </p:txBody>
      </p:sp>
      <p:sp>
        <p:nvSpPr>
          <p:cNvPr id="5" name="Sous-titre 2"/>
          <p:cNvSpPr>
            <a:spLocks noGrp="1"/>
          </p:cNvSpPr>
          <p:nvPr>
            <p:ph type="subTitle" idx="1"/>
          </p:nvPr>
        </p:nvSpPr>
        <p:spPr>
          <a:xfrm>
            <a:off x="5078467" y="10002866"/>
            <a:ext cx="18198358" cy="2319392"/>
          </a:xfrm>
          <a:noFill/>
          <a:ln>
            <a:noFill/>
          </a:ln>
        </p:spPr>
        <p:txBody>
          <a:bodyPr lIns="0" tIns="0" rIns="0" bIns="0"/>
          <a:lstStyle>
            <a:lvl1pPr marL="0" indent="0" algn="l">
              <a:buNone/>
              <a:defRPr sz="5334">
                <a:solidFill>
                  <a:schemeClr val="bg1"/>
                </a:solidFill>
              </a:defRPr>
            </a:lvl1pPr>
            <a:lvl2pPr marL="1219170" indent="0" algn="ctr">
              <a:buNone/>
              <a:defRPr/>
            </a:lvl2pPr>
            <a:lvl3pPr marL="2438340" indent="0" algn="ctr">
              <a:buNone/>
              <a:defRPr/>
            </a:lvl3pPr>
            <a:lvl4pPr marL="3657508" indent="0" algn="ctr">
              <a:buNone/>
              <a:defRPr/>
            </a:lvl4pPr>
            <a:lvl5pPr marL="4876678" indent="0" algn="ctr">
              <a:buNone/>
              <a:defRPr/>
            </a:lvl5pPr>
            <a:lvl6pPr marL="6095848" indent="0" algn="ctr">
              <a:buNone/>
              <a:defRPr/>
            </a:lvl6pPr>
            <a:lvl7pPr marL="7315018" indent="0" algn="ctr">
              <a:buNone/>
              <a:defRPr/>
            </a:lvl7pPr>
            <a:lvl8pPr marL="8534186" indent="0" algn="ctr">
              <a:buNone/>
              <a:defRPr/>
            </a:lvl8pPr>
            <a:lvl9pPr marL="9753356" indent="0" algn="ctr">
              <a:buNone/>
              <a:defRPr/>
            </a:lvl9pPr>
          </a:lstStyle>
          <a:p>
            <a:r>
              <a:rPr lang="fr-FR"/>
              <a:t>Modifiez le style des sous-titres du masque</a:t>
            </a:r>
            <a:endParaRPr lang="fr-CA" dirty="0"/>
          </a:p>
        </p:txBody>
      </p:sp>
    </p:spTree>
    <p:extLst>
      <p:ext uri="{BB962C8B-B14F-4D97-AF65-F5344CB8AC3E}">
        <p14:creationId xmlns:p14="http://schemas.microsoft.com/office/powerpoint/2010/main" val="27446956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Diapo Titre - ADN Fond vert">
    <p:spTree>
      <p:nvGrpSpPr>
        <p:cNvPr id="1" name=""/>
        <p:cNvGrpSpPr/>
        <p:nvPr/>
      </p:nvGrpSpPr>
      <p:grpSpPr>
        <a:xfrm>
          <a:off x="0" y="0"/>
          <a:ext cx="0" cy="0"/>
          <a:chOff x="0" y="0"/>
          <a:chExt cx="0" cy="0"/>
        </a:xfrm>
      </p:grpSpPr>
      <p:pic>
        <p:nvPicPr>
          <p:cNvPr id="4" name="Image 5" descr="fond finaux6.jp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2702" y="0"/>
            <a:ext cx="24362832"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5084234" y="5027872"/>
            <a:ext cx="18244688" cy="2286000"/>
          </a:xfrm>
        </p:spPr>
        <p:txBody>
          <a:bodyPr lIns="0" tIns="0" rIns="0" bIns="0"/>
          <a:lstStyle>
            <a:lvl1pPr algn="l">
              <a:defRPr>
                <a:solidFill>
                  <a:schemeClr val="bg1"/>
                </a:solidFill>
              </a:defRPr>
            </a:lvl1pPr>
          </a:lstStyle>
          <a:p>
            <a:r>
              <a:rPr lang="fr-FR"/>
              <a:t>Modifiez le style du titre</a:t>
            </a:r>
            <a:endParaRPr lang="fr-FR" dirty="0"/>
          </a:p>
        </p:txBody>
      </p:sp>
      <p:sp>
        <p:nvSpPr>
          <p:cNvPr id="5" name="Sous-titre 2"/>
          <p:cNvSpPr>
            <a:spLocks noGrp="1"/>
          </p:cNvSpPr>
          <p:nvPr>
            <p:ph type="subTitle" idx="1"/>
          </p:nvPr>
        </p:nvSpPr>
        <p:spPr>
          <a:xfrm>
            <a:off x="5078467" y="10002866"/>
            <a:ext cx="18198358" cy="2319392"/>
          </a:xfrm>
          <a:noFill/>
          <a:ln>
            <a:noFill/>
          </a:ln>
        </p:spPr>
        <p:txBody>
          <a:bodyPr lIns="0" tIns="0" rIns="0" bIns="0"/>
          <a:lstStyle>
            <a:lvl1pPr marL="0" indent="0" algn="l">
              <a:buNone/>
              <a:defRPr sz="5334">
                <a:solidFill>
                  <a:schemeClr val="bg1"/>
                </a:solidFill>
              </a:defRPr>
            </a:lvl1pPr>
            <a:lvl2pPr marL="1219170" indent="0" algn="ctr">
              <a:buNone/>
              <a:defRPr/>
            </a:lvl2pPr>
            <a:lvl3pPr marL="2438340" indent="0" algn="ctr">
              <a:buNone/>
              <a:defRPr/>
            </a:lvl3pPr>
            <a:lvl4pPr marL="3657508" indent="0" algn="ctr">
              <a:buNone/>
              <a:defRPr/>
            </a:lvl4pPr>
            <a:lvl5pPr marL="4876678" indent="0" algn="ctr">
              <a:buNone/>
              <a:defRPr/>
            </a:lvl5pPr>
            <a:lvl6pPr marL="6095848" indent="0" algn="ctr">
              <a:buNone/>
              <a:defRPr/>
            </a:lvl6pPr>
            <a:lvl7pPr marL="7315018" indent="0" algn="ctr">
              <a:buNone/>
              <a:defRPr/>
            </a:lvl7pPr>
            <a:lvl8pPr marL="8534186" indent="0" algn="ctr">
              <a:buNone/>
              <a:defRPr/>
            </a:lvl8pPr>
            <a:lvl9pPr marL="9753356" indent="0" algn="ctr">
              <a:buNone/>
              <a:defRPr/>
            </a:lvl9pPr>
          </a:lstStyle>
          <a:p>
            <a:r>
              <a:rPr lang="fr-FR"/>
              <a:t>Modifiez le style des sous-titres du masque</a:t>
            </a:r>
            <a:endParaRPr lang="fr-CA" dirty="0"/>
          </a:p>
        </p:txBody>
      </p:sp>
    </p:spTree>
    <p:extLst>
      <p:ext uri="{BB962C8B-B14F-4D97-AF65-F5344CB8AC3E}">
        <p14:creationId xmlns:p14="http://schemas.microsoft.com/office/powerpoint/2010/main" val="34550927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Title Slide - English ADN Fond vert">
    <p:spTree>
      <p:nvGrpSpPr>
        <p:cNvPr id="1" name=""/>
        <p:cNvGrpSpPr/>
        <p:nvPr/>
      </p:nvGrpSpPr>
      <p:grpSpPr>
        <a:xfrm>
          <a:off x="0" y="0"/>
          <a:ext cx="0" cy="0"/>
          <a:chOff x="0" y="0"/>
          <a:chExt cx="0" cy="0"/>
        </a:xfrm>
      </p:grpSpPr>
      <p:pic>
        <p:nvPicPr>
          <p:cNvPr id="3" name="Image 2" descr="anglais3.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078" y="0"/>
            <a:ext cx="24362344" cy="13716000"/>
          </a:xfrm>
          <a:prstGeom prst="rect">
            <a:avLst/>
          </a:prstGeom>
        </p:spPr>
      </p:pic>
      <p:sp>
        <p:nvSpPr>
          <p:cNvPr id="2" name="Titre 1"/>
          <p:cNvSpPr>
            <a:spLocks noGrp="1"/>
          </p:cNvSpPr>
          <p:nvPr>
            <p:ph type="title"/>
          </p:nvPr>
        </p:nvSpPr>
        <p:spPr>
          <a:xfrm>
            <a:off x="5084234" y="5027872"/>
            <a:ext cx="18244688" cy="2286000"/>
          </a:xfrm>
        </p:spPr>
        <p:txBody>
          <a:bodyPr lIns="0" tIns="0" rIns="0" bIns="0"/>
          <a:lstStyle>
            <a:lvl1pPr algn="l">
              <a:defRPr>
                <a:solidFill>
                  <a:schemeClr val="bg1"/>
                </a:solidFill>
              </a:defRPr>
            </a:lvl1pPr>
          </a:lstStyle>
          <a:p>
            <a:r>
              <a:rPr lang="fr-FR"/>
              <a:t>Modifiez le style du titre</a:t>
            </a:r>
            <a:endParaRPr lang="fr-FR" dirty="0"/>
          </a:p>
        </p:txBody>
      </p:sp>
      <p:sp>
        <p:nvSpPr>
          <p:cNvPr id="5" name="Sous-titre 2"/>
          <p:cNvSpPr>
            <a:spLocks noGrp="1"/>
          </p:cNvSpPr>
          <p:nvPr>
            <p:ph type="subTitle" idx="1"/>
          </p:nvPr>
        </p:nvSpPr>
        <p:spPr>
          <a:xfrm>
            <a:off x="5078467" y="10002866"/>
            <a:ext cx="18198358" cy="2319392"/>
          </a:xfrm>
          <a:noFill/>
          <a:ln>
            <a:noFill/>
          </a:ln>
        </p:spPr>
        <p:txBody>
          <a:bodyPr lIns="0" tIns="0" rIns="0" bIns="0"/>
          <a:lstStyle>
            <a:lvl1pPr marL="0" indent="0" algn="l">
              <a:buNone/>
              <a:defRPr sz="5334">
                <a:solidFill>
                  <a:schemeClr val="bg1"/>
                </a:solidFill>
              </a:defRPr>
            </a:lvl1pPr>
            <a:lvl2pPr marL="1219170" indent="0" algn="ctr">
              <a:buNone/>
              <a:defRPr/>
            </a:lvl2pPr>
            <a:lvl3pPr marL="2438340" indent="0" algn="ctr">
              <a:buNone/>
              <a:defRPr/>
            </a:lvl3pPr>
            <a:lvl4pPr marL="3657508" indent="0" algn="ctr">
              <a:buNone/>
              <a:defRPr/>
            </a:lvl4pPr>
            <a:lvl5pPr marL="4876678" indent="0" algn="ctr">
              <a:buNone/>
              <a:defRPr/>
            </a:lvl5pPr>
            <a:lvl6pPr marL="6095848" indent="0" algn="ctr">
              <a:buNone/>
              <a:defRPr/>
            </a:lvl6pPr>
            <a:lvl7pPr marL="7315018" indent="0" algn="ctr">
              <a:buNone/>
              <a:defRPr/>
            </a:lvl7pPr>
            <a:lvl8pPr marL="8534186" indent="0" algn="ctr">
              <a:buNone/>
              <a:defRPr/>
            </a:lvl8pPr>
            <a:lvl9pPr marL="9753356" indent="0" algn="ctr">
              <a:buNone/>
              <a:defRPr/>
            </a:lvl9pPr>
          </a:lstStyle>
          <a:p>
            <a:r>
              <a:rPr lang="fr-FR"/>
              <a:t>Modifiez le style des sous-titres du masque</a:t>
            </a:r>
            <a:endParaRPr lang="fr-CA" dirty="0"/>
          </a:p>
        </p:txBody>
      </p:sp>
    </p:spTree>
    <p:extLst>
      <p:ext uri="{BB962C8B-B14F-4D97-AF65-F5344CB8AC3E}">
        <p14:creationId xmlns:p14="http://schemas.microsoft.com/office/powerpoint/2010/main" val="18323020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Diapo Titre - ADN Fond bleu">
    <p:spTree>
      <p:nvGrpSpPr>
        <p:cNvPr id="1" name=""/>
        <p:cNvGrpSpPr/>
        <p:nvPr/>
      </p:nvGrpSpPr>
      <p:grpSpPr>
        <a:xfrm>
          <a:off x="0" y="0"/>
          <a:ext cx="0" cy="0"/>
          <a:chOff x="0" y="0"/>
          <a:chExt cx="0" cy="0"/>
        </a:xfrm>
      </p:grpSpPr>
      <p:pic>
        <p:nvPicPr>
          <p:cNvPr id="4" name="Image 5" descr="fond finaux7.jp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2702" y="0"/>
            <a:ext cx="24362832"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5084234" y="5027872"/>
            <a:ext cx="18244688" cy="2286000"/>
          </a:xfrm>
        </p:spPr>
        <p:txBody>
          <a:bodyPr lIns="0" tIns="0" rIns="0" bIns="0"/>
          <a:lstStyle>
            <a:lvl1pPr algn="l">
              <a:defRPr>
                <a:solidFill>
                  <a:schemeClr val="bg1"/>
                </a:solidFill>
              </a:defRPr>
            </a:lvl1pPr>
          </a:lstStyle>
          <a:p>
            <a:r>
              <a:rPr lang="fr-FR"/>
              <a:t>Modifiez le style du titre</a:t>
            </a:r>
            <a:endParaRPr lang="fr-FR" dirty="0"/>
          </a:p>
        </p:txBody>
      </p:sp>
      <p:sp>
        <p:nvSpPr>
          <p:cNvPr id="5" name="Sous-titre 2"/>
          <p:cNvSpPr>
            <a:spLocks noGrp="1"/>
          </p:cNvSpPr>
          <p:nvPr>
            <p:ph type="subTitle" idx="1"/>
          </p:nvPr>
        </p:nvSpPr>
        <p:spPr>
          <a:xfrm>
            <a:off x="5078467" y="10002866"/>
            <a:ext cx="18198358" cy="2319392"/>
          </a:xfrm>
          <a:noFill/>
          <a:ln>
            <a:noFill/>
          </a:ln>
        </p:spPr>
        <p:txBody>
          <a:bodyPr lIns="0" tIns="0" rIns="0" bIns="0"/>
          <a:lstStyle>
            <a:lvl1pPr marL="0" indent="0" algn="l">
              <a:buNone/>
              <a:defRPr sz="5334">
                <a:solidFill>
                  <a:schemeClr val="bg1"/>
                </a:solidFill>
              </a:defRPr>
            </a:lvl1pPr>
            <a:lvl2pPr marL="1219170" indent="0" algn="ctr">
              <a:buNone/>
              <a:defRPr/>
            </a:lvl2pPr>
            <a:lvl3pPr marL="2438340" indent="0" algn="ctr">
              <a:buNone/>
              <a:defRPr/>
            </a:lvl3pPr>
            <a:lvl4pPr marL="3657508" indent="0" algn="ctr">
              <a:buNone/>
              <a:defRPr/>
            </a:lvl4pPr>
            <a:lvl5pPr marL="4876678" indent="0" algn="ctr">
              <a:buNone/>
              <a:defRPr/>
            </a:lvl5pPr>
            <a:lvl6pPr marL="6095848" indent="0" algn="ctr">
              <a:buNone/>
              <a:defRPr/>
            </a:lvl6pPr>
            <a:lvl7pPr marL="7315018" indent="0" algn="ctr">
              <a:buNone/>
              <a:defRPr/>
            </a:lvl7pPr>
            <a:lvl8pPr marL="8534186" indent="0" algn="ctr">
              <a:buNone/>
              <a:defRPr/>
            </a:lvl8pPr>
            <a:lvl9pPr marL="9753356" indent="0" algn="ctr">
              <a:buNone/>
              <a:defRPr/>
            </a:lvl9pPr>
          </a:lstStyle>
          <a:p>
            <a:r>
              <a:rPr lang="fr-FR"/>
              <a:t>Modifiez le style des sous-titres du masque</a:t>
            </a:r>
            <a:endParaRPr lang="fr-CA" dirty="0"/>
          </a:p>
        </p:txBody>
      </p:sp>
    </p:spTree>
    <p:extLst>
      <p:ext uri="{BB962C8B-B14F-4D97-AF65-F5344CB8AC3E}">
        <p14:creationId xmlns:p14="http://schemas.microsoft.com/office/powerpoint/2010/main" val="34161925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_Title Slide - English ADN Fond bleu">
    <p:spTree>
      <p:nvGrpSpPr>
        <p:cNvPr id="1" name=""/>
        <p:cNvGrpSpPr/>
        <p:nvPr/>
      </p:nvGrpSpPr>
      <p:grpSpPr>
        <a:xfrm>
          <a:off x="0" y="0"/>
          <a:ext cx="0" cy="0"/>
          <a:chOff x="0" y="0"/>
          <a:chExt cx="0" cy="0"/>
        </a:xfrm>
      </p:grpSpPr>
      <p:pic>
        <p:nvPicPr>
          <p:cNvPr id="3" name="Image 2" descr="anglais4.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078" y="0"/>
            <a:ext cx="24362344" cy="13716000"/>
          </a:xfrm>
          <a:prstGeom prst="rect">
            <a:avLst/>
          </a:prstGeom>
        </p:spPr>
      </p:pic>
      <p:sp>
        <p:nvSpPr>
          <p:cNvPr id="2" name="Titre 1"/>
          <p:cNvSpPr>
            <a:spLocks noGrp="1"/>
          </p:cNvSpPr>
          <p:nvPr>
            <p:ph type="title"/>
          </p:nvPr>
        </p:nvSpPr>
        <p:spPr>
          <a:xfrm>
            <a:off x="5084234" y="5027872"/>
            <a:ext cx="18244688" cy="2286000"/>
          </a:xfrm>
        </p:spPr>
        <p:txBody>
          <a:bodyPr lIns="0" tIns="0" rIns="0" bIns="0"/>
          <a:lstStyle>
            <a:lvl1pPr algn="l">
              <a:defRPr>
                <a:solidFill>
                  <a:schemeClr val="bg1"/>
                </a:solidFill>
              </a:defRPr>
            </a:lvl1pPr>
          </a:lstStyle>
          <a:p>
            <a:r>
              <a:rPr lang="fr-FR"/>
              <a:t>Modifiez le style du titre</a:t>
            </a:r>
            <a:endParaRPr lang="fr-FR" dirty="0"/>
          </a:p>
        </p:txBody>
      </p:sp>
      <p:sp>
        <p:nvSpPr>
          <p:cNvPr id="5" name="Sous-titre 2"/>
          <p:cNvSpPr>
            <a:spLocks noGrp="1"/>
          </p:cNvSpPr>
          <p:nvPr>
            <p:ph type="subTitle" idx="1"/>
          </p:nvPr>
        </p:nvSpPr>
        <p:spPr>
          <a:xfrm>
            <a:off x="5078467" y="10002866"/>
            <a:ext cx="18198358" cy="2319392"/>
          </a:xfrm>
          <a:noFill/>
          <a:ln>
            <a:noFill/>
          </a:ln>
        </p:spPr>
        <p:txBody>
          <a:bodyPr lIns="0" tIns="0" rIns="0" bIns="0"/>
          <a:lstStyle>
            <a:lvl1pPr marL="0" indent="0" algn="l">
              <a:buNone/>
              <a:defRPr sz="5334">
                <a:solidFill>
                  <a:schemeClr val="bg1"/>
                </a:solidFill>
              </a:defRPr>
            </a:lvl1pPr>
            <a:lvl2pPr marL="1219170" indent="0" algn="ctr">
              <a:buNone/>
              <a:defRPr/>
            </a:lvl2pPr>
            <a:lvl3pPr marL="2438340" indent="0" algn="ctr">
              <a:buNone/>
              <a:defRPr/>
            </a:lvl3pPr>
            <a:lvl4pPr marL="3657508" indent="0" algn="ctr">
              <a:buNone/>
              <a:defRPr/>
            </a:lvl4pPr>
            <a:lvl5pPr marL="4876678" indent="0" algn="ctr">
              <a:buNone/>
              <a:defRPr/>
            </a:lvl5pPr>
            <a:lvl6pPr marL="6095848" indent="0" algn="ctr">
              <a:buNone/>
              <a:defRPr/>
            </a:lvl6pPr>
            <a:lvl7pPr marL="7315018" indent="0" algn="ctr">
              <a:buNone/>
              <a:defRPr/>
            </a:lvl7pPr>
            <a:lvl8pPr marL="8534186" indent="0" algn="ctr">
              <a:buNone/>
              <a:defRPr/>
            </a:lvl8pPr>
            <a:lvl9pPr marL="9753356" indent="0" algn="ctr">
              <a:buNone/>
              <a:defRPr/>
            </a:lvl9pPr>
          </a:lstStyle>
          <a:p>
            <a:r>
              <a:rPr lang="fr-FR"/>
              <a:t>Modifiez le style des sous-titres du masque</a:t>
            </a:r>
            <a:endParaRPr lang="fr-CA" dirty="0"/>
          </a:p>
        </p:txBody>
      </p:sp>
    </p:spTree>
    <p:extLst>
      <p:ext uri="{BB962C8B-B14F-4D97-AF65-F5344CB8AC3E}">
        <p14:creationId xmlns:p14="http://schemas.microsoft.com/office/powerpoint/2010/main" val="27387326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2_Fond vert">
    <p:bg>
      <p:bgPr>
        <a:solidFill>
          <a:schemeClr val="accent4"/>
        </a:solidFill>
        <a:effectLst/>
      </p:bgPr>
    </p:bg>
    <p:spTree>
      <p:nvGrpSpPr>
        <p:cNvPr id="1" name=""/>
        <p:cNvGrpSpPr/>
        <p:nvPr/>
      </p:nvGrpSpPr>
      <p:grpSpPr>
        <a:xfrm>
          <a:off x="0" y="0"/>
          <a:ext cx="0" cy="0"/>
          <a:chOff x="0" y="0"/>
          <a:chExt cx="0" cy="0"/>
        </a:xfrm>
      </p:grpSpPr>
      <p:pic>
        <p:nvPicPr>
          <p:cNvPr id="4" name="Image 5"/>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6548103" y="12441769"/>
            <a:ext cx="4008966" cy="74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6"/>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21323302" y="12458703"/>
            <a:ext cx="1879600" cy="72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a:xfrm>
            <a:off x="1219200" y="3627970"/>
            <a:ext cx="21945600" cy="8125880"/>
          </a:xfrm>
        </p:spPr>
        <p:txBody>
          <a:bodyPr/>
          <a:lstStyle>
            <a:lvl1pPr>
              <a:spcAft>
                <a:spcPts val="1600"/>
              </a:spcAft>
              <a:defRPr sz="7466"/>
            </a:lvl1pPr>
            <a:lvl2pPr>
              <a:defRPr sz="6400"/>
            </a:lvl2pPr>
            <a:lvl3pPr>
              <a:defRPr sz="5334"/>
            </a:lvl3pPr>
            <a:lvl4pPr>
              <a:defRPr sz="4800"/>
            </a:lvl4pPr>
            <a:lvl5pPr>
              <a:defRPr sz="48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33081542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fond blanc">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8534"/>
            </a:lvl1pPr>
          </a:lstStyle>
          <a:p>
            <a:r>
              <a:rPr lang="fr-FR"/>
              <a:t>Modifiez le style du titre</a:t>
            </a:r>
            <a:endParaRPr lang="fr-CA" dirty="0"/>
          </a:p>
        </p:txBody>
      </p:sp>
      <p:sp>
        <p:nvSpPr>
          <p:cNvPr id="3" name="Espace réservé du contenu 2"/>
          <p:cNvSpPr>
            <a:spLocks noGrp="1"/>
          </p:cNvSpPr>
          <p:nvPr>
            <p:ph idx="1"/>
          </p:nvPr>
        </p:nvSpPr>
        <p:spPr>
          <a:xfrm>
            <a:off x="1219200" y="3627971"/>
            <a:ext cx="21945600" cy="8127998"/>
          </a:xfrm>
        </p:spPr>
        <p:txBody>
          <a:bodyPr/>
          <a:lstStyle>
            <a:lvl1pPr>
              <a:spcAft>
                <a:spcPts val="1600"/>
              </a:spcAft>
              <a:defRPr sz="7466"/>
            </a:lvl1pPr>
            <a:lvl2pPr>
              <a:defRPr sz="6400"/>
            </a:lvl2pPr>
            <a:lvl3pPr>
              <a:defRPr sz="5334"/>
            </a:lvl3pPr>
            <a:lvl4pPr>
              <a:defRPr sz="4800"/>
            </a:lvl4pPr>
            <a:lvl5pPr>
              <a:defRPr sz="48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3373292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513EC7-F62A-A048-B98F-F1A07FF08C4F}"/>
              </a:ext>
            </a:extLst>
          </p:cNvPr>
          <p:cNvSpPr>
            <a:spLocks noGrp="1"/>
          </p:cNvSpPr>
          <p:nvPr>
            <p:ph type="title"/>
          </p:nvPr>
        </p:nvSpPr>
        <p:spPr>
          <a:xfrm>
            <a:off x="1663700" y="3419477"/>
            <a:ext cx="21031200" cy="5705474"/>
          </a:xfrm>
        </p:spPr>
        <p:txBody>
          <a:bodyPr anchor="b"/>
          <a:lstStyle>
            <a:lvl1pPr>
              <a:defRPr sz="12000"/>
            </a:lvl1pPr>
          </a:lstStyle>
          <a:p>
            <a:r>
              <a:rPr lang="fr-FR"/>
              <a:t>Modifiez le style du titre</a:t>
            </a:r>
          </a:p>
        </p:txBody>
      </p:sp>
      <p:sp>
        <p:nvSpPr>
          <p:cNvPr id="3" name="Espace réservé du texte 2">
            <a:extLst>
              <a:ext uri="{FF2B5EF4-FFF2-40B4-BE49-F238E27FC236}">
                <a16:creationId xmlns:a16="http://schemas.microsoft.com/office/drawing/2014/main" id="{7A0251CE-AB85-424D-90A2-EFD73FDA13D1}"/>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7BA7681B-1135-A343-8D8D-B0CE3ED74647}"/>
              </a:ext>
            </a:extLst>
          </p:cNvPr>
          <p:cNvSpPr>
            <a:spLocks noGrp="1"/>
          </p:cNvSpPr>
          <p:nvPr>
            <p:ph type="dt" sz="half" idx="10"/>
          </p:nvPr>
        </p:nvSpPr>
        <p:spPr/>
        <p:txBody>
          <a:bodyPr/>
          <a:lstStyle/>
          <a:p>
            <a:fld id="{BF1E1E9E-6385-814F-8621-C4358F5CBCE8}" type="datetimeFigureOut">
              <a:rPr lang="fr-FR" smtClean="0">
                <a:solidFill>
                  <a:prstClr val="black">
                    <a:tint val="75000"/>
                  </a:prstClr>
                </a:solidFill>
              </a:rPr>
              <a:pPr/>
              <a:t>21/06/2021</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id="{457D2583-2698-4D45-AF95-8BCF01D18586}"/>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6788294E-9D3C-8740-ACB2-C7785F8CC050}"/>
              </a:ext>
            </a:extLst>
          </p:cNvPr>
          <p:cNvSpPr>
            <a:spLocks noGrp="1"/>
          </p:cNvSpPr>
          <p:nvPr>
            <p:ph type="sldNum" sz="quarter" idx="12"/>
          </p:nvPr>
        </p:nvSpPr>
        <p:spPr/>
        <p:txBody>
          <a:bodyPr/>
          <a:lstStyle/>
          <a:p>
            <a:fld id="{14A8F264-0C8F-2842-A6F1-D88E7D8DCD0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1383045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Fond bleu">
    <p:bg>
      <p:bgPr>
        <a:solidFill>
          <a:schemeClr val="tx1"/>
        </a:solidFill>
        <a:effectLst/>
      </p:bgPr>
    </p:bg>
    <p:spTree>
      <p:nvGrpSpPr>
        <p:cNvPr id="1" name=""/>
        <p:cNvGrpSpPr/>
        <p:nvPr/>
      </p:nvGrpSpPr>
      <p:grpSpPr>
        <a:xfrm>
          <a:off x="0" y="0"/>
          <a:ext cx="0" cy="0"/>
          <a:chOff x="0" y="0"/>
          <a:chExt cx="0" cy="0"/>
        </a:xfrm>
      </p:grpSpPr>
      <p:pic>
        <p:nvPicPr>
          <p:cNvPr id="4" name="Image 6"/>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6548103" y="12441769"/>
            <a:ext cx="4008966" cy="74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6"/>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21323302" y="12458703"/>
            <a:ext cx="1879600" cy="72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lvl1pPr>
              <a:defRPr>
                <a:solidFill>
                  <a:schemeClr val="bg2"/>
                </a:solidFill>
              </a:defRPr>
            </a:lvl1pPr>
          </a:lstStyle>
          <a:p>
            <a:r>
              <a:rPr lang="fr-FR"/>
              <a:t>Modifiez le style du titre</a:t>
            </a:r>
            <a:endParaRPr lang="fr-FR" dirty="0"/>
          </a:p>
        </p:txBody>
      </p:sp>
      <p:sp>
        <p:nvSpPr>
          <p:cNvPr id="5" name="Espace réservé du contenu 2"/>
          <p:cNvSpPr>
            <a:spLocks noGrp="1"/>
          </p:cNvSpPr>
          <p:nvPr>
            <p:ph idx="1"/>
          </p:nvPr>
        </p:nvSpPr>
        <p:spPr>
          <a:xfrm>
            <a:off x="1219200" y="3627971"/>
            <a:ext cx="21945600" cy="8127998"/>
          </a:xfrm>
        </p:spPr>
        <p:txBody>
          <a:bodyPr/>
          <a:lstStyle>
            <a:lvl1pPr>
              <a:spcAft>
                <a:spcPts val="1600"/>
              </a:spcAft>
              <a:defRPr sz="7466">
                <a:solidFill>
                  <a:schemeClr val="bg1"/>
                </a:solidFill>
              </a:defRPr>
            </a:lvl1pPr>
            <a:lvl2pPr>
              <a:defRPr sz="6400">
                <a:solidFill>
                  <a:schemeClr val="bg1"/>
                </a:solidFill>
              </a:defRPr>
            </a:lvl2pPr>
            <a:lvl3pPr>
              <a:defRPr sz="5334">
                <a:solidFill>
                  <a:schemeClr val="bg1"/>
                </a:solidFill>
              </a:defRPr>
            </a:lvl3pPr>
            <a:lvl4pPr>
              <a:defRPr sz="4800">
                <a:solidFill>
                  <a:schemeClr val="bg1"/>
                </a:solidFill>
              </a:defRPr>
            </a:lvl4pPr>
            <a:lvl5pPr>
              <a:defRPr sz="4800">
                <a:solidFill>
                  <a:schemeClr val="bg1"/>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28028501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2_Titre et contenu Fond Blanc">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8534"/>
            </a:lvl1pPr>
          </a:lstStyle>
          <a:p>
            <a:r>
              <a:rPr lang="fr-FR"/>
              <a:t>Modifiez le style du titre</a:t>
            </a:r>
            <a:endParaRPr lang="fr-CA" dirty="0"/>
          </a:p>
        </p:txBody>
      </p:sp>
      <p:sp>
        <p:nvSpPr>
          <p:cNvPr id="3" name="Espace réservé du contenu 2"/>
          <p:cNvSpPr>
            <a:spLocks noGrp="1"/>
          </p:cNvSpPr>
          <p:nvPr>
            <p:ph idx="1"/>
          </p:nvPr>
        </p:nvSpPr>
        <p:spPr>
          <a:xfrm>
            <a:off x="1219200" y="3627971"/>
            <a:ext cx="21945600" cy="8127998"/>
          </a:xfrm>
        </p:spPr>
        <p:txBody>
          <a:bodyPr/>
          <a:lstStyle>
            <a:lvl1pPr>
              <a:defRPr sz="7466"/>
            </a:lvl1pPr>
            <a:lvl2pPr>
              <a:defRPr sz="6400"/>
            </a:lvl2pPr>
            <a:lvl3pPr>
              <a:defRPr sz="5334"/>
            </a:lvl3pPr>
            <a:lvl4pPr>
              <a:defRPr sz="4800"/>
            </a:lvl4pPr>
            <a:lvl5pPr>
              <a:defRPr sz="48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36804354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4_Titre et contenu Fond Blanc">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52380" y="233271"/>
            <a:ext cx="1296904" cy="1485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a:xfrm>
            <a:off x="1235463" y="550334"/>
            <a:ext cx="21929338" cy="2286000"/>
          </a:xfrm>
        </p:spPr>
        <p:txBody>
          <a:bodyPr/>
          <a:lstStyle>
            <a:lvl1pPr>
              <a:defRPr sz="8534"/>
            </a:lvl1pPr>
          </a:lstStyle>
          <a:p>
            <a:r>
              <a:rPr lang="fr-FR"/>
              <a:t>Modifiez le style du titre</a:t>
            </a:r>
            <a:endParaRPr lang="fr-CA" dirty="0"/>
          </a:p>
        </p:txBody>
      </p:sp>
      <p:sp>
        <p:nvSpPr>
          <p:cNvPr id="3" name="Espace réservé du contenu 2"/>
          <p:cNvSpPr>
            <a:spLocks noGrp="1"/>
          </p:cNvSpPr>
          <p:nvPr>
            <p:ph idx="1"/>
          </p:nvPr>
        </p:nvSpPr>
        <p:spPr>
          <a:xfrm>
            <a:off x="1219200" y="3627971"/>
            <a:ext cx="21945600" cy="8127998"/>
          </a:xfrm>
        </p:spPr>
        <p:txBody>
          <a:bodyPr/>
          <a:lstStyle>
            <a:lvl1pPr>
              <a:defRPr sz="7466"/>
            </a:lvl1pPr>
            <a:lvl2pPr>
              <a:defRPr sz="6400"/>
            </a:lvl2pPr>
            <a:lvl3pPr>
              <a:defRPr sz="5334"/>
            </a:lvl3pPr>
            <a:lvl4pPr>
              <a:defRPr sz="4800"/>
            </a:lvl4pPr>
            <a:lvl5pPr>
              <a:defRPr sz="48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35190887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 preserve="1">
  <p:cSld name="Noir et blanc">
    <p:spTree>
      <p:nvGrpSpPr>
        <p:cNvPr id="1" name=""/>
        <p:cNvGrpSpPr/>
        <p:nvPr/>
      </p:nvGrpSpPr>
      <p:grpSpPr>
        <a:xfrm>
          <a:off x="0" y="0"/>
          <a:ext cx="0" cy="0"/>
          <a:chOff x="0" y="0"/>
          <a:chExt cx="0" cy="0"/>
        </a:xfrm>
      </p:grpSpPr>
      <p:pic>
        <p:nvPicPr>
          <p:cNvPr id="4" name="Image 6"/>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21352934" y="12458703"/>
            <a:ext cx="1879600" cy="72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7"/>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6548103" y="12441769"/>
            <a:ext cx="4008966" cy="74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lvl1pPr>
              <a:defRPr sz="8534">
                <a:solidFill>
                  <a:schemeClr val="tx2"/>
                </a:solidFill>
              </a:defRPr>
            </a:lvl1pPr>
          </a:lstStyle>
          <a:p>
            <a:r>
              <a:rPr lang="fr-FR"/>
              <a:t>Modifiez le style du titre</a:t>
            </a:r>
            <a:endParaRPr lang="fr-CA" dirty="0"/>
          </a:p>
        </p:txBody>
      </p:sp>
      <p:sp>
        <p:nvSpPr>
          <p:cNvPr id="3" name="Espace réservé du contenu 2"/>
          <p:cNvSpPr>
            <a:spLocks noGrp="1"/>
          </p:cNvSpPr>
          <p:nvPr>
            <p:ph idx="1"/>
          </p:nvPr>
        </p:nvSpPr>
        <p:spPr>
          <a:xfrm>
            <a:off x="1219200" y="3627971"/>
            <a:ext cx="21945600" cy="8127998"/>
          </a:xfrm>
        </p:spPr>
        <p:txBody>
          <a:bodyPr/>
          <a:lstStyle>
            <a:lvl1pPr>
              <a:defRPr sz="7466"/>
            </a:lvl1pPr>
            <a:lvl2pPr>
              <a:defRPr sz="6400"/>
            </a:lvl2pPr>
            <a:lvl3pPr>
              <a:defRPr sz="5334"/>
            </a:lvl3pPr>
            <a:lvl4pPr>
              <a:defRPr sz="4800"/>
            </a:lvl4pPr>
            <a:lvl5pPr>
              <a:defRPr sz="48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29576687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Fond noir">
    <p:bg>
      <p:bgPr>
        <a:solidFill>
          <a:schemeClr val="tx2"/>
        </a:solidFill>
        <a:effectLst/>
      </p:bgPr>
    </p:bg>
    <p:spTree>
      <p:nvGrpSpPr>
        <p:cNvPr id="1" name=""/>
        <p:cNvGrpSpPr/>
        <p:nvPr/>
      </p:nvGrpSpPr>
      <p:grpSpPr>
        <a:xfrm>
          <a:off x="0" y="0"/>
          <a:ext cx="0" cy="0"/>
          <a:chOff x="0" y="0"/>
          <a:chExt cx="0" cy="0"/>
        </a:xfrm>
      </p:grpSpPr>
      <p:pic>
        <p:nvPicPr>
          <p:cNvPr id="5" name="Image 5" descr="crchum.pct"/>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558935" y="16772469"/>
            <a:ext cx="4055534" cy="77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6"/>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6548103" y="12441769"/>
            <a:ext cx="4008966" cy="74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7"/>
          <p:cNvPicPr>
            <a:picLocks noChangeAspect="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21323302" y="12458703"/>
            <a:ext cx="1879600" cy="72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
        <p:nvSpPr>
          <p:cNvPr id="4" name="Espace réservé du contenu 2"/>
          <p:cNvSpPr>
            <a:spLocks noGrp="1"/>
          </p:cNvSpPr>
          <p:nvPr>
            <p:ph idx="1"/>
          </p:nvPr>
        </p:nvSpPr>
        <p:spPr>
          <a:xfrm>
            <a:off x="1219200" y="3627971"/>
            <a:ext cx="21945600" cy="8127998"/>
          </a:xfrm>
        </p:spPr>
        <p:txBody>
          <a:bodyPr/>
          <a:lstStyle>
            <a:lvl1pPr>
              <a:defRPr sz="7466">
                <a:solidFill>
                  <a:schemeClr val="bg1"/>
                </a:solidFill>
              </a:defRPr>
            </a:lvl1pPr>
            <a:lvl2pPr>
              <a:defRPr sz="6400">
                <a:solidFill>
                  <a:schemeClr val="bg1"/>
                </a:solidFill>
              </a:defRPr>
            </a:lvl2pPr>
            <a:lvl3pPr>
              <a:defRPr sz="5334">
                <a:solidFill>
                  <a:schemeClr val="bg1"/>
                </a:solidFill>
              </a:defRPr>
            </a:lvl3pPr>
            <a:lvl4pPr>
              <a:defRPr sz="4800">
                <a:solidFill>
                  <a:schemeClr val="bg1"/>
                </a:solidFill>
              </a:defRPr>
            </a:lvl4pPr>
            <a:lvl5pPr>
              <a:defRPr sz="4800">
                <a:solidFill>
                  <a:schemeClr val="bg1"/>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36435875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Bande verte">
    <p:spTree>
      <p:nvGrpSpPr>
        <p:cNvPr id="1" name=""/>
        <p:cNvGrpSpPr/>
        <p:nvPr/>
      </p:nvGrpSpPr>
      <p:grpSpPr>
        <a:xfrm>
          <a:off x="0" y="0"/>
          <a:ext cx="0" cy="0"/>
          <a:chOff x="0" y="0"/>
          <a:chExt cx="0" cy="0"/>
        </a:xfrm>
      </p:grpSpPr>
      <p:sp>
        <p:nvSpPr>
          <p:cNvPr id="4" name="Rectangle 3"/>
          <p:cNvSpPr/>
          <p:nvPr/>
        </p:nvSpPr>
        <p:spPr>
          <a:xfrm>
            <a:off x="0" y="-101600"/>
            <a:ext cx="24384000" cy="372956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fr-FR" sz="4800"/>
          </a:p>
        </p:txBody>
      </p:sp>
      <p:sp>
        <p:nvSpPr>
          <p:cNvPr id="2" name="Titre 1"/>
          <p:cNvSpPr>
            <a:spLocks noGrp="1"/>
          </p:cNvSpPr>
          <p:nvPr>
            <p:ph type="title"/>
          </p:nvPr>
        </p:nvSpPr>
        <p:spPr/>
        <p:txBody>
          <a:bodyPr/>
          <a:lstStyle>
            <a:lvl1pPr>
              <a:defRPr sz="8534">
                <a:solidFill>
                  <a:schemeClr val="bg1"/>
                </a:solidFill>
              </a:defRPr>
            </a:lvl1pPr>
          </a:lstStyle>
          <a:p>
            <a:r>
              <a:rPr lang="fr-FR"/>
              <a:t>Modifiez le style du titre</a:t>
            </a:r>
            <a:endParaRPr lang="fr-CA" dirty="0"/>
          </a:p>
        </p:txBody>
      </p:sp>
      <p:sp>
        <p:nvSpPr>
          <p:cNvPr id="3" name="Espace réservé du contenu 2"/>
          <p:cNvSpPr>
            <a:spLocks noGrp="1"/>
          </p:cNvSpPr>
          <p:nvPr>
            <p:ph idx="1"/>
          </p:nvPr>
        </p:nvSpPr>
        <p:spPr>
          <a:xfrm>
            <a:off x="1219200" y="3627971"/>
            <a:ext cx="21945600" cy="8127998"/>
          </a:xfrm>
        </p:spPr>
        <p:txBody>
          <a:bodyPr/>
          <a:lstStyle>
            <a:lvl1pPr>
              <a:defRPr sz="7466"/>
            </a:lvl1pPr>
            <a:lvl2pPr>
              <a:defRPr sz="6400"/>
            </a:lvl2pPr>
            <a:lvl3pPr>
              <a:defRPr sz="5334"/>
            </a:lvl3pPr>
            <a:lvl4pPr>
              <a:defRPr sz="4800"/>
            </a:lvl4pPr>
            <a:lvl5pPr>
              <a:defRPr sz="48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10182089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Diapositive de titre alveole">
    <p:spTree>
      <p:nvGrpSpPr>
        <p:cNvPr id="1" name=""/>
        <p:cNvGrpSpPr/>
        <p:nvPr/>
      </p:nvGrpSpPr>
      <p:grpSpPr>
        <a:xfrm>
          <a:off x="0" y="0"/>
          <a:ext cx="0" cy="0"/>
          <a:chOff x="0" y="0"/>
          <a:chExt cx="0" cy="0"/>
        </a:xfrm>
      </p:grpSpPr>
      <p:pic>
        <p:nvPicPr>
          <p:cNvPr id="4" name="Image 6"/>
          <p:cNvPicPr>
            <a:picLocks noChangeAspect="1"/>
          </p:cNvPicPr>
          <p:nvPr/>
        </p:nvPicPr>
        <p:blipFill>
          <a:blip r:embed="rId2" cstate="email">
            <a:extLst>
              <a:ext uri="{28A0092B-C50C-407E-A947-70E740481C1C}">
                <a14:useLocalDpi xmlns:a14="http://schemas.microsoft.com/office/drawing/2010/main" val="0"/>
              </a:ext>
            </a:extLst>
          </a:blip>
          <a:srcRect t="4796"/>
          <a:stretch>
            <a:fillRect/>
          </a:stretch>
        </p:blipFill>
        <p:spPr bwMode="auto">
          <a:xfrm>
            <a:off x="918637" y="1"/>
            <a:ext cx="7742766" cy="1109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828800" y="4260853"/>
            <a:ext cx="20726400" cy="2940050"/>
          </a:xfrm>
          <a:noFill/>
          <a:ln>
            <a:noFill/>
          </a:ln>
        </p:spPr>
        <p:txBody>
          <a:bodyPr/>
          <a:lstStyle>
            <a:lvl1pPr>
              <a:defRPr sz="9600" b="1">
                <a:latin typeface="+mj-lt"/>
                <a:cs typeface="Arial" pitchFamily="34" charset="0"/>
              </a:defRPr>
            </a:lvl1pPr>
          </a:lstStyle>
          <a:p>
            <a:r>
              <a:rPr lang="fr-FR"/>
              <a:t>Modifiez le style du titre</a:t>
            </a:r>
            <a:endParaRPr lang="fr-CA" dirty="0"/>
          </a:p>
        </p:txBody>
      </p:sp>
      <p:sp>
        <p:nvSpPr>
          <p:cNvPr id="3" name="Sous-titre 2"/>
          <p:cNvSpPr>
            <a:spLocks noGrp="1"/>
          </p:cNvSpPr>
          <p:nvPr>
            <p:ph type="subTitle" idx="1"/>
          </p:nvPr>
        </p:nvSpPr>
        <p:spPr>
          <a:xfrm>
            <a:off x="3657600" y="7772400"/>
            <a:ext cx="17068800" cy="3505200"/>
          </a:xfrm>
          <a:noFill/>
          <a:ln>
            <a:noFill/>
          </a:ln>
        </p:spPr>
        <p:txBody>
          <a:bodyPr/>
          <a:lstStyle>
            <a:lvl1pPr marL="0" indent="0" algn="ctr">
              <a:buNone/>
              <a:defRPr sz="7466">
                <a:solidFill>
                  <a:schemeClr val="tx2"/>
                </a:solidFill>
              </a:defRPr>
            </a:lvl1pPr>
            <a:lvl2pPr marL="1219170" indent="0" algn="ctr">
              <a:buNone/>
              <a:defRPr/>
            </a:lvl2pPr>
            <a:lvl3pPr marL="2438340" indent="0" algn="ctr">
              <a:buNone/>
              <a:defRPr/>
            </a:lvl3pPr>
            <a:lvl4pPr marL="3657508" indent="0" algn="ctr">
              <a:buNone/>
              <a:defRPr/>
            </a:lvl4pPr>
            <a:lvl5pPr marL="4876678" indent="0" algn="ctr">
              <a:buNone/>
              <a:defRPr/>
            </a:lvl5pPr>
            <a:lvl6pPr marL="6095848" indent="0" algn="ctr">
              <a:buNone/>
              <a:defRPr/>
            </a:lvl6pPr>
            <a:lvl7pPr marL="7315018" indent="0" algn="ctr">
              <a:buNone/>
              <a:defRPr/>
            </a:lvl7pPr>
            <a:lvl8pPr marL="8534186" indent="0" algn="ctr">
              <a:buNone/>
              <a:defRPr/>
            </a:lvl8pPr>
            <a:lvl9pPr marL="9753356" indent="0" algn="ctr">
              <a:buNone/>
              <a:defRPr/>
            </a:lvl9pPr>
          </a:lstStyle>
          <a:p>
            <a:r>
              <a:rPr lang="fr-FR"/>
              <a:t>Modifiez le style des sous-titres du masque</a:t>
            </a:r>
            <a:endParaRPr lang="fr-CA" dirty="0"/>
          </a:p>
        </p:txBody>
      </p:sp>
    </p:spTree>
    <p:extLst>
      <p:ext uri="{BB962C8B-B14F-4D97-AF65-F5344CB8AC3E}">
        <p14:creationId xmlns:p14="http://schemas.microsoft.com/office/powerpoint/2010/main" val="21832406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ande Bleu">
    <p:spTree>
      <p:nvGrpSpPr>
        <p:cNvPr id="1" name=""/>
        <p:cNvGrpSpPr/>
        <p:nvPr/>
      </p:nvGrpSpPr>
      <p:grpSpPr>
        <a:xfrm>
          <a:off x="0" y="0"/>
          <a:ext cx="0" cy="0"/>
          <a:chOff x="0" y="0"/>
          <a:chExt cx="0" cy="0"/>
        </a:xfrm>
      </p:grpSpPr>
      <p:sp>
        <p:nvSpPr>
          <p:cNvPr id="5" name="Rectangle 4"/>
          <p:cNvSpPr/>
          <p:nvPr/>
        </p:nvSpPr>
        <p:spPr>
          <a:xfrm>
            <a:off x="0" y="0"/>
            <a:ext cx="24384000" cy="362796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4800"/>
          </a:p>
        </p:txBody>
      </p:sp>
      <p:sp>
        <p:nvSpPr>
          <p:cNvPr id="2" name="Titre 1"/>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
        <p:nvSpPr>
          <p:cNvPr id="4" name="Espace réservé du contenu 2"/>
          <p:cNvSpPr>
            <a:spLocks noGrp="1"/>
          </p:cNvSpPr>
          <p:nvPr>
            <p:ph idx="1"/>
          </p:nvPr>
        </p:nvSpPr>
        <p:spPr>
          <a:xfrm>
            <a:off x="1219200" y="3627970"/>
            <a:ext cx="21945600" cy="8125880"/>
          </a:xfrm>
        </p:spPr>
        <p:txBody>
          <a:bodyPr/>
          <a:lstStyle>
            <a:lvl1pPr>
              <a:defRPr sz="7466"/>
            </a:lvl1pPr>
            <a:lvl2pPr>
              <a:defRPr sz="6400"/>
            </a:lvl2pPr>
            <a:lvl3pPr>
              <a:defRPr sz="5334"/>
            </a:lvl3pPr>
            <a:lvl4pPr>
              <a:defRPr sz="4800"/>
            </a:lvl4pPr>
            <a:lvl5pPr>
              <a:defRPr sz="48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16910285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Bande Bleu">
    <p:spTree>
      <p:nvGrpSpPr>
        <p:cNvPr id="1" name=""/>
        <p:cNvGrpSpPr/>
        <p:nvPr/>
      </p:nvGrpSpPr>
      <p:grpSpPr>
        <a:xfrm>
          <a:off x="0" y="0"/>
          <a:ext cx="0" cy="0"/>
          <a:chOff x="0" y="0"/>
          <a:chExt cx="0" cy="0"/>
        </a:xfrm>
      </p:grpSpPr>
      <p:pic>
        <p:nvPicPr>
          <p:cNvPr id="5" name="Image 5" descr="fond finaux5.jp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3" y="0"/>
            <a:ext cx="24362834"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1"/>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21348702" y="12467169"/>
            <a:ext cx="1883832" cy="72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1"/>
          <p:cNvPicPr>
            <a:picLocks noChangeAspect="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16560802" y="12454469"/>
            <a:ext cx="4008968" cy="74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
        <p:nvSpPr>
          <p:cNvPr id="4" name="Espace réservé du contenu 2"/>
          <p:cNvSpPr>
            <a:spLocks noGrp="1"/>
          </p:cNvSpPr>
          <p:nvPr>
            <p:ph idx="1"/>
          </p:nvPr>
        </p:nvSpPr>
        <p:spPr>
          <a:xfrm>
            <a:off x="1219200" y="3627970"/>
            <a:ext cx="21945600" cy="8125880"/>
          </a:xfrm>
        </p:spPr>
        <p:txBody>
          <a:bodyPr/>
          <a:lstStyle>
            <a:lvl1pPr>
              <a:defRPr sz="7466"/>
            </a:lvl1pPr>
            <a:lvl2pPr>
              <a:defRPr sz="6400"/>
            </a:lvl2pPr>
            <a:lvl3pPr>
              <a:defRPr sz="5334"/>
            </a:lvl3pPr>
            <a:lvl4pPr>
              <a:defRPr sz="4800"/>
            </a:lvl4pPr>
            <a:lvl5pPr>
              <a:defRPr sz="48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34515329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Bande Bleu 2">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tx1"/>
                </a:solidFill>
              </a:defRPr>
            </a:lvl1pPr>
          </a:lstStyle>
          <a:p>
            <a:r>
              <a:rPr lang="fr-FR"/>
              <a:t>Modifiez le style du titre</a:t>
            </a:r>
            <a:endParaRPr lang="fr-FR" dirty="0"/>
          </a:p>
        </p:txBody>
      </p:sp>
      <p:sp>
        <p:nvSpPr>
          <p:cNvPr id="4" name="Espace réservé du contenu 2"/>
          <p:cNvSpPr>
            <a:spLocks noGrp="1"/>
          </p:cNvSpPr>
          <p:nvPr>
            <p:ph idx="1"/>
          </p:nvPr>
        </p:nvSpPr>
        <p:spPr>
          <a:xfrm>
            <a:off x="1219200" y="4726281"/>
            <a:ext cx="21945600" cy="7027570"/>
          </a:xfrm>
        </p:spPr>
        <p:txBody>
          <a:bodyPr/>
          <a:lstStyle>
            <a:lvl1pPr>
              <a:defRPr sz="7466"/>
            </a:lvl1pPr>
            <a:lvl2pPr>
              <a:defRPr sz="6400"/>
            </a:lvl2pPr>
            <a:lvl3pPr>
              <a:defRPr sz="5334"/>
            </a:lvl3pPr>
            <a:lvl4pPr>
              <a:defRPr sz="4800"/>
            </a:lvl4pPr>
            <a:lvl5pPr>
              <a:defRPr sz="48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2723590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D48EAF-38A4-194C-9543-D4068D49F1E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22F8CCB-67F2-EB43-ABD7-39639E77B77B}"/>
              </a:ext>
            </a:extLst>
          </p:cNvPr>
          <p:cNvSpPr>
            <a:spLocks noGrp="1"/>
          </p:cNvSpPr>
          <p:nvPr>
            <p:ph sz="half" idx="1"/>
          </p:nvPr>
        </p:nvSpPr>
        <p:spPr>
          <a:xfrm>
            <a:off x="1676400" y="3651250"/>
            <a:ext cx="10363200" cy="8702676"/>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6B662F16-CEFD-014A-91CB-7596C5B9BF1E}"/>
              </a:ext>
            </a:extLst>
          </p:cNvPr>
          <p:cNvSpPr>
            <a:spLocks noGrp="1"/>
          </p:cNvSpPr>
          <p:nvPr>
            <p:ph sz="half" idx="2"/>
          </p:nvPr>
        </p:nvSpPr>
        <p:spPr>
          <a:xfrm>
            <a:off x="12344400" y="3651250"/>
            <a:ext cx="10363200" cy="8702676"/>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09057B03-E4E1-8D4D-94B6-58485B4541A6}"/>
              </a:ext>
            </a:extLst>
          </p:cNvPr>
          <p:cNvSpPr>
            <a:spLocks noGrp="1"/>
          </p:cNvSpPr>
          <p:nvPr>
            <p:ph type="dt" sz="half" idx="10"/>
          </p:nvPr>
        </p:nvSpPr>
        <p:spPr/>
        <p:txBody>
          <a:bodyPr/>
          <a:lstStyle/>
          <a:p>
            <a:fld id="{BF1E1E9E-6385-814F-8621-C4358F5CBCE8}" type="datetimeFigureOut">
              <a:rPr lang="fr-FR" smtClean="0">
                <a:solidFill>
                  <a:prstClr val="black">
                    <a:tint val="75000"/>
                  </a:prstClr>
                </a:solidFill>
              </a:rPr>
              <a:pPr/>
              <a:t>21/06/2021</a:t>
            </a:fld>
            <a:endParaRPr lang="fr-FR">
              <a:solidFill>
                <a:prstClr val="black">
                  <a:tint val="75000"/>
                </a:prstClr>
              </a:solidFill>
            </a:endParaRPr>
          </a:p>
        </p:txBody>
      </p:sp>
      <p:sp>
        <p:nvSpPr>
          <p:cNvPr id="6" name="Espace réservé du pied de page 5">
            <a:extLst>
              <a:ext uri="{FF2B5EF4-FFF2-40B4-BE49-F238E27FC236}">
                <a16:creationId xmlns:a16="http://schemas.microsoft.com/office/drawing/2014/main" id="{456F3346-7C19-0047-B09C-6B4882E48BE4}"/>
              </a:ext>
            </a:extLst>
          </p:cNvPr>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a16="http://schemas.microsoft.com/office/drawing/2014/main" id="{81FE9507-90B0-D349-81E3-108AB4D550AF}"/>
              </a:ext>
            </a:extLst>
          </p:cNvPr>
          <p:cNvSpPr>
            <a:spLocks noGrp="1"/>
          </p:cNvSpPr>
          <p:nvPr>
            <p:ph type="sldNum" sz="quarter" idx="12"/>
          </p:nvPr>
        </p:nvSpPr>
        <p:spPr/>
        <p:txBody>
          <a:bodyPr/>
          <a:lstStyle/>
          <a:p>
            <a:fld id="{14A8F264-0C8F-2842-A6F1-D88E7D8DCD0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72371832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dirty="0"/>
          </a:p>
        </p:txBody>
      </p:sp>
      <p:sp>
        <p:nvSpPr>
          <p:cNvPr id="3" name="Espace réservé du contenu 2"/>
          <p:cNvSpPr>
            <a:spLocks noGrp="1"/>
          </p:cNvSpPr>
          <p:nvPr>
            <p:ph sz="half" idx="1"/>
          </p:nvPr>
        </p:nvSpPr>
        <p:spPr>
          <a:xfrm>
            <a:off x="1219200" y="3395135"/>
            <a:ext cx="10769600" cy="8359414"/>
          </a:xfrm>
        </p:spPr>
        <p:txBody>
          <a:bodyPr/>
          <a:lstStyle>
            <a:lvl1pPr>
              <a:defRPr sz="5866"/>
            </a:lvl1pPr>
            <a:lvl2pPr>
              <a:defRPr sz="5334"/>
            </a:lvl2pPr>
            <a:lvl3pPr>
              <a:defRPr sz="4800"/>
            </a:lvl3pPr>
            <a:lvl4pPr>
              <a:defRPr sz="4266"/>
            </a:lvl4pPr>
            <a:lvl5pPr>
              <a:defRPr sz="4266"/>
            </a:lvl5pPr>
            <a:lvl6pPr>
              <a:defRPr sz="4800"/>
            </a:lvl6pPr>
            <a:lvl7pPr>
              <a:defRPr sz="4800"/>
            </a:lvl7pPr>
            <a:lvl8pPr>
              <a:defRPr sz="4800"/>
            </a:lvl8pPr>
            <a:lvl9pPr>
              <a:defRPr sz="4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contenu 3"/>
          <p:cNvSpPr>
            <a:spLocks noGrp="1"/>
          </p:cNvSpPr>
          <p:nvPr>
            <p:ph sz="half" idx="2"/>
          </p:nvPr>
        </p:nvSpPr>
        <p:spPr>
          <a:xfrm>
            <a:off x="12395200" y="3395135"/>
            <a:ext cx="10769600" cy="8359414"/>
          </a:xfrm>
        </p:spPr>
        <p:txBody>
          <a:bodyPr/>
          <a:lstStyle>
            <a:lvl1pPr>
              <a:defRPr sz="5866"/>
            </a:lvl1pPr>
            <a:lvl2pPr>
              <a:defRPr sz="5334"/>
            </a:lvl2pPr>
            <a:lvl3pPr>
              <a:defRPr sz="4800"/>
            </a:lvl3pPr>
            <a:lvl4pPr>
              <a:defRPr sz="3734"/>
            </a:lvl4pPr>
            <a:lvl5pPr>
              <a:defRPr sz="3734"/>
            </a:lvl5pPr>
            <a:lvl6pPr>
              <a:defRPr sz="4800"/>
            </a:lvl6pPr>
            <a:lvl7pPr>
              <a:defRPr sz="4800"/>
            </a:lvl7pPr>
            <a:lvl8pPr>
              <a:defRPr sz="4800"/>
            </a:lvl8pPr>
            <a:lvl9pPr>
              <a:defRPr sz="4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2315803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Titre et contenu (rose)">
    <p:spTree>
      <p:nvGrpSpPr>
        <p:cNvPr id="1" name=""/>
        <p:cNvGrpSpPr/>
        <p:nvPr/>
      </p:nvGrpSpPr>
      <p:grpSpPr>
        <a:xfrm>
          <a:off x="0" y="0"/>
          <a:ext cx="0" cy="0"/>
          <a:chOff x="0" y="0"/>
          <a:chExt cx="0" cy="0"/>
        </a:xfrm>
      </p:grpSpPr>
      <p:pic>
        <p:nvPicPr>
          <p:cNvPr id="15" name="Image 1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207" y="0"/>
            <a:ext cx="1682122" cy="5436320"/>
          </a:xfrm>
          <a:prstGeom prst="rect">
            <a:avLst/>
          </a:prstGeom>
        </p:spPr>
      </p:pic>
      <p:pic>
        <p:nvPicPr>
          <p:cNvPr id="11" name="Imag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8821" y="12607581"/>
            <a:ext cx="3724926" cy="785934"/>
          </a:xfrm>
          <a:prstGeom prst="rect">
            <a:avLst/>
          </a:prstGeom>
        </p:spPr>
      </p:pic>
      <p:sp>
        <p:nvSpPr>
          <p:cNvPr id="14" name="Titre 33"/>
          <p:cNvSpPr>
            <a:spLocks noGrp="1"/>
          </p:cNvSpPr>
          <p:nvPr>
            <p:ph type="title"/>
          </p:nvPr>
        </p:nvSpPr>
        <p:spPr>
          <a:xfrm>
            <a:off x="1692541" y="605371"/>
            <a:ext cx="21992962" cy="1024930"/>
          </a:xfrm>
          <a:prstGeom prst="rect">
            <a:avLst/>
          </a:prstGeom>
        </p:spPr>
        <p:txBody>
          <a:bodyPr/>
          <a:lstStyle>
            <a:lvl1pPr>
              <a:defRPr sz="7200" b="1">
                <a:solidFill>
                  <a:srgbClr val="09436A"/>
                </a:solidFill>
              </a:defRPr>
            </a:lvl1pPr>
          </a:lstStyle>
          <a:p>
            <a:r>
              <a:rPr lang="fr-FR"/>
              <a:t>Cliquez et modifiez le titre</a:t>
            </a:r>
          </a:p>
        </p:txBody>
      </p:sp>
      <p:sp>
        <p:nvSpPr>
          <p:cNvPr id="16" name="Espace réservé du texte 19"/>
          <p:cNvSpPr>
            <a:spLocks noGrp="1"/>
          </p:cNvSpPr>
          <p:nvPr>
            <p:ph type="body" sz="quarter" idx="10" hasCustomPrompt="1"/>
          </p:nvPr>
        </p:nvSpPr>
        <p:spPr>
          <a:xfrm>
            <a:off x="1732778" y="1631715"/>
            <a:ext cx="21924376" cy="1054102"/>
          </a:xfrm>
          <a:prstGeom prst="rect">
            <a:avLst/>
          </a:prstGeom>
        </p:spPr>
        <p:txBody>
          <a:bodyPr/>
          <a:lstStyle>
            <a:lvl1pPr>
              <a:defRPr sz="4000" baseline="0">
                <a:solidFill>
                  <a:srgbClr val="B61F72"/>
                </a:solidFill>
                <a:latin typeface="+mj-lt"/>
              </a:defRPr>
            </a:lvl1pPr>
          </a:lstStyle>
          <a:p>
            <a:pPr lvl="0"/>
            <a:r>
              <a:rPr lang="fr-FR" dirty="0"/>
              <a:t>Ajouter un sous-titre (optionnel)</a:t>
            </a:r>
          </a:p>
        </p:txBody>
      </p:sp>
      <p:sp>
        <p:nvSpPr>
          <p:cNvPr id="17" name="Espace réservé du contenu 30"/>
          <p:cNvSpPr>
            <a:spLocks noGrp="1"/>
          </p:cNvSpPr>
          <p:nvPr>
            <p:ph sz="quarter" idx="12"/>
          </p:nvPr>
        </p:nvSpPr>
        <p:spPr>
          <a:xfrm>
            <a:off x="1761073" y="3260491"/>
            <a:ext cx="21924434" cy="9322038"/>
          </a:xfrm>
          <a:prstGeom prst="rect">
            <a:avLst/>
          </a:prstGeom>
        </p:spPr>
        <p:txBody>
          <a:bodyPr/>
          <a:lstStyle>
            <a:lvl1pPr>
              <a:defRPr sz="5200">
                <a:solidFill>
                  <a:srgbClr val="333333"/>
                </a:solidFill>
              </a:defRPr>
            </a:lvl1pPr>
            <a:lvl2pPr>
              <a:defRPr sz="5600">
                <a:solidFill>
                  <a:srgbClr val="333333"/>
                </a:solidFill>
              </a:defRPr>
            </a:lvl2pPr>
            <a:lvl3pPr>
              <a:defRPr sz="4800">
                <a:solidFill>
                  <a:srgbClr val="333333"/>
                </a:solidFill>
              </a:defRPr>
            </a:lvl3pPr>
            <a:lvl4pPr>
              <a:defRPr sz="4000">
                <a:solidFill>
                  <a:srgbClr val="333333"/>
                </a:solidFill>
              </a:defRPr>
            </a:lvl4pPr>
            <a:lvl5pPr>
              <a:defRPr sz="3600">
                <a:solidFill>
                  <a:srgbClr val="333333"/>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13336298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Default Page">
    <p:spTree>
      <p:nvGrpSpPr>
        <p:cNvPr id="1" name=""/>
        <p:cNvGrpSpPr/>
        <p:nvPr/>
      </p:nvGrpSpPr>
      <p:grpSpPr>
        <a:xfrm>
          <a:off x="0" y="0"/>
          <a:ext cx="0" cy="0"/>
          <a:chOff x="0" y="0"/>
          <a:chExt cx="0" cy="0"/>
        </a:xfrm>
      </p:grpSpPr>
      <p:sp>
        <p:nvSpPr>
          <p:cNvPr id="3" name="Rectangle 2"/>
          <p:cNvSpPr/>
          <p:nvPr userDrawn="1"/>
        </p:nvSpPr>
        <p:spPr>
          <a:xfrm>
            <a:off x="21865168" y="12738107"/>
            <a:ext cx="933872" cy="9779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9" name="Text Placeholder 8"/>
          <p:cNvSpPr>
            <a:spLocks noGrp="1"/>
          </p:cNvSpPr>
          <p:nvPr>
            <p:ph type="body" sz="quarter" idx="10"/>
          </p:nvPr>
        </p:nvSpPr>
        <p:spPr>
          <a:xfrm>
            <a:off x="1584960" y="959735"/>
            <a:ext cx="21214080" cy="967662"/>
          </a:xfrm>
          <a:prstGeom prst="rect">
            <a:avLst/>
          </a:prstGeom>
        </p:spPr>
        <p:txBody>
          <a:bodyPr lIns="0" tIns="0" rIns="0" bIns="0"/>
          <a:lstStyle>
            <a:lvl1pPr marL="0" indent="0" algn="l">
              <a:buNone/>
              <a:defRPr sz="7200" b="1" cap="none" spc="0" baseline="0">
                <a:solidFill>
                  <a:schemeClr val="tx2"/>
                </a:solidFill>
                <a:latin typeface="Lato" panose="020F0502020204030203" pitchFamily="34" charset="0"/>
                <a:ea typeface="Roboto" panose="02000000000000000000" pitchFamily="2" charset="0"/>
              </a:defRPr>
            </a:lvl1pPr>
          </a:lstStyle>
          <a:p>
            <a:pPr lvl="0"/>
            <a:r>
              <a:rPr lang="en-US" dirty="0"/>
              <a:t>Click to edit Master text styles</a:t>
            </a:r>
          </a:p>
        </p:txBody>
      </p:sp>
      <p:sp>
        <p:nvSpPr>
          <p:cNvPr id="11" name="Text Placeholder 8"/>
          <p:cNvSpPr>
            <a:spLocks noGrp="1"/>
          </p:cNvSpPr>
          <p:nvPr>
            <p:ph type="body" sz="quarter" idx="11"/>
          </p:nvPr>
        </p:nvSpPr>
        <p:spPr>
          <a:xfrm>
            <a:off x="1584960" y="2072947"/>
            <a:ext cx="21214080" cy="452510"/>
          </a:xfrm>
          <a:prstGeom prst="rect">
            <a:avLst/>
          </a:prstGeom>
        </p:spPr>
        <p:txBody>
          <a:bodyPr lIns="0" tIns="0" rIns="0" bIns="0"/>
          <a:lstStyle>
            <a:lvl1pPr marL="0" indent="0" algn="l">
              <a:buNone/>
              <a:defRPr sz="2934" b="0" cap="none" baseline="0">
                <a:solidFill>
                  <a:schemeClr val="bg1">
                    <a:lumMod val="50000"/>
                  </a:schemeClr>
                </a:solidFill>
                <a:latin typeface="Lato Light" panose="020F0302020204030203" pitchFamily="34" charset="0"/>
              </a:defRPr>
            </a:lvl1pPr>
          </a:lstStyle>
          <a:p>
            <a:pPr lvl="0"/>
            <a:r>
              <a:rPr lang="en-US" dirty="0"/>
              <a:t>Click to edit Master text styles</a:t>
            </a:r>
          </a:p>
        </p:txBody>
      </p:sp>
      <p:sp>
        <p:nvSpPr>
          <p:cNvPr id="6" name="TextBox 5"/>
          <p:cNvSpPr txBox="1"/>
          <p:nvPr userDrawn="1"/>
        </p:nvSpPr>
        <p:spPr>
          <a:xfrm>
            <a:off x="21886483" y="12905742"/>
            <a:ext cx="884470" cy="369332"/>
          </a:xfrm>
          <a:prstGeom prst="rect">
            <a:avLst/>
          </a:prstGeom>
          <a:noFill/>
        </p:spPr>
        <p:txBody>
          <a:bodyPr wrap="square" lIns="0" tIns="0" rIns="0" bIns="0" rtlCol="0">
            <a:spAutoFit/>
          </a:bodyPr>
          <a:lstStyle/>
          <a:p>
            <a:pPr algn="ctr"/>
            <a:fld id="{0734B565-F3A7-4F3A-A7A3-CEB56CC79533}" type="slidenum">
              <a:rPr lang="en-US" sz="2400" b="0" smtClean="0">
                <a:solidFill>
                  <a:schemeClr val="bg1"/>
                </a:solidFill>
                <a:latin typeface="Lato" panose="020F0502020204030203" pitchFamily="34" charset="0"/>
              </a:rPr>
              <a:pPr algn="ctr"/>
              <a:t>‹n°›</a:t>
            </a:fld>
            <a:endParaRPr lang="en-US" sz="2400" b="0" dirty="0">
              <a:solidFill>
                <a:schemeClr val="bg1"/>
              </a:solidFill>
              <a:latin typeface="Lato" panose="020F0502020204030203" pitchFamily="34" charset="0"/>
            </a:endParaRPr>
          </a:p>
        </p:txBody>
      </p:sp>
      <p:sp>
        <p:nvSpPr>
          <p:cNvPr id="2" name="Rectangle 1"/>
          <p:cNvSpPr/>
          <p:nvPr userDrawn="1"/>
        </p:nvSpPr>
        <p:spPr>
          <a:xfrm>
            <a:off x="1618826" y="2758346"/>
            <a:ext cx="902208"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13" name="TextBox 12"/>
          <p:cNvSpPr txBox="1"/>
          <p:nvPr userDrawn="1"/>
        </p:nvSpPr>
        <p:spPr>
          <a:xfrm>
            <a:off x="16637001" y="12905740"/>
            <a:ext cx="4707466" cy="369332"/>
          </a:xfrm>
          <a:prstGeom prst="rect">
            <a:avLst/>
          </a:prstGeom>
          <a:noFill/>
        </p:spPr>
        <p:txBody>
          <a:bodyPr wrap="square" lIns="0" tIns="0" rIns="0" bIns="0" rtlCol="0">
            <a:spAutoFit/>
          </a:bodyPr>
          <a:lstStyle/>
          <a:p>
            <a:pPr algn="r">
              <a:lnSpc>
                <a:spcPct val="100000"/>
              </a:lnSpc>
              <a:spcAft>
                <a:spcPts val="0"/>
              </a:spcAft>
            </a:pPr>
            <a:r>
              <a:rPr lang="en-US" sz="2400" b="0" dirty="0">
                <a:solidFill>
                  <a:schemeClr val="bg1">
                    <a:lumMod val="50000"/>
                  </a:schemeClr>
                </a:solidFill>
                <a:latin typeface="Lato Light" panose="020F0302020204030203" pitchFamily="34" charset="0"/>
              </a:rPr>
              <a:t>Public PowerPoint Template</a:t>
            </a:r>
          </a:p>
        </p:txBody>
      </p:sp>
    </p:spTree>
    <p:extLst>
      <p:ext uri="{BB962C8B-B14F-4D97-AF65-F5344CB8AC3E}">
        <p14:creationId xmlns:p14="http://schemas.microsoft.com/office/powerpoint/2010/main" val="2012482924"/>
      </p:ext>
    </p:extLst>
  </p:cSld>
  <p:clrMapOvr>
    <a:masterClrMapping/>
  </p:clrMapOvr>
  <mc:AlternateContent xmlns:mc="http://schemas.openxmlformats.org/markup-compatibility/2006" xmlns:p14="http://schemas.microsoft.com/office/powerpoint/2010/main">
    <mc:Choice Requires="p14">
      <p:transition spd="slow" p14:dur="1250" advClick="0" advTm="100">
        <p:push dir="r"/>
      </p:transition>
    </mc:Choice>
    <mc:Fallback xmlns="">
      <p:transition spd="slow" advClick="0" advTm="100">
        <p:push dir="r"/>
      </p:transition>
    </mc:Fallback>
  </mc:AlternateContent>
  <p:extLst>
    <p:ext uri="{DCECCB84-F9BA-43D5-87BE-67443E8EF086}">
      <p15:sldGuideLst xmlns:p15="http://schemas.microsoft.com/office/powerpoint/2012/main">
        <p15:guide id="1" pos="374">
          <p15:clr>
            <a:srgbClr val="FBAE40"/>
          </p15:clr>
        </p15:guide>
        <p15:guide id="2" pos="5384">
          <p15:clr>
            <a:srgbClr val="FBAE40"/>
          </p15:clr>
        </p15:guide>
        <p15:guide id="3" orient="horz" pos="948">
          <p15:clr>
            <a:srgbClr val="FBAE40"/>
          </p15:clr>
        </p15:guide>
        <p15:guide id="4" orient="horz" pos="2820">
          <p15:clr>
            <a:srgbClr val="FBAE40"/>
          </p15:clr>
        </p15:guide>
        <p15:guide id="5" pos="5165">
          <p15:clr>
            <a:srgbClr val="FBAE40"/>
          </p15:clr>
        </p15:guide>
        <p15:guide id="6" pos="593">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Project PlaceHolder">
    <p:spTree>
      <p:nvGrpSpPr>
        <p:cNvPr id="1" name=""/>
        <p:cNvGrpSpPr/>
        <p:nvPr/>
      </p:nvGrpSpPr>
      <p:grpSpPr>
        <a:xfrm>
          <a:off x="0" y="0"/>
          <a:ext cx="0" cy="0"/>
          <a:chOff x="0" y="0"/>
          <a:chExt cx="0" cy="0"/>
        </a:xfrm>
      </p:grpSpPr>
      <p:sp>
        <p:nvSpPr>
          <p:cNvPr id="23" name="Picture Placeholder 22"/>
          <p:cNvSpPr>
            <a:spLocks noGrp="1"/>
          </p:cNvSpPr>
          <p:nvPr>
            <p:ph type="pic" sz="quarter" idx="15"/>
          </p:nvPr>
        </p:nvSpPr>
        <p:spPr>
          <a:xfrm>
            <a:off x="0" y="0"/>
            <a:ext cx="12192000" cy="13716000"/>
          </a:xfrm>
          <a:prstGeom prst="rect">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6780688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3" name="Picture Placeholder 2"/>
          <p:cNvSpPr>
            <a:spLocks noGrp="1"/>
          </p:cNvSpPr>
          <p:nvPr>
            <p:ph type="pic" sz="quarter" idx="10"/>
          </p:nvPr>
        </p:nvSpPr>
        <p:spPr>
          <a:xfrm>
            <a:off x="0"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5" name="Picture Placeholder 2"/>
          <p:cNvSpPr>
            <a:spLocks noGrp="1"/>
          </p:cNvSpPr>
          <p:nvPr>
            <p:ph type="pic" sz="quarter" idx="11"/>
          </p:nvPr>
        </p:nvSpPr>
        <p:spPr>
          <a:xfrm>
            <a:off x="1436451"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6" name="Picture Placeholder 2"/>
          <p:cNvSpPr>
            <a:spLocks noGrp="1"/>
          </p:cNvSpPr>
          <p:nvPr>
            <p:ph type="pic" sz="quarter" idx="12"/>
          </p:nvPr>
        </p:nvSpPr>
        <p:spPr>
          <a:xfrm>
            <a:off x="2872902"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7" name="Picture Placeholder 2"/>
          <p:cNvSpPr>
            <a:spLocks noGrp="1"/>
          </p:cNvSpPr>
          <p:nvPr>
            <p:ph type="pic" sz="quarter" idx="13"/>
          </p:nvPr>
        </p:nvSpPr>
        <p:spPr>
          <a:xfrm>
            <a:off x="4309353"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8" name="Picture Placeholder 2"/>
          <p:cNvSpPr>
            <a:spLocks noGrp="1"/>
          </p:cNvSpPr>
          <p:nvPr>
            <p:ph type="pic" sz="quarter" idx="14"/>
          </p:nvPr>
        </p:nvSpPr>
        <p:spPr>
          <a:xfrm>
            <a:off x="5745804"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9" name="Picture Placeholder 2"/>
          <p:cNvSpPr>
            <a:spLocks noGrp="1"/>
          </p:cNvSpPr>
          <p:nvPr>
            <p:ph type="pic" sz="quarter" idx="15"/>
          </p:nvPr>
        </p:nvSpPr>
        <p:spPr>
          <a:xfrm>
            <a:off x="7182255"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10" name="Picture Placeholder 2"/>
          <p:cNvSpPr>
            <a:spLocks noGrp="1"/>
          </p:cNvSpPr>
          <p:nvPr>
            <p:ph type="pic" sz="quarter" idx="16"/>
          </p:nvPr>
        </p:nvSpPr>
        <p:spPr>
          <a:xfrm>
            <a:off x="8618706" y="13910554"/>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1" name="Picture Placeholder 2"/>
          <p:cNvSpPr>
            <a:spLocks noGrp="1"/>
          </p:cNvSpPr>
          <p:nvPr>
            <p:ph type="pic" sz="quarter" idx="17"/>
          </p:nvPr>
        </p:nvSpPr>
        <p:spPr>
          <a:xfrm>
            <a:off x="10055157" y="13910554"/>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2" name="Picture Placeholder 2"/>
          <p:cNvSpPr>
            <a:spLocks noGrp="1"/>
          </p:cNvSpPr>
          <p:nvPr>
            <p:ph type="pic" sz="quarter" idx="18"/>
          </p:nvPr>
        </p:nvSpPr>
        <p:spPr>
          <a:xfrm>
            <a:off x="11491608" y="13910554"/>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4" name="Picture Placeholder 2"/>
          <p:cNvSpPr>
            <a:spLocks noGrp="1"/>
          </p:cNvSpPr>
          <p:nvPr>
            <p:ph type="pic" sz="quarter" idx="19"/>
          </p:nvPr>
        </p:nvSpPr>
        <p:spPr>
          <a:xfrm>
            <a:off x="12928059" y="13910554"/>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5" name="Picture Placeholder 2"/>
          <p:cNvSpPr>
            <a:spLocks noGrp="1"/>
          </p:cNvSpPr>
          <p:nvPr>
            <p:ph type="pic" sz="quarter" idx="20"/>
          </p:nvPr>
        </p:nvSpPr>
        <p:spPr>
          <a:xfrm>
            <a:off x="14364510" y="13910554"/>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Tree>
    <p:extLst>
      <p:ext uri="{BB962C8B-B14F-4D97-AF65-F5344CB8AC3E}">
        <p14:creationId xmlns:p14="http://schemas.microsoft.com/office/powerpoint/2010/main" val="193383594"/>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831203" y="1186737"/>
            <a:ext cx="22721601" cy="1527200"/>
          </a:xfrm>
          <a:prstGeom prst="rect">
            <a:avLst/>
          </a:prstGeom>
        </p:spPr>
        <p:txBody>
          <a:bodyPr spcFirstLastPara="1" wrap="square" lIns="129974" tIns="129974" rIns="129974" bIns="129974"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fr-FR"/>
              <a:t>Modifiez le style du titre</a:t>
            </a:r>
            <a:endParaRPr/>
          </a:p>
        </p:txBody>
      </p:sp>
      <p:sp>
        <p:nvSpPr>
          <p:cNvPr id="18" name="Shape 18"/>
          <p:cNvSpPr txBox="1">
            <a:spLocks noGrp="1"/>
          </p:cNvSpPr>
          <p:nvPr>
            <p:ph type="body" idx="1"/>
          </p:nvPr>
        </p:nvSpPr>
        <p:spPr>
          <a:xfrm>
            <a:off x="831203" y="3073268"/>
            <a:ext cx="22721601" cy="9110400"/>
          </a:xfrm>
          <a:prstGeom prst="rect">
            <a:avLst/>
          </a:prstGeom>
        </p:spPr>
        <p:txBody>
          <a:bodyPr spcFirstLastPara="1" wrap="square" lIns="129974" tIns="129974" rIns="129974" bIns="129974" anchor="t" anchorCtr="0"/>
          <a:lstStyle>
            <a:lvl1pPr marL="914054" lvl="0" indent="-685540">
              <a:spcBef>
                <a:spcPts val="0"/>
              </a:spcBef>
              <a:spcAft>
                <a:spcPts val="0"/>
              </a:spcAft>
              <a:buSzPts val="1800"/>
              <a:buChar char="●"/>
              <a:defRPr/>
            </a:lvl1pPr>
            <a:lvl2pPr marL="1828107" lvl="1" indent="-634759">
              <a:spcBef>
                <a:spcPts val="3201"/>
              </a:spcBef>
              <a:spcAft>
                <a:spcPts val="0"/>
              </a:spcAft>
              <a:buSzPts val="1400"/>
              <a:buChar char="○"/>
              <a:defRPr/>
            </a:lvl2pPr>
            <a:lvl3pPr marL="2742161" lvl="2" indent="-634759">
              <a:spcBef>
                <a:spcPts val="3201"/>
              </a:spcBef>
              <a:spcAft>
                <a:spcPts val="0"/>
              </a:spcAft>
              <a:buSzPts val="1400"/>
              <a:buChar char="■"/>
              <a:defRPr/>
            </a:lvl3pPr>
            <a:lvl4pPr marL="3656215" lvl="3" indent="-634759">
              <a:spcBef>
                <a:spcPts val="3201"/>
              </a:spcBef>
              <a:spcAft>
                <a:spcPts val="0"/>
              </a:spcAft>
              <a:buSzPts val="1400"/>
              <a:buChar char="●"/>
              <a:defRPr/>
            </a:lvl4pPr>
            <a:lvl5pPr marL="4570267" lvl="4" indent="-634759">
              <a:spcBef>
                <a:spcPts val="3201"/>
              </a:spcBef>
              <a:spcAft>
                <a:spcPts val="0"/>
              </a:spcAft>
              <a:buSzPts val="1400"/>
              <a:buChar char="○"/>
              <a:defRPr/>
            </a:lvl5pPr>
            <a:lvl6pPr marL="5484322" lvl="5" indent="-634759">
              <a:spcBef>
                <a:spcPts val="3201"/>
              </a:spcBef>
              <a:spcAft>
                <a:spcPts val="0"/>
              </a:spcAft>
              <a:buSzPts val="1400"/>
              <a:buChar char="■"/>
              <a:defRPr/>
            </a:lvl6pPr>
            <a:lvl7pPr marL="6398374" lvl="6" indent="-634759">
              <a:spcBef>
                <a:spcPts val="3201"/>
              </a:spcBef>
              <a:spcAft>
                <a:spcPts val="0"/>
              </a:spcAft>
              <a:buSzPts val="1400"/>
              <a:buChar char="●"/>
              <a:defRPr/>
            </a:lvl7pPr>
            <a:lvl8pPr marL="7312428" lvl="7" indent="-634759">
              <a:spcBef>
                <a:spcPts val="3201"/>
              </a:spcBef>
              <a:spcAft>
                <a:spcPts val="0"/>
              </a:spcAft>
              <a:buSzPts val="1400"/>
              <a:buChar char="○"/>
              <a:defRPr/>
            </a:lvl8pPr>
            <a:lvl9pPr marL="8226482" lvl="8" indent="-634759">
              <a:spcBef>
                <a:spcPts val="3201"/>
              </a:spcBef>
              <a:spcAft>
                <a:spcPts val="3201"/>
              </a:spcAft>
              <a:buSzPts val="1400"/>
              <a:buChar char="■"/>
              <a:defRPr/>
            </a:lvl9pPr>
          </a:lstStyle>
          <a:p>
            <a:r>
              <a:rPr lang="fr-FR"/>
              <a:t>Modifier les styles du texte du masque
Deuxième niveau
Troisième niveau
Quatrième niveau
Cinquième niveau</a:t>
            </a:r>
            <a:endParaRPr/>
          </a:p>
        </p:txBody>
      </p:sp>
      <p:sp>
        <p:nvSpPr>
          <p:cNvPr id="19" name="Shape 19"/>
          <p:cNvSpPr txBox="1">
            <a:spLocks noGrp="1"/>
          </p:cNvSpPr>
          <p:nvPr>
            <p:ph type="sldNum" idx="12"/>
          </p:nvPr>
        </p:nvSpPr>
        <p:spPr>
          <a:xfrm>
            <a:off x="22593222" y="12435245"/>
            <a:ext cx="1463199" cy="1049600"/>
          </a:xfrm>
          <a:prstGeom prst="rect">
            <a:avLst/>
          </a:prstGeom>
        </p:spPr>
        <p:txBody>
          <a:bodyPr spcFirstLastPara="1" wrap="square" lIns="129974" tIns="129974" rIns="129974" bIns="129974"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solidFill>
                  <a:srgbClr val="595959"/>
                </a:solidFill>
              </a:rPr>
              <a:pPr/>
              <a:t>‹n°›</a:t>
            </a:fld>
            <a:endParaRPr lang="uk-UA">
              <a:solidFill>
                <a:srgbClr val="595959"/>
              </a:solidFill>
            </a:endParaRPr>
          </a:p>
        </p:txBody>
      </p:sp>
    </p:spTree>
    <p:extLst>
      <p:ext uri="{BB962C8B-B14F-4D97-AF65-F5344CB8AC3E}">
        <p14:creationId xmlns:p14="http://schemas.microsoft.com/office/powerpoint/2010/main" val="19270271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7AE70A-A180-044D-AA0C-0F5D04171EB8}"/>
              </a:ext>
            </a:extLst>
          </p:cNvPr>
          <p:cNvSpPr>
            <a:spLocks noGrp="1"/>
          </p:cNvSpPr>
          <p:nvPr>
            <p:ph type="ctrTitle"/>
          </p:nvPr>
        </p:nvSpPr>
        <p:spPr>
          <a:xfrm>
            <a:off x="3048000" y="2244726"/>
            <a:ext cx="18288000" cy="4775200"/>
          </a:xfrm>
        </p:spPr>
        <p:txBody>
          <a:bodyPr anchor="b"/>
          <a:lstStyle>
            <a:lvl1pPr algn="ctr">
              <a:defRPr sz="12000"/>
            </a:lvl1pPr>
          </a:lstStyle>
          <a:p>
            <a:r>
              <a:rPr lang="fr-CA"/>
              <a:t>Modifier le style du titre</a:t>
            </a:r>
            <a:endParaRPr lang="fr-FR"/>
          </a:p>
        </p:txBody>
      </p:sp>
      <p:sp>
        <p:nvSpPr>
          <p:cNvPr id="3" name="Sous-titre 2">
            <a:extLst>
              <a:ext uri="{FF2B5EF4-FFF2-40B4-BE49-F238E27FC236}">
                <a16:creationId xmlns:a16="http://schemas.microsoft.com/office/drawing/2014/main" id="{4017CEAE-23FB-A448-8182-F09CAA0D20D7}"/>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fr-CA"/>
              <a:t>Modifier le style des sous-titres du masque</a:t>
            </a:r>
            <a:endParaRPr lang="fr-FR"/>
          </a:p>
        </p:txBody>
      </p:sp>
      <p:sp>
        <p:nvSpPr>
          <p:cNvPr id="4" name="Espace réservé de la date 3">
            <a:extLst>
              <a:ext uri="{FF2B5EF4-FFF2-40B4-BE49-F238E27FC236}">
                <a16:creationId xmlns:a16="http://schemas.microsoft.com/office/drawing/2014/main" id="{8D5006DB-786F-334A-9AD6-762647707A9D}"/>
              </a:ext>
            </a:extLst>
          </p:cNvPr>
          <p:cNvSpPr>
            <a:spLocks noGrp="1"/>
          </p:cNvSpPr>
          <p:nvPr>
            <p:ph type="dt" sz="half" idx="10"/>
          </p:nvPr>
        </p:nvSpPr>
        <p:spPr/>
        <p:txBody>
          <a:bodyPr/>
          <a:lstStyle/>
          <a:p>
            <a:fld id="{D274F1EC-306B-6640-A25C-847F617DE3D9}" type="datetimeFigureOut">
              <a:rPr lang="fr-FR" smtClean="0"/>
              <a:t>21/06/2021</a:t>
            </a:fld>
            <a:endParaRPr lang="fr-FR"/>
          </a:p>
        </p:txBody>
      </p:sp>
      <p:sp>
        <p:nvSpPr>
          <p:cNvPr id="5" name="Espace réservé du pied de page 4">
            <a:extLst>
              <a:ext uri="{FF2B5EF4-FFF2-40B4-BE49-F238E27FC236}">
                <a16:creationId xmlns:a16="http://schemas.microsoft.com/office/drawing/2014/main" id="{85995314-B764-5549-9709-2D6DE98C13A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5229262-806E-8B43-9C50-769D79B73E91}"/>
              </a:ext>
            </a:extLst>
          </p:cNvPr>
          <p:cNvSpPr>
            <a:spLocks noGrp="1"/>
          </p:cNvSpPr>
          <p:nvPr>
            <p:ph type="sldNum" sz="quarter" idx="12"/>
          </p:nvPr>
        </p:nvSpPr>
        <p:spPr/>
        <p:txBody>
          <a:bodyPr/>
          <a:lstStyle/>
          <a:p>
            <a:fld id="{B47AFD8A-82F5-D540-A429-AD1026C52585}" type="slidenum">
              <a:rPr lang="fr-FR" smtClean="0"/>
              <a:t>‹n°›</a:t>
            </a:fld>
            <a:endParaRPr lang="fr-FR"/>
          </a:p>
        </p:txBody>
      </p:sp>
    </p:spTree>
    <p:extLst>
      <p:ext uri="{BB962C8B-B14F-4D97-AF65-F5344CB8AC3E}">
        <p14:creationId xmlns:p14="http://schemas.microsoft.com/office/powerpoint/2010/main" val="37596794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1AD641-D93B-BE4C-9AA3-28BD235D7A9E}"/>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8FFF3BE1-6B93-6247-96B5-3356B0D35194}"/>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733E7F85-4FC4-CA40-A8EC-1A357380417A}"/>
              </a:ext>
            </a:extLst>
          </p:cNvPr>
          <p:cNvSpPr>
            <a:spLocks noGrp="1"/>
          </p:cNvSpPr>
          <p:nvPr>
            <p:ph type="dt" sz="half" idx="10"/>
          </p:nvPr>
        </p:nvSpPr>
        <p:spPr/>
        <p:txBody>
          <a:bodyPr/>
          <a:lstStyle/>
          <a:p>
            <a:fld id="{D274F1EC-306B-6640-A25C-847F617DE3D9}" type="datetimeFigureOut">
              <a:rPr lang="fr-FR" smtClean="0"/>
              <a:t>21/06/2021</a:t>
            </a:fld>
            <a:endParaRPr lang="fr-FR"/>
          </a:p>
        </p:txBody>
      </p:sp>
      <p:sp>
        <p:nvSpPr>
          <p:cNvPr id="5" name="Espace réservé du pied de page 4">
            <a:extLst>
              <a:ext uri="{FF2B5EF4-FFF2-40B4-BE49-F238E27FC236}">
                <a16:creationId xmlns:a16="http://schemas.microsoft.com/office/drawing/2014/main" id="{CDEE2F5D-E544-9E4E-BACB-75AD1E8DF40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5AC3494-BADA-1A49-9925-5576EE38D74E}"/>
              </a:ext>
            </a:extLst>
          </p:cNvPr>
          <p:cNvSpPr>
            <a:spLocks noGrp="1"/>
          </p:cNvSpPr>
          <p:nvPr>
            <p:ph type="sldNum" sz="quarter" idx="12"/>
          </p:nvPr>
        </p:nvSpPr>
        <p:spPr/>
        <p:txBody>
          <a:bodyPr/>
          <a:lstStyle/>
          <a:p>
            <a:fld id="{B47AFD8A-82F5-D540-A429-AD1026C52585}" type="slidenum">
              <a:rPr lang="fr-FR" smtClean="0"/>
              <a:t>‹n°›</a:t>
            </a:fld>
            <a:endParaRPr lang="fr-FR"/>
          </a:p>
        </p:txBody>
      </p:sp>
    </p:spTree>
    <p:extLst>
      <p:ext uri="{BB962C8B-B14F-4D97-AF65-F5344CB8AC3E}">
        <p14:creationId xmlns:p14="http://schemas.microsoft.com/office/powerpoint/2010/main" val="15233989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FCA8BD-CC6C-D445-9DB4-EEDE14C61DA6}"/>
              </a:ext>
            </a:extLst>
          </p:cNvPr>
          <p:cNvSpPr>
            <a:spLocks noGrp="1"/>
          </p:cNvSpPr>
          <p:nvPr>
            <p:ph type="title"/>
          </p:nvPr>
        </p:nvSpPr>
        <p:spPr>
          <a:xfrm>
            <a:off x="1663700" y="3419477"/>
            <a:ext cx="21031200" cy="5705474"/>
          </a:xfrm>
        </p:spPr>
        <p:txBody>
          <a:bodyPr anchor="b"/>
          <a:lstStyle>
            <a:lvl1pPr>
              <a:defRPr sz="12000"/>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CA31090C-5C77-6946-8FE4-3DBCE3C9F72E}"/>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CDB47C66-CE39-5E46-B115-F30ABA6D2CCE}"/>
              </a:ext>
            </a:extLst>
          </p:cNvPr>
          <p:cNvSpPr>
            <a:spLocks noGrp="1"/>
          </p:cNvSpPr>
          <p:nvPr>
            <p:ph type="dt" sz="half" idx="10"/>
          </p:nvPr>
        </p:nvSpPr>
        <p:spPr/>
        <p:txBody>
          <a:bodyPr/>
          <a:lstStyle/>
          <a:p>
            <a:fld id="{D274F1EC-306B-6640-A25C-847F617DE3D9}" type="datetimeFigureOut">
              <a:rPr lang="fr-FR" smtClean="0"/>
              <a:t>21/06/2021</a:t>
            </a:fld>
            <a:endParaRPr lang="fr-FR"/>
          </a:p>
        </p:txBody>
      </p:sp>
      <p:sp>
        <p:nvSpPr>
          <p:cNvPr id="5" name="Espace réservé du pied de page 4">
            <a:extLst>
              <a:ext uri="{FF2B5EF4-FFF2-40B4-BE49-F238E27FC236}">
                <a16:creationId xmlns:a16="http://schemas.microsoft.com/office/drawing/2014/main" id="{206E8A48-CB98-324D-AF76-EBCA4C8A840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0D3AD4E-82D5-2346-9A8C-9F3EF91B281C}"/>
              </a:ext>
            </a:extLst>
          </p:cNvPr>
          <p:cNvSpPr>
            <a:spLocks noGrp="1"/>
          </p:cNvSpPr>
          <p:nvPr>
            <p:ph type="sldNum" sz="quarter" idx="12"/>
          </p:nvPr>
        </p:nvSpPr>
        <p:spPr/>
        <p:txBody>
          <a:bodyPr/>
          <a:lstStyle/>
          <a:p>
            <a:fld id="{B47AFD8A-82F5-D540-A429-AD1026C52585}" type="slidenum">
              <a:rPr lang="fr-FR" smtClean="0"/>
              <a:t>‹n°›</a:t>
            </a:fld>
            <a:endParaRPr lang="fr-FR"/>
          </a:p>
        </p:txBody>
      </p:sp>
    </p:spTree>
    <p:extLst>
      <p:ext uri="{BB962C8B-B14F-4D97-AF65-F5344CB8AC3E}">
        <p14:creationId xmlns:p14="http://schemas.microsoft.com/office/powerpoint/2010/main" val="25185870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27BB5C-FD8E-AE4C-BF14-963C258137D7}"/>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BDAA97F6-72C4-1A44-96B0-8B93AAF7E753}"/>
              </a:ext>
            </a:extLst>
          </p:cNvPr>
          <p:cNvSpPr>
            <a:spLocks noGrp="1"/>
          </p:cNvSpPr>
          <p:nvPr>
            <p:ph sz="half" idx="1"/>
          </p:nvPr>
        </p:nvSpPr>
        <p:spPr>
          <a:xfrm>
            <a:off x="1676400" y="3651250"/>
            <a:ext cx="10363200" cy="8702676"/>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a:extLst>
              <a:ext uri="{FF2B5EF4-FFF2-40B4-BE49-F238E27FC236}">
                <a16:creationId xmlns:a16="http://schemas.microsoft.com/office/drawing/2014/main" id="{840E4FEE-0BD9-1E4C-B54E-8DA98526D1F6}"/>
              </a:ext>
            </a:extLst>
          </p:cNvPr>
          <p:cNvSpPr>
            <a:spLocks noGrp="1"/>
          </p:cNvSpPr>
          <p:nvPr>
            <p:ph sz="half" idx="2"/>
          </p:nvPr>
        </p:nvSpPr>
        <p:spPr>
          <a:xfrm>
            <a:off x="12344400" y="3651250"/>
            <a:ext cx="10363200" cy="8702676"/>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a:extLst>
              <a:ext uri="{FF2B5EF4-FFF2-40B4-BE49-F238E27FC236}">
                <a16:creationId xmlns:a16="http://schemas.microsoft.com/office/drawing/2014/main" id="{077F2726-90FC-0944-B533-EE0E1EC6BDA0}"/>
              </a:ext>
            </a:extLst>
          </p:cNvPr>
          <p:cNvSpPr>
            <a:spLocks noGrp="1"/>
          </p:cNvSpPr>
          <p:nvPr>
            <p:ph type="dt" sz="half" idx="10"/>
          </p:nvPr>
        </p:nvSpPr>
        <p:spPr/>
        <p:txBody>
          <a:bodyPr/>
          <a:lstStyle/>
          <a:p>
            <a:fld id="{D274F1EC-306B-6640-A25C-847F617DE3D9}" type="datetimeFigureOut">
              <a:rPr lang="fr-FR" smtClean="0"/>
              <a:t>21/06/2021</a:t>
            </a:fld>
            <a:endParaRPr lang="fr-FR"/>
          </a:p>
        </p:txBody>
      </p:sp>
      <p:sp>
        <p:nvSpPr>
          <p:cNvPr id="6" name="Espace réservé du pied de page 5">
            <a:extLst>
              <a:ext uri="{FF2B5EF4-FFF2-40B4-BE49-F238E27FC236}">
                <a16:creationId xmlns:a16="http://schemas.microsoft.com/office/drawing/2014/main" id="{FA29E0A6-0892-9642-922A-DC53352471C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05E29B8-A4E8-5042-B2CA-C500D650CD9A}"/>
              </a:ext>
            </a:extLst>
          </p:cNvPr>
          <p:cNvSpPr>
            <a:spLocks noGrp="1"/>
          </p:cNvSpPr>
          <p:nvPr>
            <p:ph type="sldNum" sz="quarter" idx="12"/>
          </p:nvPr>
        </p:nvSpPr>
        <p:spPr/>
        <p:txBody>
          <a:bodyPr/>
          <a:lstStyle/>
          <a:p>
            <a:fld id="{B47AFD8A-82F5-D540-A429-AD1026C52585}" type="slidenum">
              <a:rPr lang="fr-FR" smtClean="0"/>
              <a:t>‹n°›</a:t>
            </a:fld>
            <a:endParaRPr lang="fr-FR"/>
          </a:p>
        </p:txBody>
      </p:sp>
    </p:spTree>
    <p:extLst>
      <p:ext uri="{BB962C8B-B14F-4D97-AF65-F5344CB8AC3E}">
        <p14:creationId xmlns:p14="http://schemas.microsoft.com/office/powerpoint/2010/main" val="57095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F2AA25-BE01-7142-BB41-BC370FEB7423}"/>
              </a:ext>
            </a:extLst>
          </p:cNvPr>
          <p:cNvSpPr>
            <a:spLocks noGrp="1"/>
          </p:cNvSpPr>
          <p:nvPr>
            <p:ph type="title"/>
          </p:nvPr>
        </p:nvSpPr>
        <p:spPr>
          <a:xfrm>
            <a:off x="1679576" y="730251"/>
            <a:ext cx="21031200" cy="2651126"/>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30E9A73-6613-6441-A185-08ACB8DBFAD4}"/>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870DE50A-10C1-D040-9311-F791EBC5A862}"/>
              </a:ext>
            </a:extLst>
          </p:cNvPr>
          <p:cNvSpPr>
            <a:spLocks noGrp="1"/>
          </p:cNvSpPr>
          <p:nvPr>
            <p:ph sz="half" idx="2"/>
          </p:nvPr>
        </p:nvSpPr>
        <p:spPr>
          <a:xfrm>
            <a:off x="1679577" y="5010150"/>
            <a:ext cx="10315574" cy="7369176"/>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17F80FE6-F2E8-2B44-AA55-0E3D0EFDE08C}"/>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218C3016-308D-5D48-AF3B-971B56C11C63}"/>
              </a:ext>
            </a:extLst>
          </p:cNvPr>
          <p:cNvSpPr>
            <a:spLocks noGrp="1"/>
          </p:cNvSpPr>
          <p:nvPr>
            <p:ph sz="quarter" idx="4"/>
          </p:nvPr>
        </p:nvSpPr>
        <p:spPr>
          <a:xfrm>
            <a:off x="12344400" y="5010150"/>
            <a:ext cx="10366376" cy="7369176"/>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5939AABE-75B0-A746-8424-441EFF28369C}"/>
              </a:ext>
            </a:extLst>
          </p:cNvPr>
          <p:cNvSpPr>
            <a:spLocks noGrp="1"/>
          </p:cNvSpPr>
          <p:nvPr>
            <p:ph type="dt" sz="half" idx="10"/>
          </p:nvPr>
        </p:nvSpPr>
        <p:spPr/>
        <p:txBody>
          <a:bodyPr/>
          <a:lstStyle/>
          <a:p>
            <a:fld id="{BF1E1E9E-6385-814F-8621-C4358F5CBCE8}" type="datetimeFigureOut">
              <a:rPr lang="fr-FR" smtClean="0">
                <a:solidFill>
                  <a:prstClr val="black">
                    <a:tint val="75000"/>
                  </a:prstClr>
                </a:solidFill>
              </a:rPr>
              <a:pPr/>
              <a:t>21/06/2021</a:t>
            </a:fld>
            <a:endParaRPr lang="fr-FR">
              <a:solidFill>
                <a:prstClr val="black">
                  <a:tint val="75000"/>
                </a:prstClr>
              </a:solidFill>
            </a:endParaRPr>
          </a:p>
        </p:txBody>
      </p:sp>
      <p:sp>
        <p:nvSpPr>
          <p:cNvPr id="8" name="Espace réservé du pied de page 7">
            <a:extLst>
              <a:ext uri="{FF2B5EF4-FFF2-40B4-BE49-F238E27FC236}">
                <a16:creationId xmlns:a16="http://schemas.microsoft.com/office/drawing/2014/main" id="{E8FE9220-F67E-5A44-B9E4-9800E200DE58}"/>
              </a:ext>
            </a:extLst>
          </p:cNvPr>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a:extLst>
              <a:ext uri="{FF2B5EF4-FFF2-40B4-BE49-F238E27FC236}">
                <a16:creationId xmlns:a16="http://schemas.microsoft.com/office/drawing/2014/main" id="{87DB130D-0EF7-7047-850D-BF2951615561}"/>
              </a:ext>
            </a:extLst>
          </p:cNvPr>
          <p:cNvSpPr>
            <a:spLocks noGrp="1"/>
          </p:cNvSpPr>
          <p:nvPr>
            <p:ph type="sldNum" sz="quarter" idx="12"/>
          </p:nvPr>
        </p:nvSpPr>
        <p:spPr/>
        <p:txBody>
          <a:bodyPr/>
          <a:lstStyle/>
          <a:p>
            <a:fld id="{14A8F264-0C8F-2842-A6F1-D88E7D8DCD0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2654429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AE3B6E-EFF6-444E-AF44-14F30E1E12E8}"/>
              </a:ext>
            </a:extLst>
          </p:cNvPr>
          <p:cNvSpPr>
            <a:spLocks noGrp="1"/>
          </p:cNvSpPr>
          <p:nvPr>
            <p:ph type="title"/>
          </p:nvPr>
        </p:nvSpPr>
        <p:spPr>
          <a:xfrm>
            <a:off x="1679576" y="730251"/>
            <a:ext cx="21031200" cy="2651126"/>
          </a:xfrm>
        </p:spPr>
        <p:txBody>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743FA90B-4859-EC47-8145-6B0FFD0D8758}"/>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6ACAB906-1750-BF46-93C5-C31DE3B7E702}"/>
              </a:ext>
            </a:extLst>
          </p:cNvPr>
          <p:cNvSpPr>
            <a:spLocks noGrp="1"/>
          </p:cNvSpPr>
          <p:nvPr>
            <p:ph sz="half" idx="2"/>
          </p:nvPr>
        </p:nvSpPr>
        <p:spPr>
          <a:xfrm>
            <a:off x="1679577" y="5010150"/>
            <a:ext cx="10315574" cy="7369176"/>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a:extLst>
              <a:ext uri="{FF2B5EF4-FFF2-40B4-BE49-F238E27FC236}">
                <a16:creationId xmlns:a16="http://schemas.microsoft.com/office/drawing/2014/main" id="{3F221295-4418-AA45-9542-A81BBDFDBC3D}"/>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6AE39B75-8454-FE47-97DA-7B5F6189A32A}"/>
              </a:ext>
            </a:extLst>
          </p:cNvPr>
          <p:cNvSpPr>
            <a:spLocks noGrp="1"/>
          </p:cNvSpPr>
          <p:nvPr>
            <p:ph sz="quarter" idx="4"/>
          </p:nvPr>
        </p:nvSpPr>
        <p:spPr>
          <a:xfrm>
            <a:off x="12344400" y="5010150"/>
            <a:ext cx="10366376" cy="7369176"/>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a:extLst>
              <a:ext uri="{FF2B5EF4-FFF2-40B4-BE49-F238E27FC236}">
                <a16:creationId xmlns:a16="http://schemas.microsoft.com/office/drawing/2014/main" id="{46572938-E993-EF4A-8701-224B10FEE83D}"/>
              </a:ext>
            </a:extLst>
          </p:cNvPr>
          <p:cNvSpPr>
            <a:spLocks noGrp="1"/>
          </p:cNvSpPr>
          <p:nvPr>
            <p:ph type="dt" sz="half" idx="10"/>
          </p:nvPr>
        </p:nvSpPr>
        <p:spPr/>
        <p:txBody>
          <a:bodyPr/>
          <a:lstStyle/>
          <a:p>
            <a:fld id="{D274F1EC-306B-6640-A25C-847F617DE3D9}" type="datetimeFigureOut">
              <a:rPr lang="fr-FR" smtClean="0"/>
              <a:t>21/06/2021</a:t>
            </a:fld>
            <a:endParaRPr lang="fr-FR"/>
          </a:p>
        </p:txBody>
      </p:sp>
      <p:sp>
        <p:nvSpPr>
          <p:cNvPr id="8" name="Espace réservé du pied de page 7">
            <a:extLst>
              <a:ext uri="{FF2B5EF4-FFF2-40B4-BE49-F238E27FC236}">
                <a16:creationId xmlns:a16="http://schemas.microsoft.com/office/drawing/2014/main" id="{6276A192-A007-A048-A4DF-207E2231892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34D395A-A6BA-3F42-8154-6AEDC2A53A34}"/>
              </a:ext>
            </a:extLst>
          </p:cNvPr>
          <p:cNvSpPr>
            <a:spLocks noGrp="1"/>
          </p:cNvSpPr>
          <p:nvPr>
            <p:ph type="sldNum" sz="quarter" idx="12"/>
          </p:nvPr>
        </p:nvSpPr>
        <p:spPr/>
        <p:txBody>
          <a:bodyPr/>
          <a:lstStyle/>
          <a:p>
            <a:fld id="{B47AFD8A-82F5-D540-A429-AD1026C52585}" type="slidenum">
              <a:rPr lang="fr-FR" smtClean="0"/>
              <a:t>‹n°›</a:t>
            </a:fld>
            <a:endParaRPr lang="fr-FR"/>
          </a:p>
        </p:txBody>
      </p:sp>
    </p:spTree>
    <p:extLst>
      <p:ext uri="{BB962C8B-B14F-4D97-AF65-F5344CB8AC3E}">
        <p14:creationId xmlns:p14="http://schemas.microsoft.com/office/powerpoint/2010/main" val="1706651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4306A3-22B3-6548-B428-59AE7D4714F5}"/>
              </a:ext>
            </a:extLst>
          </p:cNvPr>
          <p:cNvSpPr>
            <a:spLocks noGrp="1"/>
          </p:cNvSpPr>
          <p:nvPr>
            <p:ph type="title"/>
          </p:nvPr>
        </p:nvSpPr>
        <p:spPr/>
        <p:txBody>
          <a:bodyPr/>
          <a:lstStyle/>
          <a:p>
            <a:r>
              <a:rPr lang="fr-CA"/>
              <a:t>Modifier le style du titre</a:t>
            </a:r>
            <a:endParaRPr lang="fr-FR"/>
          </a:p>
        </p:txBody>
      </p:sp>
      <p:sp>
        <p:nvSpPr>
          <p:cNvPr id="3" name="Espace réservé de la date 2">
            <a:extLst>
              <a:ext uri="{FF2B5EF4-FFF2-40B4-BE49-F238E27FC236}">
                <a16:creationId xmlns:a16="http://schemas.microsoft.com/office/drawing/2014/main" id="{251C2112-4F02-8F44-9D90-F96346F37D52}"/>
              </a:ext>
            </a:extLst>
          </p:cNvPr>
          <p:cNvSpPr>
            <a:spLocks noGrp="1"/>
          </p:cNvSpPr>
          <p:nvPr>
            <p:ph type="dt" sz="half" idx="10"/>
          </p:nvPr>
        </p:nvSpPr>
        <p:spPr/>
        <p:txBody>
          <a:bodyPr/>
          <a:lstStyle/>
          <a:p>
            <a:fld id="{D274F1EC-306B-6640-A25C-847F617DE3D9}" type="datetimeFigureOut">
              <a:rPr lang="fr-FR" smtClean="0"/>
              <a:t>21/06/2021</a:t>
            </a:fld>
            <a:endParaRPr lang="fr-FR"/>
          </a:p>
        </p:txBody>
      </p:sp>
      <p:sp>
        <p:nvSpPr>
          <p:cNvPr id="4" name="Espace réservé du pied de page 3">
            <a:extLst>
              <a:ext uri="{FF2B5EF4-FFF2-40B4-BE49-F238E27FC236}">
                <a16:creationId xmlns:a16="http://schemas.microsoft.com/office/drawing/2014/main" id="{D6F78989-4B0D-9C41-87B5-232721D01DE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6F82D84-73FA-4946-85DF-AF2D68A0639D}"/>
              </a:ext>
            </a:extLst>
          </p:cNvPr>
          <p:cNvSpPr>
            <a:spLocks noGrp="1"/>
          </p:cNvSpPr>
          <p:nvPr>
            <p:ph type="sldNum" sz="quarter" idx="12"/>
          </p:nvPr>
        </p:nvSpPr>
        <p:spPr/>
        <p:txBody>
          <a:bodyPr/>
          <a:lstStyle/>
          <a:p>
            <a:fld id="{B47AFD8A-82F5-D540-A429-AD1026C52585}" type="slidenum">
              <a:rPr lang="fr-FR" smtClean="0"/>
              <a:t>‹n°›</a:t>
            </a:fld>
            <a:endParaRPr lang="fr-FR"/>
          </a:p>
        </p:txBody>
      </p:sp>
    </p:spTree>
    <p:extLst>
      <p:ext uri="{BB962C8B-B14F-4D97-AF65-F5344CB8AC3E}">
        <p14:creationId xmlns:p14="http://schemas.microsoft.com/office/powerpoint/2010/main" val="245526187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1AC4CF1-6D18-E043-86C7-9FBFF33B4ED1}"/>
              </a:ext>
            </a:extLst>
          </p:cNvPr>
          <p:cNvSpPr>
            <a:spLocks noGrp="1"/>
          </p:cNvSpPr>
          <p:nvPr>
            <p:ph type="dt" sz="half" idx="10"/>
          </p:nvPr>
        </p:nvSpPr>
        <p:spPr/>
        <p:txBody>
          <a:bodyPr/>
          <a:lstStyle/>
          <a:p>
            <a:fld id="{D274F1EC-306B-6640-A25C-847F617DE3D9}" type="datetimeFigureOut">
              <a:rPr lang="fr-FR" smtClean="0"/>
              <a:t>21/06/2021</a:t>
            </a:fld>
            <a:endParaRPr lang="fr-FR"/>
          </a:p>
        </p:txBody>
      </p:sp>
      <p:sp>
        <p:nvSpPr>
          <p:cNvPr id="3" name="Espace réservé du pied de page 2">
            <a:extLst>
              <a:ext uri="{FF2B5EF4-FFF2-40B4-BE49-F238E27FC236}">
                <a16:creationId xmlns:a16="http://schemas.microsoft.com/office/drawing/2014/main" id="{E87A9429-451F-9E47-A4C8-1F653A6469B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D7FAAC3-782E-DD4B-BC44-6925D56FCC8B}"/>
              </a:ext>
            </a:extLst>
          </p:cNvPr>
          <p:cNvSpPr>
            <a:spLocks noGrp="1"/>
          </p:cNvSpPr>
          <p:nvPr>
            <p:ph type="sldNum" sz="quarter" idx="12"/>
          </p:nvPr>
        </p:nvSpPr>
        <p:spPr/>
        <p:txBody>
          <a:bodyPr/>
          <a:lstStyle/>
          <a:p>
            <a:fld id="{B47AFD8A-82F5-D540-A429-AD1026C52585}" type="slidenum">
              <a:rPr lang="fr-FR" smtClean="0"/>
              <a:t>‹n°›</a:t>
            </a:fld>
            <a:endParaRPr lang="fr-FR"/>
          </a:p>
        </p:txBody>
      </p:sp>
    </p:spTree>
    <p:extLst>
      <p:ext uri="{BB962C8B-B14F-4D97-AF65-F5344CB8AC3E}">
        <p14:creationId xmlns:p14="http://schemas.microsoft.com/office/powerpoint/2010/main" val="19332936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860327-E2CA-BF4B-B58F-69B387DAD758}"/>
              </a:ext>
            </a:extLst>
          </p:cNvPr>
          <p:cNvSpPr>
            <a:spLocks noGrp="1"/>
          </p:cNvSpPr>
          <p:nvPr>
            <p:ph type="title"/>
          </p:nvPr>
        </p:nvSpPr>
        <p:spPr>
          <a:xfrm>
            <a:off x="1679577" y="914400"/>
            <a:ext cx="7864474" cy="3200400"/>
          </a:xfrm>
        </p:spPr>
        <p:txBody>
          <a:bodyPr anchor="b"/>
          <a:lstStyle>
            <a:lvl1pPr>
              <a:defRPr sz="6400"/>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06B85BD2-58A9-D14C-AE6B-D48ECE1FCC75}"/>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a:extLst>
              <a:ext uri="{FF2B5EF4-FFF2-40B4-BE49-F238E27FC236}">
                <a16:creationId xmlns:a16="http://schemas.microsoft.com/office/drawing/2014/main" id="{E9F437C6-AFA5-A648-9D52-9E9243881055}"/>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39C4690B-262B-154D-9AF4-E899D7955212}"/>
              </a:ext>
            </a:extLst>
          </p:cNvPr>
          <p:cNvSpPr>
            <a:spLocks noGrp="1"/>
          </p:cNvSpPr>
          <p:nvPr>
            <p:ph type="dt" sz="half" idx="10"/>
          </p:nvPr>
        </p:nvSpPr>
        <p:spPr/>
        <p:txBody>
          <a:bodyPr/>
          <a:lstStyle/>
          <a:p>
            <a:fld id="{D274F1EC-306B-6640-A25C-847F617DE3D9}" type="datetimeFigureOut">
              <a:rPr lang="fr-FR" smtClean="0"/>
              <a:t>21/06/2021</a:t>
            </a:fld>
            <a:endParaRPr lang="fr-FR"/>
          </a:p>
        </p:txBody>
      </p:sp>
      <p:sp>
        <p:nvSpPr>
          <p:cNvPr id="6" name="Espace réservé du pied de page 5">
            <a:extLst>
              <a:ext uri="{FF2B5EF4-FFF2-40B4-BE49-F238E27FC236}">
                <a16:creationId xmlns:a16="http://schemas.microsoft.com/office/drawing/2014/main" id="{A3E9AE56-5057-B142-B628-DBEC99CDF78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5D579F6-7290-C94B-9E37-95A829B542A3}"/>
              </a:ext>
            </a:extLst>
          </p:cNvPr>
          <p:cNvSpPr>
            <a:spLocks noGrp="1"/>
          </p:cNvSpPr>
          <p:nvPr>
            <p:ph type="sldNum" sz="quarter" idx="12"/>
          </p:nvPr>
        </p:nvSpPr>
        <p:spPr/>
        <p:txBody>
          <a:bodyPr/>
          <a:lstStyle/>
          <a:p>
            <a:fld id="{B47AFD8A-82F5-D540-A429-AD1026C52585}" type="slidenum">
              <a:rPr lang="fr-FR" smtClean="0"/>
              <a:t>‹n°›</a:t>
            </a:fld>
            <a:endParaRPr lang="fr-FR"/>
          </a:p>
        </p:txBody>
      </p:sp>
    </p:spTree>
    <p:extLst>
      <p:ext uri="{BB962C8B-B14F-4D97-AF65-F5344CB8AC3E}">
        <p14:creationId xmlns:p14="http://schemas.microsoft.com/office/powerpoint/2010/main" val="28938258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2F29E4-2AFE-5C43-B009-B67FA0487CC8}"/>
              </a:ext>
            </a:extLst>
          </p:cNvPr>
          <p:cNvSpPr>
            <a:spLocks noGrp="1"/>
          </p:cNvSpPr>
          <p:nvPr>
            <p:ph type="title"/>
          </p:nvPr>
        </p:nvSpPr>
        <p:spPr>
          <a:xfrm>
            <a:off x="1679577" y="914400"/>
            <a:ext cx="7864474" cy="3200400"/>
          </a:xfrm>
        </p:spPr>
        <p:txBody>
          <a:bodyPr anchor="b"/>
          <a:lstStyle>
            <a:lvl1pPr>
              <a:defRPr sz="6400"/>
            </a:lvl1pPr>
          </a:lstStyle>
          <a:p>
            <a:r>
              <a:rPr lang="fr-CA"/>
              <a:t>Modifier le style du titre</a:t>
            </a:r>
            <a:endParaRPr lang="fr-FR"/>
          </a:p>
        </p:txBody>
      </p:sp>
      <p:sp>
        <p:nvSpPr>
          <p:cNvPr id="3" name="Espace réservé pour une image  2">
            <a:extLst>
              <a:ext uri="{FF2B5EF4-FFF2-40B4-BE49-F238E27FC236}">
                <a16:creationId xmlns:a16="http://schemas.microsoft.com/office/drawing/2014/main" id="{EAF2C44E-EA03-0F47-8E19-85C08F9038C8}"/>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fr-FR"/>
          </a:p>
        </p:txBody>
      </p:sp>
      <p:sp>
        <p:nvSpPr>
          <p:cNvPr id="4" name="Espace réservé du texte 3">
            <a:extLst>
              <a:ext uri="{FF2B5EF4-FFF2-40B4-BE49-F238E27FC236}">
                <a16:creationId xmlns:a16="http://schemas.microsoft.com/office/drawing/2014/main" id="{221F7D5C-53C1-764B-ADF3-668592923E26}"/>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85E11F01-86FF-F54C-A54A-B2D47223A000}"/>
              </a:ext>
            </a:extLst>
          </p:cNvPr>
          <p:cNvSpPr>
            <a:spLocks noGrp="1"/>
          </p:cNvSpPr>
          <p:nvPr>
            <p:ph type="dt" sz="half" idx="10"/>
          </p:nvPr>
        </p:nvSpPr>
        <p:spPr/>
        <p:txBody>
          <a:bodyPr/>
          <a:lstStyle/>
          <a:p>
            <a:fld id="{D274F1EC-306B-6640-A25C-847F617DE3D9}" type="datetimeFigureOut">
              <a:rPr lang="fr-FR" smtClean="0"/>
              <a:t>21/06/2021</a:t>
            </a:fld>
            <a:endParaRPr lang="fr-FR"/>
          </a:p>
        </p:txBody>
      </p:sp>
      <p:sp>
        <p:nvSpPr>
          <p:cNvPr id="6" name="Espace réservé du pied de page 5">
            <a:extLst>
              <a:ext uri="{FF2B5EF4-FFF2-40B4-BE49-F238E27FC236}">
                <a16:creationId xmlns:a16="http://schemas.microsoft.com/office/drawing/2014/main" id="{C13C2ED4-21A3-574F-8A57-D5874B79A6C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D6036C3-ECAF-CD4B-8580-8EDAAFA3B10F}"/>
              </a:ext>
            </a:extLst>
          </p:cNvPr>
          <p:cNvSpPr>
            <a:spLocks noGrp="1"/>
          </p:cNvSpPr>
          <p:nvPr>
            <p:ph type="sldNum" sz="quarter" idx="12"/>
          </p:nvPr>
        </p:nvSpPr>
        <p:spPr/>
        <p:txBody>
          <a:bodyPr/>
          <a:lstStyle/>
          <a:p>
            <a:fld id="{B47AFD8A-82F5-D540-A429-AD1026C52585}" type="slidenum">
              <a:rPr lang="fr-FR" smtClean="0"/>
              <a:t>‹n°›</a:t>
            </a:fld>
            <a:endParaRPr lang="fr-FR"/>
          </a:p>
        </p:txBody>
      </p:sp>
    </p:spTree>
    <p:extLst>
      <p:ext uri="{BB962C8B-B14F-4D97-AF65-F5344CB8AC3E}">
        <p14:creationId xmlns:p14="http://schemas.microsoft.com/office/powerpoint/2010/main" val="28089341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E9B1A4-D9A0-3547-83E3-D6567222813F}"/>
              </a:ext>
            </a:extLst>
          </p:cNvPr>
          <p:cNvSpPr>
            <a:spLocks noGrp="1"/>
          </p:cNvSpPr>
          <p:nvPr>
            <p:ph type="title"/>
          </p:nvPr>
        </p:nvSpPr>
        <p:spPr/>
        <p:txBody>
          <a:bodyPr/>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0E580C75-E473-1748-A670-FE9EE735C79E}"/>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E8BA7FD5-A764-2543-A101-44666D8A3F21}"/>
              </a:ext>
            </a:extLst>
          </p:cNvPr>
          <p:cNvSpPr>
            <a:spLocks noGrp="1"/>
          </p:cNvSpPr>
          <p:nvPr>
            <p:ph type="dt" sz="half" idx="10"/>
          </p:nvPr>
        </p:nvSpPr>
        <p:spPr/>
        <p:txBody>
          <a:bodyPr/>
          <a:lstStyle/>
          <a:p>
            <a:fld id="{D274F1EC-306B-6640-A25C-847F617DE3D9}" type="datetimeFigureOut">
              <a:rPr lang="fr-FR" smtClean="0"/>
              <a:t>21/06/2021</a:t>
            </a:fld>
            <a:endParaRPr lang="fr-FR"/>
          </a:p>
        </p:txBody>
      </p:sp>
      <p:sp>
        <p:nvSpPr>
          <p:cNvPr id="5" name="Espace réservé du pied de page 4">
            <a:extLst>
              <a:ext uri="{FF2B5EF4-FFF2-40B4-BE49-F238E27FC236}">
                <a16:creationId xmlns:a16="http://schemas.microsoft.com/office/drawing/2014/main" id="{10FB5F14-26BF-4D43-BFFF-92B467B0EB7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059D951-B7E2-1F41-BA68-C52C01C4EBA6}"/>
              </a:ext>
            </a:extLst>
          </p:cNvPr>
          <p:cNvSpPr>
            <a:spLocks noGrp="1"/>
          </p:cNvSpPr>
          <p:nvPr>
            <p:ph type="sldNum" sz="quarter" idx="12"/>
          </p:nvPr>
        </p:nvSpPr>
        <p:spPr/>
        <p:txBody>
          <a:bodyPr/>
          <a:lstStyle/>
          <a:p>
            <a:fld id="{B47AFD8A-82F5-D540-A429-AD1026C52585}" type="slidenum">
              <a:rPr lang="fr-FR" smtClean="0"/>
              <a:t>‹n°›</a:t>
            </a:fld>
            <a:endParaRPr lang="fr-FR"/>
          </a:p>
        </p:txBody>
      </p:sp>
    </p:spTree>
    <p:extLst>
      <p:ext uri="{BB962C8B-B14F-4D97-AF65-F5344CB8AC3E}">
        <p14:creationId xmlns:p14="http://schemas.microsoft.com/office/powerpoint/2010/main" val="6253394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691558A-186F-A542-B324-955EE919F88F}"/>
              </a:ext>
            </a:extLst>
          </p:cNvPr>
          <p:cNvSpPr>
            <a:spLocks noGrp="1"/>
          </p:cNvSpPr>
          <p:nvPr>
            <p:ph type="title" orient="vert"/>
          </p:nvPr>
        </p:nvSpPr>
        <p:spPr>
          <a:xfrm>
            <a:off x="17449800" y="730250"/>
            <a:ext cx="5257800" cy="11623676"/>
          </a:xfrm>
        </p:spPr>
        <p:txBody>
          <a:bodyPr vert="eaVert"/>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18DC8263-6CD2-5E45-A8C1-5F14B5F92C3B}"/>
              </a:ext>
            </a:extLst>
          </p:cNvPr>
          <p:cNvSpPr>
            <a:spLocks noGrp="1"/>
          </p:cNvSpPr>
          <p:nvPr>
            <p:ph type="body" orient="vert" idx="1"/>
          </p:nvPr>
        </p:nvSpPr>
        <p:spPr>
          <a:xfrm>
            <a:off x="1676400" y="730250"/>
            <a:ext cx="15468600" cy="11623676"/>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2180B948-103D-8740-9272-3E0CEBF2DC39}"/>
              </a:ext>
            </a:extLst>
          </p:cNvPr>
          <p:cNvSpPr>
            <a:spLocks noGrp="1"/>
          </p:cNvSpPr>
          <p:nvPr>
            <p:ph type="dt" sz="half" idx="10"/>
          </p:nvPr>
        </p:nvSpPr>
        <p:spPr/>
        <p:txBody>
          <a:bodyPr/>
          <a:lstStyle/>
          <a:p>
            <a:fld id="{D274F1EC-306B-6640-A25C-847F617DE3D9}" type="datetimeFigureOut">
              <a:rPr lang="fr-FR" smtClean="0"/>
              <a:t>21/06/2021</a:t>
            </a:fld>
            <a:endParaRPr lang="fr-FR"/>
          </a:p>
        </p:txBody>
      </p:sp>
      <p:sp>
        <p:nvSpPr>
          <p:cNvPr id="5" name="Espace réservé du pied de page 4">
            <a:extLst>
              <a:ext uri="{FF2B5EF4-FFF2-40B4-BE49-F238E27FC236}">
                <a16:creationId xmlns:a16="http://schemas.microsoft.com/office/drawing/2014/main" id="{E4C94477-D13D-7F40-8403-800C784EE0E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263E6D2-356E-7741-8B34-6EC898CDF25E}"/>
              </a:ext>
            </a:extLst>
          </p:cNvPr>
          <p:cNvSpPr>
            <a:spLocks noGrp="1"/>
          </p:cNvSpPr>
          <p:nvPr>
            <p:ph type="sldNum" sz="quarter" idx="12"/>
          </p:nvPr>
        </p:nvSpPr>
        <p:spPr/>
        <p:txBody>
          <a:bodyPr/>
          <a:lstStyle/>
          <a:p>
            <a:fld id="{B47AFD8A-82F5-D540-A429-AD1026C52585}" type="slidenum">
              <a:rPr lang="fr-FR" smtClean="0"/>
              <a:t>‹n°›</a:t>
            </a:fld>
            <a:endParaRPr lang="fr-FR"/>
          </a:p>
        </p:txBody>
      </p:sp>
    </p:spTree>
    <p:extLst>
      <p:ext uri="{BB962C8B-B14F-4D97-AF65-F5344CB8AC3E}">
        <p14:creationId xmlns:p14="http://schemas.microsoft.com/office/powerpoint/2010/main" val="43331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0FF777-238D-1941-A938-C11F58D4E839}"/>
              </a:ext>
            </a:extLst>
          </p:cNvPr>
          <p:cNvSpPr>
            <a:spLocks noGrp="1"/>
          </p:cNvSpPr>
          <p:nvPr>
            <p:ph type="ctrTitle"/>
          </p:nvPr>
        </p:nvSpPr>
        <p:spPr>
          <a:xfrm>
            <a:off x="3048000" y="2244726"/>
            <a:ext cx="18288000" cy="4775200"/>
          </a:xfrm>
        </p:spPr>
        <p:txBody>
          <a:bodyPr anchor="b"/>
          <a:lstStyle>
            <a:lvl1pPr algn="ctr">
              <a:defRPr sz="12000"/>
            </a:lvl1pPr>
          </a:lstStyle>
          <a:p>
            <a:r>
              <a:rPr lang="fr-FR"/>
              <a:t>Modifiez le style du titre</a:t>
            </a:r>
          </a:p>
        </p:txBody>
      </p:sp>
      <p:sp>
        <p:nvSpPr>
          <p:cNvPr id="3" name="Sous-titre 2">
            <a:extLst>
              <a:ext uri="{FF2B5EF4-FFF2-40B4-BE49-F238E27FC236}">
                <a16:creationId xmlns:a16="http://schemas.microsoft.com/office/drawing/2014/main" id="{7FC1B4D8-E626-5E45-A796-CB63366571B0}"/>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AF12A10-5536-2A4A-9109-E28C21CA5754}"/>
              </a:ext>
            </a:extLst>
          </p:cNvPr>
          <p:cNvSpPr>
            <a:spLocks noGrp="1"/>
          </p:cNvSpPr>
          <p:nvPr>
            <p:ph type="dt" sz="half" idx="10"/>
          </p:nvPr>
        </p:nvSpPr>
        <p:spPr/>
        <p:txBody>
          <a:bodyPr/>
          <a:lstStyle/>
          <a:p>
            <a:fld id="{0586EBFD-C367-3245-8828-E9560A180687}" type="datetimeFigureOut">
              <a:rPr lang="fr-FR" smtClean="0"/>
              <a:t>21/06/2021</a:t>
            </a:fld>
            <a:endParaRPr lang="fr-FR"/>
          </a:p>
        </p:txBody>
      </p:sp>
      <p:sp>
        <p:nvSpPr>
          <p:cNvPr id="5" name="Espace réservé du pied de page 4">
            <a:extLst>
              <a:ext uri="{FF2B5EF4-FFF2-40B4-BE49-F238E27FC236}">
                <a16:creationId xmlns:a16="http://schemas.microsoft.com/office/drawing/2014/main" id="{B139BC9F-D908-FC4D-870C-5E2A3582C9D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A18C22D-5FBE-404E-B144-E901DA85AACF}"/>
              </a:ext>
            </a:extLst>
          </p:cNvPr>
          <p:cNvSpPr>
            <a:spLocks noGrp="1"/>
          </p:cNvSpPr>
          <p:nvPr>
            <p:ph type="sldNum" sz="quarter" idx="12"/>
          </p:nvPr>
        </p:nvSpPr>
        <p:spPr/>
        <p:txBody>
          <a:bodyPr/>
          <a:lstStyle/>
          <a:p>
            <a:fld id="{63B9BCDB-0850-3747-A876-3611FD7ECB02}" type="slidenum">
              <a:rPr lang="fr-FR" smtClean="0"/>
              <a:t>‹n°›</a:t>
            </a:fld>
            <a:endParaRPr lang="fr-FR"/>
          </a:p>
        </p:txBody>
      </p:sp>
    </p:spTree>
    <p:extLst>
      <p:ext uri="{BB962C8B-B14F-4D97-AF65-F5344CB8AC3E}">
        <p14:creationId xmlns:p14="http://schemas.microsoft.com/office/powerpoint/2010/main" val="20939241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004FE1-33E7-AC46-9DB2-5E926CDA6BC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3EB1A3D-EAB7-D740-9C82-FD689C19ABF7}"/>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874BCE1C-B3B5-DC43-98C5-AE4D0F22CB99}"/>
              </a:ext>
            </a:extLst>
          </p:cNvPr>
          <p:cNvSpPr>
            <a:spLocks noGrp="1"/>
          </p:cNvSpPr>
          <p:nvPr>
            <p:ph type="dt" sz="half" idx="10"/>
          </p:nvPr>
        </p:nvSpPr>
        <p:spPr/>
        <p:txBody>
          <a:bodyPr/>
          <a:lstStyle/>
          <a:p>
            <a:fld id="{0586EBFD-C367-3245-8828-E9560A180687}" type="datetimeFigureOut">
              <a:rPr lang="fr-FR" smtClean="0"/>
              <a:t>21/06/2021</a:t>
            </a:fld>
            <a:endParaRPr lang="fr-FR"/>
          </a:p>
        </p:txBody>
      </p:sp>
      <p:sp>
        <p:nvSpPr>
          <p:cNvPr id="5" name="Espace réservé du pied de page 4">
            <a:extLst>
              <a:ext uri="{FF2B5EF4-FFF2-40B4-BE49-F238E27FC236}">
                <a16:creationId xmlns:a16="http://schemas.microsoft.com/office/drawing/2014/main" id="{D9CD81FD-FC71-7049-8136-02D629880B5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5FCB693-63BB-E546-A623-E0C3145304D1}"/>
              </a:ext>
            </a:extLst>
          </p:cNvPr>
          <p:cNvSpPr>
            <a:spLocks noGrp="1"/>
          </p:cNvSpPr>
          <p:nvPr>
            <p:ph type="sldNum" sz="quarter" idx="12"/>
          </p:nvPr>
        </p:nvSpPr>
        <p:spPr/>
        <p:txBody>
          <a:bodyPr/>
          <a:lstStyle/>
          <a:p>
            <a:fld id="{63B9BCDB-0850-3747-A876-3611FD7ECB02}" type="slidenum">
              <a:rPr lang="fr-FR" smtClean="0"/>
              <a:t>‹n°›</a:t>
            </a:fld>
            <a:endParaRPr lang="fr-FR"/>
          </a:p>
        </p:txBody>
      </p:sp>
    </p:spTree>
    <p:extLst>
      <p:ext uri="{BB962C8B-B14F-4D97-AF65-F5344CB8AC3E}">
        <p14:creationId xmlns:p14="http://schemas.microsoft.com/office/powerpoint/2010/main" val="42574570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178FFC-0A2D-154F-A769-B900FDDC93C5}"/>
              </a:ext>
            </a:extLst>
          </p:cNvPr>
          <p:cNvSpPr>
            <a:spLocks noGrp="1"/>
          </p:cNvSpPr>
          <p:nvPr>
            <p:ph type="title"/>
          </p:nvPr>
        </p:nvSpPr>
        <p:spPr>
          <a:xfrm>
            <a:off x="1663700" y="3419477"/>
            <a:ext cx="21031200" cy="5705474"/>
          </a:xfrm>
        </p:spPr>
        <p:txBody>
          <a:bodyPr anchor="b"/>
          <a:lstStyle>
            <a:lvl1pPr>
              <a:defRPr sz="12000"/>
            </a:lvl1pPr>
          </a:lstStyle>
          <a:p>
            <a:r>
              <a:rPr lang="fr-FR"/>
              <a:t>Modifiez le style du titre</a:t>
            </a:r>
          </a:p>
        </p:txBody>
      </p:sp>
      <p:sp>
        <p:nvSpPr>
          <p:cNvPr id="3" name="Espace réservé du texte 2">
            <a:extLst>
              <a:ext uri="{FF2B5EF4-FFF2-40B4-BE49-F238E27FC236}">
                <a16:creationId xmlns:a16="http://schemas.microsoft.com/office/drawing/2014/main" id="{EBB2CA35-9A5F-5D40-A78F-7A36E2004B13}"/>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0576B6F1-F790-BD4F-B40A-E9FE2E06587A}"/>
              </a:ext>
            </a:extLst>
          </p:cNvPr>
          <p:cNvSpPr>
            <a:spLocks noGrp="1"/>
          </p:cNvSpPr>
          <p:nvPr>
            <p:ph type="dt" sz="half" idx="10"/>
          </p:nvPr>
        </p:nvSpPr>
        <p:spPr/>
        <p:txBody>
          <a:bodyPr/>
          <a:lstStyle/>
          <a:p>
            <a:fld id="{0586EBFD-C367-3245-8828-E9560A180687}" type="datetimeFigureOut">
              <a:rPr lang="fr-FR" smtClean="0"/>
              <a:t>21/06/2021</a:t>
            </a:fld>
            <a:endParaRPr lang="fr-FR"/>
          </a:p>
        </p:txBody>
      </p:sp>
      <p:sp>
        <p:nvSpPr>
          <p:cNvPr id="5" name="Espace réservé du pied de page 4">
            <a:extLst>
              <a:ext uri="{FF2B5EF4-FFF2-40B4-BE49-F238E27FC236}">
                <a16:creationId xmlns:a16="http://schemas.microsoft.com/office/drawing/2014/main" id="{77108850-6E84-2548-A080-1E303D524C3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5CCBEDB-F92C-CB40-A50A-E6130C60C8C1}"/>
              </a:ext>
            </a:extLst>
          </p:cNvPr>
          <p:cNvSpPr>
            <a:spLocks noGrp="1"/>
          </p:cNvSpPr>
          <p:nvPr>
            <p:ph type="sldNum" sz="quarter" idx="12"/>
          </p:nvPr>
        </p:nvSpPr>
        <p:spPr/>
        <p:txBody>
          <a:bodyPr/>
          <a:lstStyle/>
          <a:p>
            <a:fld id="{63B9BCDB-0850-3747-A876-3611FD7ECB02}" type="slidenum">
              <a:rPr lang="fr-FR" smtClean="0"/>
              <a:t>‹n°›</a:t>
            </a:fld>
            <a:endParaRPr lang="fr-FR"/>
          </a:p>
        </p:txBody>
      </p:sp>
    </p:spTree>
    <p:extLst>
      <p:ext uri="{BB962C8B-B14F-4D97-AF65-F5344CB8AC3E}">
        <p14:creationId xmlns:p14="http://schemas.microsoft.com/office/powerpoint/2010/main" val="605009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04FB0B-15C7-6344-8B5C-7DF0B73761A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7B254F1-EDEE-BC40-AEC7-01ADC7057889}"/>
              </a:ext>
            </a:extLst>
          </p:cNvPr>
          <p:cNvSpPr>
            <a:spLocks noGrp="1"/>
          </p:cNvSpPr>
          <p:nvPr>
            <p:ph type="dt" sz="half" idx="10"/>
          </p:nvPr>
        </p:nvSpPr>
        <p:spPr/>
        <p:txBody>
          <a:bodyPr/>
          <a:lstStyle/>
          <a:p>
            <a:fld id="{BF1E1E9E-6385-814F-8621-C4358F5CBCE8}" type="datetimeFigureOut">
              <a:rPr lang="fr-FR" smtClean="0">
                <a:solidFill>
                  <a:prstClr val="black">
                    <a:tint val="75000"/>
                  </a:prstClr>
                </a:solidFill>
              </a:rPr>
              <a:pPr/>
              <a:t>21/06/2021</a:t>
            </a:fld>
            <a:endParaRPr lang="fr-FR">
              <a:solidFill>
                <a:prstClr val="black">
                  <a:tint val="75000"/>
                </a:prstClr>
              </a:solidFill>
            </a:endParaRPr>
          </a:p>
        </p:txBody>
      </p:sp>
      <p:sp>
        <p:nvSpPr>
          <p:cNvPr id="4" name="Espace réservé du pied de page 3">
            <a:extLst>
              <a:ext uri="{FF2B5EF4-FFF2-40B4-BE49-F238E27FC236}">
                <a16:creationId xmlns:a16="http://schemas.microsoft.com/office/drawing/2014/main" id="{F2C7243D-E80C-5A4C-8F77-601C6703E338}"/>
              </a:ext>
            </a:extLst>
          </p:cNvPr>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a:extLst>
              <a:ext uri="{FF2B5EF4-FFF2-40B4-BE49-F238E27FC236}">
                <a16:creationId xmlns:a16="http://schemas.microsoft.com/office/drawing/2014/main" id="{B7EF6D6C-67ED-F94D-ABD7-97075CFD5897}"/>
              </a:ext>
            </a:extLst>
          </p:cNvPr>
          <p:cNvSpPr>
            <a:spLocks noGrp="1"/>
          </p:cNvSpPr>
          <p:nvPr>
            <p:ph type="sldNum" sz="quarter" idx="12"/>
          </p:nvPr>
        </p:nvSpPr>
        <p:spPr/>
        <p:txBody>
          <a:bodyPr/>
          <a:lstStyle/>
          <a:p>
            <a:fld id="{14A8F264-0C8F-2842-A6F1-D88E7D8DCD0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52144504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FD80B1-CCE4-DC41-8A33-C2549BBB774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1AAB532-E1EC-F84F-B332-361670117A0B}"/>
              </a:ext>
            </a:extLst>
          </p:cNvPr>
          <p:cNvSpPr>
            <a:spLocks noGrp="1"/>
          </p:cNvSpPr>
          <p:nvPr>
            <p:ph sz="half" idx="1"/>
          </p:nvPr>
        </p:nvSpPr>
        <p:spPr>
          <a:xfrm>
            <a:off x="1676400" y="3651250"/>
            <a:ext cx="10363200" cy="8702676"/>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62FAE18D-3DDA-A34E-A402-2020F2F149FB}"/>
              </a:ext>
            </a:extLst>
          </p:cNvPr>
          <p:cNvSpPr>
            <a:spLocks noGrp="1"/>
          </p:cNvSpPr>
          <p:nvPr>
            <p:ph sz="half" idx="2"/>
          </p:nvPr>
        </p:nvSpPr>
        <p:spPr>
          <a:xfrm>
            <a:off x="12344400" y="3651250"/>
            <a:ext cx="10363200" cy="8702676"/>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2C5B6646-B72F-114F-AC9B-E119790809D0}"/>
              </a:ext>
            </a:extLst>
          </p:cNvPr>
          <p:cNvSpPr>
            <a:spLocks noGrp="1"/>
          </p:cNvSpPr>
          <p:nvPr>
            <p:ph type="dt" sz="half" idx="10"/>
          </p:nvPr>
        </p:nvSpPr>
        <p:spPr/>
        <p:txBody>
          <a:bodyPr/>
          <a:lstStyle/>
          <a:p>
            <a:fld id="{0586EBFD-C367-3245-8828-E9560A180687}" type="datetimeFigureOut">
              <a:rPr lang="fr-FR" smtClean="0"/>
              <a:t>21/06/2021</a:t>
            </a:fld>
            <a:endParaRPr lang="fr-FR"/>
          </a:p>
        </p:txBody>
      </p:sp>
      <p:sp>
        <p:nvSpPr>
          <p:cNvPr id="6" name="Espace réservé du pied de page 5">
            <a:extLst>
              <a:ext uri="{FF2B5EF4-FFF2-40B4-BE49-F238E27FC236}">
                <a16:creationId xmlns:a16="http://schemas.microsoft.com/office/drawing/2014/main" id="{3002E36D-F319-5B45-BB5A-8B498662675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FF00408-3D88-4448-868E-21353BA14CA9}"/>
              </a:ext>
            </a:extLst>
          </p:cNvPr>
          <p:cNvSpPr>
            <a:spLocks noGrp="1"/>
          </p:cNvSpPr>
          <p:nvPr>
            <p:ph type="sldNum" sz="quarter" idx="12"/>
          </p:nvPr>
        </p:nvSpPr>
        <p:spPr/>
        <p:txBody>
          <a:bodyPr/>
          <a:lstStyle/>
          <a:p>
            <a:fld id="{63B9BCDB-0850-3747-A876-3611FD7ECB02}" type="slidenum">
              <a:rPr lang="fr-FR" smtClean="0"/>
              <a:t>‹n°›</a:t>
            </a:fld>
            <a:endParaRPr lang="fr-FR"/>
          </a:p>
        </p:txBody>
      </p:sp>
    </p:spTree>
    <p:extLst>
      <p:ext uri="{BB962C8B-B14F-4D97-AF65-F5344CB8AC3E}">
        <p14:creationId xmlns:p14="http://schemas.microsoft.com/office/powerpoint/2010/main" val="20557511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57C383-B823-9B45-8340-ECFF96D725BB}"/>
              </a:ext>
            </a:extLst>
          </p:cNvPr>
          <p:cNvSpPr>
            <a:spLocks noGrp="1"/>
          </p:cNvSpPr>
          <p:nvPr>
            <p:ph type="title"/>
          </p:nvPr>
        </p:nvSpPr>
        <p:spPr>
          <a:xfrm>
            <a:off x="1679576" y="730251"/>
            <a:ext cx="21031200" cy="2651126"/>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FBBCEC8-D8B3-6B48-9F3C-674FC641D528}"/>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D6B02792-1F58-9340-A558-656D5F98DA1C}"/>
              </a:ext>
            </a:extLst>
          </p:cNvPr>
          <p:cNvSpPr>
            <a:spLocks noGrp="1"/>
          </p:cNvSpPr>
          <p:nvPr>
            <p:ph sz="half" idx="2"/>
          </p:nvPr>
        </p:nvSpPr>
        <p:spPr>
          <a:xfrm>
            <a:off x="1679577" y="5010150"/>
            <a:ext cx="10315574" cy="7369176"/>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618D8564-A81D-DF42-8500-E6AE88D60641}"/>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DF36034C-16D7-5D46-BC0C-A155F7FF893E}"/>
              </a:ext>
            </a:extLst>
          </p:cNvPr>
          <p:cNvSpPr>
            <a:spLocks noGrp="1"/>
          </p:cNvSpPr>
          <p:nvPr>
            <p:ph sz="quarter" idx="4"/>
          </p:nvPr>
        </p:nvSpPr>
        <p:spPr>
          <a:xfrm>
            <a:off x="12344400" y="5010150"/>
            <a:ext cx="10366376" cy="7369176"/>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737BAAD3-9481-1B4D-A0E0-80459B5CB89E}"/>
              </a:ext>
            </a:extLst>
          </p:cNvPr>
          <p:cNvSpPr>
            <a:spLocks noGrp="1"/>
          </p:cNvSpPr>
          <p:nvPr>
            <p:ph type="dt" sz="half" idx="10"/>
          </p:nvPr>
        </p:nvSpPr>
        <p:spPr/>
        <p:txBody>
          <a:bodyPr/>
          <a:lstStyle/>
          <a:p>
            <a:fld id="{0586EBFD-C367-3245-8828-E9560A180687}" type="datetimeFigureOut">
              <a:rPr lang="fr-FR" smtClean="0"/>
              <a:t>21/06/2021</a:t>
            </a:fld>
            <a:endParaRPr lang="fr-FR"/>
          </a:p>
        </p:txBody>
      </p:sp>
      <p:sp>
        <p:nvSpPr>
          <p:cNvPr id="8" name="Espace réservé du pied de page 7">
            <a:extLst>
              <a:ext uri="{FF2B5EF4-FFF2-40B4-BE49-F238E27FC236}">
                <a16:creationId xmlns:a16="http://schemas.microsoft.com/office/drawing/2014/main" id="{71891674-D666-5541-AF49-89724520B21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7FC2001-68BE-C845-BA15-A1D0D3F35B1C}"/>
              </a:ext>
            </a:extLst>
          </p:cNvPr>
          <p:cNvSpPr>
            <a:spLocks noGrp="1"/>
          </p:cNvSpPr>
          <p:nvPr>
            <p:ph type="sldNum" sz="quarter" idx="12"/>
          </p:nvPr>
        </p:nvSpPr>
        <p:spPr/>
        <p:txBody>
          <a:bodyPr/>
          <a:lstStyle/>
          <a:p>
            <a:fld id="{63B9BCDB-0850-3747-A876-3611FD7ECB02}" type="slidenum">
              <a:rPr lang="fr-FR" smtClean="0"/>
              <a:t>‹n°›</a:t>
            </a:fld>
            <a:endParaRPr lang="fr-FR"/>
          </a:p>
        </p:txBody>
      </p:sp>
    </p:spTree>
    <p:extLst>
      <p:ext uri="{BB962C8B-B14F-4D97-AF65-F5344CB8AC3E}">
        <p14:creationId xmlns:p14="http://schemas.microsoft.com/office/powerpoint/2010/main" val="18437937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8DAA40-B88F-FB49-9E0E-4937D41B29E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CB30331-E119-744B-83C5-7DF857CD08D6}"/>
              </a:ext>
            </a:extLst>
          </p:cNvPr>
          <p:cNvSpPr>
            <a:spLocks noGrp="1"/>
          </p:cNvSpPr>
          <p:nvPr>
            <p:ph type="dt" sz="half" idx="10"/>
          </p:nvPr>
        </p:nvSpPr>
        <p:spPr/>
        <p:txBody>
          <a:bodyPr/>
          <a:lstStyle/>
          <a:p>
            <a:fld id="{0586EBFD-C367-3245-8828-E9560A180687}" type="datetimeFigureOut">
              <a:rPr lang="fr-FR" smtClean="0"/>
              <a:t>21/06/2021</a:t>
            </a:fld>
            <a:endParaRPr lang="fr-FR"/>
          </a:p>
        </p:txBody>
      </p:sp>
      <p:sp>
        <p:nvSpPr>
          <p:cNvPr id="4" name="Espace réservé du pied de page 3">
            <a:extLst>
              <a:ext uri="{FF2B5EF4-FFF2-40B4-BE49-F238E27FC236}">
                <a16:creationId xmlns:a16="http://schemas.microsoft.com/office/drawing/2014/main" id="{3E498407-7533-A64E-8484-3AD28108578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C123C09-923E-2446-80B4-36DDB4C46DA6}"/>
              </a:ext>
            </a:extLst>
          </p:cNvPr>
          <p:cNvSpPr>
            <a:spLocks noGrp="1"/>
          </p:cNvSpPr>
          <p:nvPr>
            <p:ph type="sldNum" sz="quarter" idx="12"/>
          </p:nvPr>
        </p:nvSpPr>
        <p:spPr/>
        <p:txBody>
          <a:bodyPr/>
          <a:lstStyle/>
          <a:p>
            <a:fld id="{63B9BCDB-0850-3747-A876-3611FD7ECB02}" type="slidenum">
              <a:rPr lang="fr-FR" smtClean="0"/>
              <a:t>‹n°›</a:t>
            </a:fld>
            <a:endParaRPr lang="fr-FR"/>
          </a:p>
        </p:txBody>
      </p:sp>
    </p:spTree>
    <p:extLst>
      <p:ext uri="{BB962C8B-B14F-4D97-AF65-F5344CB8AC3E}">
        <p14:creationId xmlns:p14="http://schemas.microsoft.com/office/powerpoint/2010/main" val="12076540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266E52C-FDF1-534F-9D59-B37C4E763DC0}"/>
              </a:ext>
            </a:extLst>
          </p:cNvPr>
          <p:cNvSpPr>
            <a:spLocks noGrp="1"/>
          </p:cNvSpPr>
          <p:nvPr>
            <p:ph type="dt" sz="half" idx="10"/>
          </p:nvPr>
        </p:nvSpPr>
        <p:spPr/>
        <p:txBody>
          <a:bodyPr/>
          <a:lstStyle/>
          <a:p>
            <a:fld id="{0586EBFD-C367-3245-8828-E9560A180687}" type="datetimeFigureOut">
              <a:rPr lang="fr-FR" smtClean="0"/>
              <a:t>21/06/2021</a:t>
            </a:fld>
            <a:endParaRPr lang="fr-FR"/>
          </a:p>
        </p:txBody>
      </p:sp>
      <p:sp>
        <p:nvSpPr>
          <p:cNvPr id="3" name="Espace réservé du pied de page 2">
            <a:extLst>
              <a:ext uri="{FF2B5EF4-FFF2-40B4-BE49-F238E27FC236}">
                <a16:creationId xmlns:a16="http://schemas.microsoft.com/office/drawing/2014/main" id="{BFBE97D4-3B88-4744-8E40-DFB997FEBD1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7DAF22E-AEA3-D44B-8794-B5F9EF125CD3}"/>
              </a:ext>
            </a:extLst>
          </p:cNvPr>
          <p:cNvSpPr>
            <a:spLocks noGrp="1"/>
          </p:cNvSpPr>
          <p:nvPr>
            <p:ph type="sldNum" sz="quarter" idx="12"/>
          </p:nvPr>
        </p:nvSpPr>
        <p:spPr/>
        <p:txBody>
          <a:bodyPr/>
          <a:lstStyle/>
          <a:p>
            <a:fld id="{63B9BCDB-0850-3747-A876-3611FD7ECB02}" type="slidenum">
              <a:rPr lang="fr-FR" smtClean="0"/>
              <a:t>‹n°›</a:t>
            </a:fld>
            <a:endParaRPr lang="fr-FR"/>
          </a:p>
        </p:txBody>
      </p:sp>
    </p:spTree>
    <p:extLst>
      <p:ext uri="{BB962C8B-B14F-4D97-AF65-F5344CB8AC3E}">
        <p14:creationId xmlns:p14="http://schemas.microsoft.com/office/powerpoint/2010/main" val="23987444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BC839A-B536-5049-B152-43C01D029D1C}"/>
              </a:ext>
            </a:extLst>
          </p:cNvPr>
          <p:cNvSpPr>
            <a:spLocks noGrp="1"/>
          </p:cNvSpPr>
          <p:nvPr>
            <p:ph type="title"/>
          </p:nvPr>
        </p:nvSpPr>
        <p:spPr>
          <a:xfrm>
            <a:off x="1679577" y="914400"/>
            <a:ext cx="7864474" cy="3200400"/>
          </a:xfrm>
        </p:spPr>
        <p:txBody>
          <a:bodyPr anchor="b"/>
          <a:lstStyle>
            <a:lvl1pPr>
              <a:defRPr sz="6400"/>
            </a:lvl1pPr>
          </a:lstStyle>
          <a:p>
            <a:r>
              <a:rPr lang="fr-FR"/>
              <a:t>Modifiez le style du titre</a:t>
            </a:r>
          </a:p>
        </p:txBody>
      </p:sp>
      <p:sp>
        <p:nvSpPr>
          <p:cNvPr id="3" name="Espace réservé du contenu 2">
            <a:extLst>
              <a:ext uri="{FF2B5EF4-FFF2-40B4-BE49-F238E27FC236}">
                <a16:creationId xmlns:a16="http://schemas.microsoft.com/office/drawing/2014/main" id="{2447B744-F8C0-AE45-BF99-D60A80769DA9}"/>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BCAF414B-7DE8-454F-B9F4-201F5A3CBAF0}"/>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6E33EB24-1E86-0048-B32D-CED1FAFFB977}"/>
              </a:ext>
            </a:extLst>
          </p:cNvPr>
          <p:cNvSpPr>
            <a:spLocks noGrp="1"/>
          </p:cNvSpPr>
          <p:nvPr>
            <p:ph type="dt" sz="half" idx="10"/>
          </p:nvPr>
        </p:nvSpPr>
        <p:spPr/>
        <p:txBody>
          <a:bodyPr/>
          <a:lstStyle/>
          <a:p>
            <a:fld id="{0586EBFD-C367-3245-8828-E9560A180687}" type="datetimeFigureOut">
              <a:rPr lang="fr-FR" smtClean="0"/>
              <a:t>21/06/2021</a:t>
            </a:fld>
            <a:endParaRPr lang="fr-FR"/>
          </a:p>
        </p:txBody>
      </p:sp>
      <p:sp>
        <p:nvSpPr>
          <p:cNvPr id="6" name="Espace réservé du pied de page 5">
            <a:extLst>
              <a:ext uri="{FF2B5EF4-FFF2-40B4-BE49-F238E27FC236}">
                <a16:creationId xmlns:a16="http://schemas.microsoft.com/office/drawing/2014/main" id="{A6D8910F-BB6C-5447-A396-AA74FD862BA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8F6A70F-3B84-B346-AA1F-31D51DC5CE4C}"/>
              </a:ext>
            </a:extLst>
          </p:cNvPr>
          <p:cNvSpPr>
            <a:spLocks noGrp="1"/>
          </p:cNvSpPr>
          <p:nvPr>
            <p:ph type="sldNum" sz="quarter" idx="12"/>
          </p:nvPr>
        </p:nvSpPr>
        <p:spPr/>
        <p:txBody>
          <a:bodyPr/>
          <a:lstStyle/>
          <a:p>
            <a:fld id="{63B9BCDB-0850-3747-A876-3611FD7ECB02}" type="slidenum">
              <a:rPr lang="fr-FR" smtClean="0"/>
              <a:t>‹n°›</a:t>
            </a:fld>
            <a:endParaRPr lang="fr-FR"/>
          </a:p>
        </p:txBody>
      </p:sp>
    </p:spTree>
    <p:extLst>
      <p:ext uri="{BB962C8B-B14F-4D97-AF65-F5344CB8AC3E}">
        <p14:creationId xmlns:p14="http://schemas.microsoft.com/office/powerpoint/2010/main" val="23587458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D59647-1917-534C-A751-316C956E3886}"/>
              </a:ext>
            </a:extLst>
          </p:cNvPr>
          <p:cNvSpPr>
            <a:spLocks noGrp="1"/>
          </p:cNvSpPr>
          <p:nvPr>
            <p:ph type="title"/>
          </p:nvPr>
        </p:nvSpPr>
        <p:spPr>
          <a:xfrm>
            <a:off x="1679577" y="914400"/>
            <a:ext cx="7864474" cy="3200400"/>
          </a:xfrm>
        </p:spPr>
        <p:txBody>
          <a:bodyPr anchor="b"/>
          <a:lstStyle>
            <a:lvl1pPr>
              <a:defRPr sz="6400"/>
            </a:lvl1pPr>
          </a:lstStyle>
          <a:p>
            <a:r>
              <a:rPr lang="fr-FR"/>
              <a:t>Modifiez le style du titre</a:t>
            </a:r>
          </a:p>
        </p:txBody>
      </p:sp>
      <p:sp>
        <p:nvSpPr>
          <p:cNvPr id="3" name="Espace réservé pour une image  2">
            <a:extLst>
              <a:ext uri="{FF2B5EF4-FFF2-40B4-BE49-F238E27FC236}">
                <a16:creationId xmlns:a16="http://schemas.microsoft.com/office/drawing/2014/main" id="{D92B7754-C603-4E48-B873-C3B4F8EDC9B5}"/>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fr-FR"/>
          </a:p>
        </p:txBody>
      </p:sp>
      <p:sp>
        <p:nvSpPr>
          <p:cNvPr id="4" name="Espace réservé du texte 3">
            <a:extLst>
              <a:ext uri="{FF2B5EF4-FFF2-40B4-BE49-F238E27FC236}">
                <a16:creationId xmlns:a16="http://schemas.microsoft.com/office/drawing/2014/main" id="{7933BC0A-44E0-3447-9D42-E93CA8C562F5}"/>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BA16661F-09D3-F24F-8123-4558940E83B6}"/>
              </a:ext>
            </a:extLst>
          </p:cNvPr>
          <p:cNvSpPr>
            <a:spLocks noGrp="1"/>
          </p:cNvSpPr>
          <p:nvPr>
            <p:ph type="dt" sz="half" idx="10"/>
          </p:nvPr>
        </p:nvSpPr>
        <p:spPr/>
        <p:txBody>
          <a:bodyPr/>
          <a:lstStyle/>
          <a:p>
            <a:fld id="{0586EBFD-C367-3245-8828-E9560A180687}" type="datetimeFigureOut">
              <a:rPr lang="fr-FR" smtClean="0"/>
              <a:t>21/06/2021</a:t>
            </a:fld>
            <a:endParaRPr lang="fr-FR"/>
          </a:p>
        </p:txBody>
      </p:sp>
      <p:sp>
        <p:nvSpPr>
          <p:cNvPr id="6" name="Espace réservé du pied de page 5">
            <a:extLst>
              <a:ext uri="{FF2B5EF4-FFF2-40B4-BE49-F238E27FC236}">
                <a16:creationId xmlns:a16="http://schemas.microsoft.com/office/drawing/2014/main" id="{F6024761-ECFE-B94C-A3B8-35CF9F21C7D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2AB645D-8F8F-6547-AC76-B4FFC86BE462}"/>
              </a:ext>
            </a:extLst>
          </p:cNvPr>
          <p:cNvSpPr>
            <a:spLocks noGrp="1"/>
          </p:cNvSpPr>
          <p:nvPr>
            <p:ph type="sldNum" sz="quarter" idx="12"/>
          </p:nvPr>
        </p:nvSpPr>
        <p:spPr/>
        <p:txBody>
          <a:bodyPr/>
          <a:lstStyle/>
          <a:p>
            <a:fld id="{63B9BCDB-0850-3747-A876-3611FD7ECB02}" type="slidenum">
              <a:rPr lang="fr-FR" smtClean="0"/>
              <a:t>‹n°›</a:t>
            </a:fld>
            <a:endParaRPr lang="fr-FR"/>
          </a:p>
        </p:txBody>
      </p:sp>
    </p:spTree>
    <p:extLst>
      <p:ext uri="{BB962C8B-B14F-4D97-AF65-F5344CB8AC3E}">
        <p14:creationId xmlns:p14="http://schemas.microsoft.com/office/powerpoint/2010/main" val="9470748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B299C4-8DC6-BF4C-88C9-2667166B5D0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59251EC-1EAD-6849-AD0A-0806DF9B29B2}"/>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65E9D7DE-0249-7A4E-985A-27D0C7EA1813}"/>
              </a:ext>
            </a:extLst>
          </p:cNvPr>
          <p:cNvSpPr>
            <a:spLocks noGrp="1"/>
          </p:cNvSpPr>
          <p:nvPr>
            <p:ph type="dt" sz="half" idx="10"/>
          </p:nvPr>
        </p:nvSpPr>
        <p:spPr/>
        <p:txBody>
          <a:bodyPr/>
          <a:lstStyle/>
          <a:p>
            <a:fld id="{0586EBFD-C367-3245-8828-E9560A180687}" type="datetimeFigureOut">
              <a:rPr lang="fr-FR" smtClean="0"/>
              <a:t>21/06/2021</a:t>
            </a:fld>
            <a:endParaRPr lang="fr-FR"/>
          </a:p>
        </p:txBody>
      </p:sp>
      <p:sp>
        <p:nvSpPr>
          <p:cNvPr id="5" name="Espace réservé du pied de page 4">
            <a:extLst>
              <a:ext uri="{FF2B5EF4-FFF2-40B4-BE49-F238E27FC236}">
                <a16:creationId xmlns:a16="http://schemas.microsoft.com/office/drawing/2014/main" id="{92CA0477-3288-9F4C-AB4B-B968B5DEC89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327B935-D3E5-A148-AF17-C9CA06949C93}"/>
              </a:ext>
            </a:extLst>
          </p:cNvPr>
          <p:cNvSpPr>
            <a:spLocks noGrp="1"/>
          </p:cNvSpPr>
          <p:nvPr>
            <p:ph type="sldNum" sz="quarter" idx="12"/>
          </p:nvPr>
        </p:nvSpPr>
        <p:spPr/>
        <p:txBody>
          <a:bodyPr/>
          <a:lstStyle/>
          <a:p>
            <a:fld id="{63B9BCDB-0850-3747-A876-3611FD7ECB02}" type="slidenum">
              <a:rPr lang="fr-FR" smtClean="0"/>
              <a:t>‹n°›</a:t>
            </a:fld>
            <a:endParaRPr lang="fr-FR"/>
          </a:p>
        </p:txBody>
      </p:sp>
    </p:spTree>
    <p:extLst>
      <p:ext uri="{BB962C8B-B14F-4D97-AF65-F5344CB8AC3E}">
        <p14:creationId xmlns:p14="http://schemas.microsoft.com/office/powerpoint/2010/main" val="8336144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F05010A-3537-954C-919D-EF8639D0534C}"/>
              </a:ext>
            </a:extLst>
          </p:cNvPr>
          <p:cNvSpPr>
            <a:spLocks noGrp="1"/>
          </p:cNvSpPr>
          <p:nvPr>
            <p:ph type="title" orient="vert"/>
          </p:nvPr>
        </p:nvSpPr>
        <p:spPr>
          <a:xfrm>
            <a:off x="17449800" y="730250"/>
            <a:ext cx="5257800" cy="11623676"/>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0F0937C-EDCC-9843-A9F1-5A4C6185400B}"/>
              </a:ext>
            </a:extLst>
          </p:cNvPr>
          <p:cNvSpPr>
            <a:spLocks noGrp="1"/>
          </p:cNvSpPr>
          <p:nvPr>
            <p:ph type="body" orient="vert" idx="1"/>
          </p:nvPr>
        </p:nvSpPr>
        <p:spPr>
          <a:xfrm>
            <a:off x="1676400" y="730250"/>
            <a:ext cx="15468600" cy="11623676"/>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D5C0FEEF-B162-954B-82B1-1814B8D021C3}"/>
              </a:ext>
            </a:extLst>
          </p:cNvPr>
          <p:cNvSpPr>
            <a:spLocks noGrp="1"/>
          </p:cNvSpPr>
          <p:nvPr>
            <p:ph type="dt" sz="half" idx="10"/>
          </p:nvPr>
        </p:nvSpPr>
        <p:spPr/>
        <p:txBody>
          <a:bodyPr/>
          <a:lstStyle/>
          <a:p>
            <a:fld id="{0586EBFD-C367-3245-8828-E9560A180687}" type="datetimeFigureOut">
              <a:rPr lang="fr-FR" smtClean="0"/>
              <a:t>21/06/2021</a:t>
            </a:fld>
            <a:endParaRPr lang="fr-FR"/>
          </a:p>
        </p:txBody>
      </p:sp>
      <p:sp>
        <p:nvSpPr>
          <p:cNvPr id="5" name="Espace réservé du pied de page 4">
            <a:extLst>
              <a:ext uri="{FF2B5EF4-FFF2-40B4-BE49-F238E27FC236}">
                <a16:creationId xmlns:a16="http://schemas.microsoft.com/office/drawing/2014/main" id="{E265C4D9-20D4-2348-8B1C-02B843F6413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0DB0442-03F6-9A46-B4EF-3CCD94D0F0C0}"/>
              </a:ext>
            </a:extLst>
          </p:cNvPr>
          <p:cNvSpPr>
            <a:spLocks noGrp="1"/>
          </p:cNvSpPr>
          <p:nvPr>
            <p:ph type="sldNum" sz="quarter" idx="12"/>
          </p:nvPr>
        </p:nvSpPr>
        <p:spPr/>
        <p:txBody>
          <a:bodyPr/>
          <a:lstStyle/>
          <a:p>
            <a:fld id="{63B9BCDB-0850-3747-A876-3611FD7ECB02}" type="slidenum">
              <a:rPr lang="fr-FR" smtClean="0"/>
              <a:t>‹n°›</a:t>
            </a:fld>
            <a:endParaRPr lang="fr-FR"/>
          </a:p>
        </p:txBody>
      </p:sp>
    </p:spTree>
    <p:extLst>
      <p:ext uri="{BB962C8B-B14F-4D97-AF65-F5344CB8AC3E}">
        <p14:creationId xmlns:p14="http://schemas.microsoft.com/office/powerpoint/2010/main" val="25598578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Blank copy">
    <p:spTree>
      <p:nvGrpSpPr>
        <p:cNvPr id="1" name=""/>
        <p:cNvGrpSpPr/>
        <p:nvPr/>
      </p:nvGrpSpPr>
      <p:grpSpPr>
        <a:xfrm>
          <a:off x="0" y="0"/>
          <a:ext cx="0" cy="0"/>
          <a:chOff x="0" y="0"/>
          <a:chExt cx="0" cy="0"/>
        </a:xfrm>
      </p:grpSpPr>
      <p:sp>
        <p:nvSpPr>
          <p:cNvPr id="20" name="Rounded Rectangle"/>
          <p:cNvSpPr/>
          <p:nvPr/>
        </p:nvSpPr>
        <p:spPr>
          <a:xfrm>
            <a:off x="22871839" y="446722"/>
            <a:ext cx="1058218" cy="571196"/>
          </a:xfrm>
          <a:prstGeom prst="roundRect">
            <a:avLst>
              <a:gd name="adj" fmla="val 50000"/>
            </a:avLst>
          </a:prstGeom>
          <a:solidFill>
            <a:srgbClr val="2F74D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4" name="Picture Placeholder 2"/>
          <p:cNvSpPr>
            <a:spLocks noGrp="1"/>
          </p:cNvSpPr>
          <p:nvPr>
            <p:ph type="pic" sz="quarter" idx="10"/>
          </p:nvPr>
        </p:nvSpPr>
        <p:spPr>
          <a:xfrm>
            <a:off x="1"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5" name="Picture Placeholder 2"/>
          <p:cNvSpPr>
            <a:spLocks noGrp="1"/>
          </p:cNvSpPr>
          <p:nvPr>
            <p:ph type="pic" sz="quarter" idx="11"/>
          </p:nvPr>
        </p:nvSpPr>
        <p:spPr>
          <a:xfrm>
            <a:off x="1436453"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6" name="Picture Placeholder 2"/>
          <p:cNvSpPr>
            <a:spLocks noGrp="1"/>
          </p:cNvSpPr>
          <p:nvPr>
            <p:ph type="pic" sz="quarter" idx="12"/>
          </p:nvPr>
        </p:nvSpPr>
        <p:spPr>
          <a:xfrm>
            <a:off x="2872903"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7" name="Picture Placeholder 2"/>
          <p:cNvSpPr>
            <a:spLocks noGrp="1"/>
          </p:cNvSpPr>
          <p:nvPr>
            <p:ph type="pic" sz="quarter" idx="13"/>
          </p:nvPr>
        </p:nvSpPr>
        <p:spPr>
          <a:xfrm>
            <a:off x="4309355"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8" name="Picture Placeholder 2"/>
          <p:cNvSpPr>
            <a:spLocks noGrp="1"/>
          </p:cNvSpPr>
          <p:nvPr>
            <p:ph type="pic" sz="quarter" idx="14"/>
          </p:nvPr>
        </p:nvSpPr>
        <p:spPr>
          <a:xfrm>
            <a:off x="5745805"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9" name="Picture Placeholder 2"/>
          <p:cNvSpPr>
            <a:spLocks noGrp="1"/>
          </p:cNvSpPr>
          <p:nvPr>
            <p:ph type="pic" sz="quarter" idx="15"/>
          </p:nvPr>
        </p:nvSpPr>
        <p:spPr>
          <a:xfrm>
            <a:off x="7182257"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10" name="Picture Placeholder 2"/>
          <p:cNvSpPr>
            <a:spLocks noGrp="1"/>
          </p:cNvSpPr>
          <p:nvPr>
            <p:ph type="pic" sz="quarter" idx="16"/>
          </p:nvPr>
        </p:nvSpPr>
        <p:spPr>
          <a:xfrm>
            <a:off x="8618707"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1" name="Picture Placeholder 2"/>
          <p:cNvSpPr>
            <a:spLocks noGrp="1"/>
          </p:cNvSpPr>
          <p:nvPr>
            <p:ph type="pic" sz="quarter" idx="17"/>
          </p:nvPr>
        </p:nvSpPr>
        <p:spPr>
          <a:xfrm>
            <a:off x="10055159"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2" name="Picture Placeholder 2"/>
          <p:cNvSpPr>
            <a:spLocks noGrp="1"/>
          </p:cNvSpPr>
          <p:nvPr>
            <p:ph type="pic" sz="quarter" idx="18"/>
          </p:nvPr>
        </p:nvSpPr>
        <p:spPr>
          <a:xfrm>
            <a:off x="11491609"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3" name="Picture Placeholder 2"/>
          <p:cNvSpPr>
            <a:spLocks noGrp="1"/>
          </p:cNvSpPr>
          <p:nvPr>
            <p:ph type="pic" sz="quarter" idx="19"/>
          </p:nvPr>
        </p:nvSpPr>
        <p:spPr>
          <a:xfrm>
            <a:off x="12928061"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4" name="Picture Placeholder 2"/>
          <p:cNvSpPr>
            <a:spLocks noGrp="1"/>
          </p:cNvSpPr>
          <p:nvPr>
            <p:ph type="pic" sz="quarter" idx="20"/>
          </p:nvPr>
        </p:nvSpPr>
        <p:spPr>
          <a:xfrm>
            <a:off x="14364511"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Tree>
    <p:extLst>
      <p:ext uri="{BB962C8B-B14F-4D97-AF65-F5344CB8AC3E}">
        <p14:creationId xmlns:p14="http://schemas.microsoft.com/office/powerpoint/2010/main" val="3737586517"/>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3" name="Picture Placeholder 2"/>
          <p:cNvSpPr>
            <a:spLocks noGrp="1"/>
          </p:cNvSpPr>
          <p:nvPr>
            <p:ph type="pic" sz="quarter" idx="10"/>
          </p:nvPr>
        </p:nvSpPr>
        <p:spPr>
          <a:xfrm>
            <a:off x="1"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5" name="Picture Placeholder 2"/>
          <p:cNvSpPr>
            <a:spLocks noGrp="1"/>
          </p:cNvSpPr>
          <p:nvPr>
            <p:ph type="pic" sz="quarter" idx="11"/>
          </p:nvPr>
        </p:nvSpPr>
        <p:spPr>
          <a:xfrm>
            <a:off x="1436453"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6" name="Picture Placeholder 2"/>
          <p:cNvSpPr>
            <a:spLocks noGrp="1"/>
          </p:cNvSpPr>
          <p:nvPr>
            <p:ph type="pic" sz="quarter" idx="12"/>
          </p:nvPr>
        </p:nvSpPr>
        <p:spPr>
          <a:xfrm>
            <a:off x="2872903"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7" name="Picture Placeholder 2"/>
          <p:cNvSpPr>
            <a:spLocks noGrp="1"/>
          </p:cNvSpPr>
          <p:nvPr>
            <p:ph type="pic" sz="quarter" idx="13"/>
          </p:nvPr>
        </p:nvSpPr>
        <p:spPr>
          <a:xfrm>
            <a:off x="4309355"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8" name="Picture Placeholder 2"/>
          <p:cNvSpPr>
            <a:spLocks noGrp="1"/>
          </p:cNvSpPr>
          <p:nvPr>
            <p:ph type="pic" sz="quarter" idx="14"/>
          </p:nvPr>
        </p:nvSpPr>
        <p:spPr>
          <a:xfrm>
            <a:off x="5745805"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9" name="Picture Placeholder 2"/>
          <p:cNvSpPr>
            <a:spLocks noGrp="1"/>
          </p:cNvSpPr>
          <p:nvPr>
            <p:ph type="pic" sz="quarter" idx="15"/>
          </p:nvPr>
        </p:nvSpPr>
        <p:spPr>
          <a:xfrm>
            <a:off x="7182257"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10" name="Picture Placeholder 2"/>
          <p:cNvSpPr>
            <a:spLocks noGrp="1"/>
          </p:cNvSpPr>
          <p:nvPr>
            <p:ph type="pic" sz="quarter" idx="16"/>
          </p:nvPr>
        </p:nvSpPr>
        <p:spPr>
          <a:xfrm>
            <a:off x="8618707"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1" name="Picture Placeholder 2"/>
          <p:cNvSpPr>
            <a:spLocks noGrp="1"/>
          </p:cNvSpPr>
          <p:nvPr>
            <p:ph type="pic" sz="quarter" idx="17"/>
          </p:nvPr>
        </p:nvSpPr>
        <p:spPr>
          <a:xfrm>
            <a:off x="10055159"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2" name="Picture Placeholder 2"/>
          <p:cNvSpPr>
            <a:spLocks noGrp="1"/>
          </p:cNvSpPr>
          <p:nvPr>
            <p:ph type="pic" sz="quarter" idx="18"/>
          </p:nvPr>
        </p:nvSpPr>
        <p:spPr>
          <a:xfrm>
            <a:off x="11491609"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4" name="Picture Placeholder 2"/>
          <p:cNvSpPr>
            <a:spLocks noGrp="1"/>
          </p:cNvSpPr>
          <p:nvPr>
            <p:ph type="pic" sz="quarter" idx="19"/>
          </p:nvPr>
        </p:nvSpPr>
        <p:spPr>
          <a:xfrm>
            <a:off x="12928061"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5" name="Picture Placeholder 2"/>
          <p:cNvSpPr>
            <a:spLocks noGrp="1"/>
          </p:cNvSpPr>
          <p:nvPr>
            <p:ph type="pic" sz="quarter" idx="20"/>
          </p:nvPr>
        </p:nvSpPr>
        <p:spPr>
          <a:xfrm>
            <a:off x="14364511"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Tree>
    <p:extLst>
      <p:ext uri="{BB962C8B-B14F-4D97-AF65-F5344CB8AC3E}">
        <p14:creationId xmlns:p14="http://schemas.microsoft.com/office/powerpoint/2010/main" val="408164941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59D6DA1-D60C-AD4D-AE9E-355DC577A142}"/>
              </a:ext>
            </a:extLst>
          </p:cNvPr>
          <p:cNvSpPr>
            <a:spLocks noGrp="1"/>
          </p:cNvSpPr>
          <p:nvPr>
            <p:ph type="dt" sz="half" idx="10"/>
          </p:nvPr>
        </p:nvSpPr>
        <p:spPr/>
        <p:txBody>
          <a:bodyPr/>
          <a:lstStyle/>
          <a:p>
            <a:fld id="{BF1E1E9E-6385-814F-8621-C4358F5CBCE8}" type="datetimeFigureOut">
              <a:rPr lang="fr-FR" smtClean="0">
                <a:solidFill>
                  <a:prstClr val="black">
                    <a:tint val="75000"/>
                  </a:prstClr>
                </a:solidFill>
              </a:rPr>
              <a:pPr/>
              <a:t>21/06/2021</a:t>
            </a:fld>
            <a:endParaRPr lang="fr-FR">
              <a:solidFill>
                <a:prstClr val="black">
                  <a:tint val="75000"/>
                </a:prstClr>
              </a:solidFill>
            </a:endParaRPr>
          </a:p>
        </p:txBody>
      </p:sp>
      <p:sp>
        <p:nvSpPr>
          <p:cNvPr id="3" name="Espace réservé du pied de page 2">
            <a:extLst>
              <a:ext uri="{FF2B5EF4-FFF2-40B4-BE49-F238E27FC236}">
                <a16:creationId xmlns:a16="http://schemas.microsoft.com/office/drawing/2014/main" id="{76AE757D-2607-CF48-A9FA-43101CB4FF51}"/>
              </a:ext>
            </a:extLst>
          </p:cNvPr>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a:extLst>
              <a:ext uri="{FF2B5EF4-FFF2-40B4-BE49-F238E27FC236}">
                <a16:creationId xmlns:a16="http://schemas.microsoft.com/office/drawing/2014/main" id="{04D10522-FC15-724E-90FF-C7D9AE165EBE}"/>
              </a:ext>
            </a:extLst>
          </p:cNvPr>
          <p:cNvSpPr>
            <a:spLocks noGrp="1"/>
          </p:cNvSpPr>
          <p:nvPr>
            <p:ph type="sldNum" sz="quarter" idx="12"/>
          </p:nvPr>
        </p:nvSpPr>
        <p:spPr/>
        <p:txBody>
          <a:bodyPr/>
          <a:lstStyle/>
          <a:p>
            <a:fld id="{14A8F264-0C8F-2842-A6F1-D88E7D8DCD0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994071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E17301-A961-2442-AE15-64DA462540D7}"/>
              </a:ext>
            </a:extLst>
          </p:cNvPr>
          <p:cNvSpPr>
            <a:spLocks noGrp="1"/>
          </p:cNvSpPr>
          <p:nvPr>
            <p:ph type="title"/>
          </p:nvPr>
        </p:nvSpPr>
        <p:spPr>
          <a:xfrm>
            <a:off x="1679577" y="914400"/>
            <a:ext cx="7864474" cy="3200400"/>
          </a:xfrm>
        </p:spPr>
        <p:txBody>
          <a:bodyPr anchor="b"/>
          <a:lstStyle>
            <a:lvl1pPr>
              <a:defRPr sz="6400"/>
            </a:lvl1pPr>
          </a:lstStyle>
          <a:p>
            <a:r>
              <a:rPr lang="fr-FR"/>
              <a:t>Modifiez le style du titre</a:t>
            </a:r>
          </a:p>
        </p:txBody>
      </p:sp>
      <p:sp>
        <p:nvSpPr>
          <p:cNvPr id="3" name="Espace réservé du contenu 2">
            <a:extLst>
              <a:ext uri="{FF2B5EF4-FFF2-40B4-BE49-F238E27FC236}">
                <a16:creationId xmlns:a16="http://schemas.microsoft.com/office/drawing/2014/main" id="{62C7C637-CCB2-C646-B027-8D084D199A01}"/>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C5B0322D-0B82-F14D-AE58-0FDA7FB1B1DE}"/>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C5832879-5196-A644-9D64-2549DBE3038D}"/>
              </a:ext>
            </a:extLst>
          </p:cNvPr>
          <p:cNvSpPr>
            <a:spLocks noGrp="1"/>
          </p:cNvSpPr>
          <p:nvPr>
            <p:ph type="dt" sz="half" idx="10"/>
          </p:nvPr>
        </p:nvSpPr>
        <p:spPr/>
        <p:txBody>
          <a:bodyPr/>
          <a:lstStyle/>
          <a:p>
            <a:fld id="{BF1E1E9E-6385-814F-8621-C4358F5CBCE8}" type="datetimeFigureOut">
              <a:rPr lang="fr-FR" smtClean="0">
                <a:solidFill>
                  <a:prstClr val="black">
                    <a:tint val="75000"/>
                  </a:prstClr>
                </a:solidFill>
              </a:rPr>
              <a:pPr/>
              <a:t>21/06/2021</a:t>
            </a:fld>
            <a:endParaRPr lang="fr-FR">
              <a:solidFill>
                <a:prstClr val="black">
                  <a:tint val="75000"/>
                </a:prstClr>
              </a:solidFill>
            </a:endParaRPr>
          </a:p>
        </p:txBody>
      </p:sp>
      <p:sp>
        <p:nvSpPr>
          <p:cNvPr id="6" name="Espace réservé du pied de page 5">
            <a:extLst>
              <a:ext uri="{FF2B5EF4-FFF2-40B4-BE49-F238E27FC236}">
                <a16:creationId xmlns:a16="http://schemas.microsoft.com/office/drawing/2014/main" id="{4C71721E-51AF-DC47-88EA-7E1F24F735B8}"/>
              </a:ext>
            </a:extLst>
          </p:cNvPr>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a16="http://schemas.microsoft.com/office/drawing/2014/main" id="{81EBFAE0-6DB8-454B-923F-7681BF933979}"/>
              </a:ext>
            </a:extLst>
          </p:cNvPr>
          <p:cNvSpPr>
            <a:spLocks noGrp="1"/>
          </p:cNvSpPr>
          <p:nvPr>
            <p:ph type="sldNum" sz="quarter" idx="12"/>
          </p:nvPr>
        </p:nvSpPr>
        <p:spPr/>
        <p:txBody>
          <a:bodyPr/>
          <a:lstStyle/>
          <a:p>
            <a:fld id="{14A8F264-0C8F-2842-A6F1-D88E7D8DCD0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653111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6BDD9D-5C21-9145-91F6-A85FF3C4E27D}"/>
              </a:ext>
            </a:extLst>
          </p:cNvPr>
          <p:cNvSpPr>
            <a:spLocks noGrp="1"/>
          </p:cNvSpPr>
          <p:nvPr>
            <p:ph type="title"/>
          </p:nvPr>
        </p:nvSpPr>
        <p:spPr>
          <a:xfrm>
            <a:off x="1679577" y="914400"/>
            <a:ext cx="7864474" cy="3200400"/>
          </a:xfrm>
        </p:spPr>
        <p:txBody>
          <a:bodyPr anchor="b"/>
          <a:lstStyle>
            <a:lvl1pPr>
              <a:defRPr sz="6400"/>
            </a:lvl1pPr>
          </a:lstStyle>
          <a:p>
            <a:r>
              <a:rPr lang="fr-FR"/>
              <a:t>Modifiez le style du titre</a:t>
            </a:r>
          </a:p>
        </p:txBody>
      </p:sp>
      <p:sp>
        <p:nvSpPr>
          <p:cNvPr id="3" name="Espace réservé pour une image  2">
            <a:extLst>
              <a:ext uri="{FF2B5EF4-FFF2-40B4-BE49-F238E27FC236}">
                <a16:creationId xmlns:a16="http://schemas.microsoft.com/office/drawing/2014/main" id="{62922B09-91AD-D94C-AF37-FC4FE93D32E9}"/>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fr-FR"/>
          </a:p>
        </p:txBody>
      </p:sp>
      <p:sp>
        <p:nvSpPr>
          <p:cNvPr id="4" name="Espace réservé du texte 3">
            <a:extLst>
              <a:ext uri="{FF2B5EF4-FFF2-40B4-BE49-F238E27FC236}">
                <a16:creationId xmlns:a16="http://schemas.microsoft.com/office/drawing/2014/main" id="{C8BDB8C4-36AF-204E-93EB-44B062153707}"/>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CE00CA05-1444-4C44-896C-4888BEE5A892}"/>
              </a:ext>
            </a:extLst>
          </p:cNvPr>
          <p:cNvSpPr>
            <a:spLocks noGrp="1"/>
          </p:cNvSpPr>
          <p:nvPr>
            <p:ph type="dt" sz="half" idx="10"/>
          </p:nvPr>
        </p:nvSpPr>
        <p:spPr/>
        <p:txBody>
          <a:bodyPr/>
          <a:lstStyle/>
          <a:p>
            <a:fld id="{BF1E1E9E-6385-814F-8621-C4358F5CBCE8}" type="datetimeFigureOut">
              <a:rPr lang="fr-FR" smtClean="0">
                <a:solidFill>
                  <a:prstClr val="black">
                    <a:tint val="75000"/>
                  </a:prstClr>
                </a:solidFill>
              </a:rPr>
              <a:pPr/>
              <a:t>21/06/2021</a:t>
            </a:fld>
            <a:endParaRPr lang="fr-FR">
              <a:solidFill>
                <a:prstClr val="black">
                  <a:tint val="75000"/>
                </a:prstClr>
              </a:solidFill>
            </a:endParaRPr>
          </a:p>
        </p:txBody>
      </p:sp>
      <p:sp>
        <p:nvSpPr>
          <p:cNvPr id="6" name="Espace réservé du pied de page 5">
            <a:extLst>
              <a:ext uri="{FF2B5EF4-FFF2-40B4-BE49-F238E27FC236}">
                <a16:creationId xmlns:a16="http://schemas.microsoft.com/office/drawing/2014/main" id="{8926545B-DDB4-854C-83BE-E183A1B73B1E}"/>
              </a:ext>
            </a:extLst>
          </p:cNvPr>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a16="http://schemas.microsoft.com/office/drawing/2014/main" id="{93D0981F-F43C-5F48-8CCF-7748BAA43FB6}"/>
              </a:ext>
            </a:extLst>
          </p:cNvPr>
          <p:cNvSpPr>
            <a:spLocks noGrp="1"/>
          </p:cNvSpPr>
          <p:nvPr>
            <p:ph type="sldNum" sz="quarter" idx="12"/>
          </p:nvPr>
        </p:nvSpPr>
        <p:spPr/>
        <p:txBody>
          <a:bodyPr/>
          <a:lstStyle/>
          <a:p>
            <a:fld id="{14A8F264-0C8F-2842-A6F1-D88E7D8DCD0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38664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19BEB2-F56D-C045-A1C1-C3BFBD21136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A22506A-2F57-3E46-92AC-5675123CD1F6}"/>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64AEBDB8-396F-1044-99F5-0A6D95FAC9DF}"/>
              </a:ext>
            </a:extLst>
          </p:cNvPr>
          <p:cNvSpPr>
            <a:spLocks noGrp="1"/>
          </p:cNvSpPr>
          <p:nvPr>
            <p:ph type="dt" sz="half" idx="10"/>
          </p:nvPr>
        </p:nvSpPr>
        <p:spPr/>
        <p:txBody>
          <a:bodyPr/>
          <a:lstStyle/>
          <a:p>
            <a:fld id="{BF1E1E9E-6385-814F-8621-C4358F5CBCE8}" type="datetimeFigureOut">
              <a:rPr lang="fr-FR" smtClean="0">
                <a:solidFill>
                  <a:prstClr val="black">
                    <a:tint val="75000"/>
                  </a:prstClr>
                </a:solidFill>
              </a:rPr>
              <a:pPr/>
              <a:t>21/06/2021</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id="{288936A8-6C46-4A4E-ADC7-1A0ADC7451E6}"/>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3BA20A87-97F7-C441-B285-49F6D34958FA}"/>
              </a:ext>
            </a:extLst>
          </p:cNvPr>
          <p:cNvSpPr>
            <a:spLocks noGrp="1"/>
          </p:cNvSpPr>
          <p:nvPr>
            <p:ph type="sldNum" sz="quarter" idx="12"/>
          </p:nvPr>
        </p:nvSpPr>
        <p:spPr/>
        <p:txBody>
          <a:bodyPr/>
          <a:lstStyle/>
          <a:p>
            <a:fld id="{14A8F264-0C8F-2842-A6F1-D88E7D8DCD0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717382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2568C3E-B90C-BD43-A14D-E0B617926B7E}"/>
              </a:ext>
            </a:extLst>
          </p:cNvPr>
          <p:cNvSpPr>
            <a:spLocks noGrp="1"/>
          </p:cNvSpPr>
          <p:nvPr>
            <p:ph type="title" orient="vert"/>
          </p:nvPr>
        </p:nvSpPr>
        <p:spPr>
          <a:xfrm>
            <a:off x="17449800" y="730250"/>
            <a:ext cx="5257800" cy="11623676"/>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67EF166-1A4C-0C47-B5EE-F156B9B2FF9E}"/>
              </a:ext>
            </a:extLst>
          </p:cNvPr>
          <p:cNvSpPr>
            <a:spLocks noGrp="1"/>
          </p:cNvSpPr>
          <p:nvPr>
            <p:ph type="body" orient="vert" idx="1"/>
          </p:nvPr>
        </p:nvSpPr>
        <p:spPr>
          <a:xfrm>
            <a:off x="1676400" y="730250"/>
            <a:ext cx="15468600" cy="11623676"/>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5C0F841C-01EA-964D-A56F-55095BC48F21}"/>
              </a:ext>
            </a:extLst>
          </p:cNvPr>
          <p:cNvSpPr>
            <a:spLocks noGrp="1"/>
          </p:cNvSpPr>
          <p:nvPr>
            <p:ph type="dt" sz="half" idx="10"/>
          </p:nvPr>
        </p:nvSpPr>
        <p:spPr/>
        <p:txBody>
          <a:bodyPr/>
          <a:lstStyle/>
          <a:p>
            <a:fld id="{BF1E1E9E-6385-814F-8621-C4358F5CBCE8}" type="datetimeFigureOut">
              <a:rPr lang="fr-FR" smtClean="0">
                <a:solidFill>
                  <a:prstClr val="black">
                    <a:tint val="75000"/>
                  </a:prstClr>
                </a:solidFill>
              </a:rPr>
              <a:pPr/>
              <a:t>21/06/2021</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id="{19E0BA7A-83F9-D648-BD10-CDAEDEFD300E}"/>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F89FA4C6-1586-9643-8B54-DD2956D87510}"/>
              </a:ext>
            </a:extLst>
          </p:cNvPr>
          <p:cNvSpPr>
            <a:spLocks noGrp="1"/>
          </p:cNvSpPr>
          <p:nvPr>
            <p:ph type="sldNum" sz="quarter" idx="12"/>
          </p:nvPr>
        </p:nvSpPr>
        <p:spPr/>
        <p:txBody>
          <a:bodyPr/>
          <a:lstStyle/>
          <a:p>
            <a:fld id="{14A8F264-0C8F-2842-A6F1-D88E7D8DCD0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18119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copy">
    <p:spTree>
      <p:nvGrpSpPr>
        <p:cNvPr id="1" name=""/>
        <p:cNvGrpSpPr/>
        <p:nvPr/>
      </p:nvGrpSpPr>
      <p:grpSpPr>
        <a:xfrm>
          <a:off x="0" y="0"/>
          <a:ext cx="0" cy="0"/>
          <a:chOff x="0" y="0"/>
          <a:chExt cx="0" cy="0"/>
        </a:xfrm>
      </p:grpSpPr>
      <p:sp>
        <p:nvSpPr>
          <p:cNvPr id="20" name="Rounded Rectangle"/>
          <p:cNvSpPr/>
          <p:nvPr/>
        </p:nvSpPr>
        <p:spPr>
          <a:xfrm>
            <a:off x="22871838" y="446721"/>
            <a:ext cx="1058217" cy="571195"/>
          </a:xfrm>
          <a:prstGeom prst="roundRect">
            <a:avLst>
              <a:gd name="adj" fmla="val 50000"/>
            </a:avLst>
          </a:prstGeom>
          <a:solidFill>
            <a:srgbClr val="2F74D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4" name="Picture Placeholder 2"/>
          <p:cNvSpPr>
            <a:spLocks noGrp="1"/>
          </p:cNvSpPr>
          <p:nvPr>
            <p:ph type="pic" sz="quarter" idx="10"/>
          </p:nvPr>
        </p:nvSpPr>
        <p:spPr>
          <a:xfrm>
            <a:off x="0"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5" name="Picture Placeholder 2"/>
          <p:cNvSpPr>
            <a:spLocks noGrp="1"/>
          </p:cNvSpPr>
          <p:nvPr>
            <p:ph type="pic" sz="quarter" idx="11"/>
          </p:nvPr>
        </p:nvSpPr>
        <p:spPr>
          <a:xfrm>
            <a:off x="1436451"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6" name="Picture Placeholder 2"/>
          <p:cNvSpPr>
            <a:spLocks noGrp="1"/>
          </p:cNvSpPr>
          <p:nvPr>
            <p:ph type="pic" sz="quarter" idx="12"/>
          </p:nvPr>
        </p:nvSpPr>
        <p:spPr>
          <a:xfrm>
            <a:off x="2872902"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7" name="Picture Placeholder 2"/>
          <p:cNvSpPr>
            <a:spLocks noGrp="1"/>
          </p:cNvSpPr>
          <p:nvPr>
            <p:ph type="pic" sz="quarter" idx="13"/>
          </p:nvPr>
        </p:nvSpPr>
        <p:spPr>
          <a:xfrm>
            <a:off x="4309353"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8" name="Picture Placeholder 2"/>
          <p:cNvSpPr>
            <a:spLocks noGrp="1"/>
          </p:cNvSpPr>
          <p:nvPr>
            <p:ph type="pic" sz="quarter" idx="14"/>
          </p:nvPr>
        </p:nvSpPr>
        <p:spPr>
          <a:xfrm>
            <a:off x="5745804"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9" name="Picture Placeholder 2"/>
          <p:cNvSpPr>
            <a:spLocks noGrp="1"/>
          </p:cNvSpPr>
          <p:nvPr>
            <p:ph type="pic" sz="quarter" idx="15"/>
          </p:nvPr>
        </p:nvSpPr>
        <p:spPr>
          <a:xfrm>
            <a:off x="7182255"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10" name="Picture Placeholder 2"/>
          <p:cNvSpPr>
            <a:spLocks noGrp="1"/>
          </p:cNvSpPr>
          <p:nvPr>
            <p:ph type="pic" sz="quarter" idx="16"/>
          </p:nvPr>
        </p:nvSpPr>
        <p:spPr>
          <a:xfrm>
            <a:off x="8618706" y="13910554"/>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1" name="Picture Placeholder 2"/>
          <p:cNvSpPr>
            <a:spLocks noGrp="1"/>
          </p:cNvSpPr>
          <p:nvPr>
            <p:ph type="pic" sz="quarter" idx="17"/>
          </p:nvPr>
        </p:nvSpPr>
        <p:spPr>
          <a:xfrm>
            <a:off x="10055157" y="13910554"/>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2" name="Picture Placeholder 2"/>
          <p:cNvSpPr>
            <a:spLocks noGrp="1"/>
          </p:cNvSpPr>
          <p:nvPr>
            <p:ph type="pic" sz="quarter" idx="18"/>
          </p:nvPr>
        </p:nvSpPr>
        <p:spPr>
          <a:xfrm>
            <a:off x="11491608" y="13910554"/>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3" name="Picture Placeholder 2"/>
          <p:cNvSpPr>
            <a:spLocks noGrp="1"/>
          </p:cNvSpPr>
          <p:nvPr>
            <p:ph type="pic" sz="quarter" idx="19"/>
          </p:nvPr>
        </p:nvSpPr>
        <p:spPr>
          <a:xfrm>
            <a:off x="12928059" y="13910554"/>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4" name="Picture Placeholder 2"/>
          <p:cNvSpPr>
            <a:spLocks noGrp="1"/>
          </p:cNvSpPr>
          <p:nvPr>
            <p:ph type="pic" sz="quarter" idx="20"/>
          </p:nvPr>
        </p:nvSpPr>
        <p:spPr>
          <a:xfrm>
            <a:off x="14364510" y="13910554"/>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Blank copy">
    <p:spTree>
      <p:nvGrpSpPr>
        <p:cNvPr id="1" name=""/>
        <p:cNvGrpSpPr/>
        <p:nvPr/>
      </p:nvGrpSpPr>
      <p:grpSpPr>
        <a:xfrm>
          <a:off x="0" y="0"/>
          <a:ext cx="0" cy="0"/>
          <a:chOff x="0" y="0"/>
          <a:chExt cx="0" cy="0"/>
        </a:xfrm>
      </p:grpSpPr>
      <p:sp>
        <p:nvSpPr>
          <p:cNvPr id="20" name="Rounded Rectangle"/>
          <p:cNvSpPr/>
          <p:nvPr/>
        </p:nvSpPr>
        <p:spPr>
          <a:xfrm>
            <a:off x="22871839" y="446722"/>
            <a:ext cx="1058218" cy="571196"/>
          </a:xfrm>
          <a:prstGeom prst="roundRect">
            <a:avLst>
              <a:gd name="adj" fmla="val 50000"/>
            </a:avLst>
          </a:prstGeom>
          <a:solidFill>
            <a:srgbClr val="2F74D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3200" b="0" kern="1200">
              <a:solidFill>
                <a:srgbClr val="FFFFFF"/>
              </a:solidFill>
              <a:latin typeface="Calibri" panose="020F0502020204030204"/>
              <a:ea typeface=""/>
              <a:cs typeface=""/>
              <a:sym typeface="Helvetica Neue Medium"/>
            </a:endParaRP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‹n°›</a:t>
            </a:fld>
            <a:endParaRPr>
              <a:solidFill>
                <a:prstClr val="black">
                  <a:tint val="75000"/>
                </a:prstClr>
              </a:solidFill>
            </a:endParaRPr>
          </a:p>
        </p:txBody>
      </p:sp>
      <p:sp>
        <p:nvSpPr>
          <p:cNvPr id="4" name="Picture Placeholder 2"/>
          <p:cNvSpPr>
            <a:spLocks noGrp="1"/>
          </p:cNvSpPr>
          <p:nvPr>
            <p:ph type="pic" sz="quarter" idx="10"/>
          </p:nvPr>
        </p:nvSpPr>
        <p:spPr>
          <a:xfrm>
            <a:off x="1"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5" name="Picture Placeholder 2"/>
          <p:cNvSpPr>
            <a:spLocks noGrp="1"/>
          </p:cNvSpPr>
          <p:nvPr>
            <p:ph type="pic" sz="quarter" idx="11"/>
          </p:nvPr>
        </p:nvSpPr>
        <p:spPr>
          <a:xfrm>
            <a:off x="1436453"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6" name="Picture Placeholder 2"/>
          <p:cNvSpPr>
            <a:spLocks noGrp="1"/>
          </p:cNvSpPr>
          <p:nvPr>
            <p:ph type="pic" sz="quarter" idx="12"/>
          </p:nvPr>
        </p:nvSpPr>
        <p:spPr>
          <a:xfrm>
            <a:off x="2872903"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7" name="Picture Placeholder 2"/>
          <p:cNvSpPr>
            <a:spLocks noGrp="1"/>
          </p:cNvSpPr>
          <p:nvPr>
            <p:ph type="pic" sz="quarter" idx="13"/>
          </p:nvPr>
        </p:nvSpPr>
        <p:spPr>
          <a:xfrm>
            <a:off x="4309355"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8" name="Picture Placeholder 2"/>
          <p:cNvSpPr>
            <a:spLocks noGrp="1"/>
          </p:cNvSpPr>
          <p:nvPr>
            <p:ph type="pic" sz="quarter" idx="14"/>
          </p:nvPr>
        </p:nvSpPr>
        <p:spPr>
          <a:xfrm>
            <a:off x="5745805"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9" name="Picture Placeholder 2"/>
          <p:cNvSpPr>
            <a:spLocks noGrp="1"/>
          </p:cNvSpPr>
          <p:nvPr>
            <p:ph type="pic" sz="quarter" idx="15"/>
          </p:nvPr>
        </p:nvSpPr>
        <p:spPr>
          <a:xfrm>
            <a:off x="7182257"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10" name="Picture Placeholder 2"/>
          <p:cNvSpPr>
            <a:spLocks noGrp="1"/>
          </p:cNvSpPr>
          <p:nvPr>
            <p:ph type="pic" sz="quarter" idx="16"/>
          </p:nvPr>
        </p:nvSpPr>
        <p:spPr>
          <a:xfrm>
            <a:off x="8618707"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1" name="Picture Placeholder 2"/>
          <p:cNvSpPr>
            <a:spLocks noGrp="1"/>
          </p:cNvSpPr>
          <p:nvPr>
            <p:ph type="pic" sz="quarter" idx="17"/>
          </p:nvPr>
        </p:nvSpPr>
        <p:spPr>
          <a:xfrm>
            <a:off x="10055159"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2" name="Picture Placeholder 2"/>
          <p:cNvSpPr>
            <a:spLocks noGrp="1"/>
          </p:cNvSpPr>
          <p:nvPr>
            <p:ph type="pic" sz="quarter" idx="18"/>
          </p:nvPr>
        </p:nvSpPr>
        <p:spPr>
          <a:xfrm>
            <a:off x="11491609"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3" name="Picture Placeholder 2"/>
          <p:cNvSpPr>
            <a:spLocks noGrp="1"/>
          </p:cNvSpPr>
          <p:nvPr>
            <p:ph type="pic" sz="quarter" idx="19"/>
          </p:nvPr>
        </p:nvSpPr>
        <p:spPr>
          <a:xfrm>
            <a:off x="12928061"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4" name="Picture Placeholder 2"/>
          <p:cNvSpPr>
            <a:spLocks noGrp="1"/>
          </p:cNvSpPr>
          <p:nvPr>
            <p:ph type="pic" sz="quarter" idx="20"/>
          </p:nvPr>
        </p:nvSpPr>
        <p:spPr>
          <a:xfrm>
            <a:off x="14364511"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Tree>
    <p:extLst>
      <p:ext uri="{BB962C8B-B14F-4D97-AF65-F5344CB8AC3E}">
        <p14:creationId xmlns:p14="http://schemas.microsoft.com/office/powerpoint/2010/main" val="203680705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‹n°›</a:t>
            </a:fld>
            <a:endParaRPr>
              <a:solidFill>
                <a:prstClr val="black">
                  <a:tint val="75000"/>
                </a:prstClr>
              </a:solidFill>
            </a:endParaRPr>
          </a:p>
        </p:txBody>
      </p:sp>
      <p:sp>
        <p:nvSpPr>
          <p:cNvPr id="3" name="Picture Placeholder 2"/>
          <p:cNvSpPr>
            <a:spLocks noGrp="1"/>
          </p:cNvSpPr>
          <p:nvPr>
            <p:ph type="pic" sz="quarter" idx="10"/>
          </p:nvPr>
        </p:nvSpPr>
        <p:spPr>
          <a:xfrm>
            <a:off x="1"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5" name="Picture Placeholder 2"/>
          <p:cNvSpPr>
            <a:spLocks noGrp="1"/>
          </p:cNvSpPr>
          <p:nvPr>
            <p:ph type="pic" sz="quarter" idx="11"/>
          </p:nvPr>
        </p:nvSpPr>
        <p:spPr>
          <a:xfrm>
            <a:off x="1436453"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6" name="Picture Placeholder 2"/>
          <p:cNvSpPr>
            <a:spLocks noGrp="1"/>
          </p:cNvSpPr>
          <p:nvPr>
            <p:ph type="pic" sz="quarter" idx="12"/>
          </p:nvPr>
        </p:nvSpPr>
        <p:spPr>
          <a:xfrm>
            <a:off x="2872903"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7" name="Picture Placeholder 2"/>
          <p:cNvSpPr>
            <a:spLocks noGrp="1"/>
          </p:cNvSpPr>
          <p:nvPr>
            <p:ph type="pic" sz="quarter" idx="13"/>
          </p:nvPr>
        </p:nvSpPr>
        <p:spPr>
          <a:xfrm>
            <a:off x="4309355"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8" name="Picture Placeholder 2"/>
          <p:cNvSpPr>
            <a:spLocks noGrp="1"/>
          </p:cNvSpPr>
          <p:nvPr>
            <p:ph type="pic" sz="quarter" idx="14"/>
          </p:nvPr>
        </p:nvSpPr>
        <p:spPr>
          <a:xfrm>
            <a:off x="5745805"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9" name="Picture Placeholder 2"/>
          <p:cNvSpPr>
            <a:spLocks noGrp="1"/>
          </p:cNvSpPr>
          <p:nvPr>
            <p:ph type="pic" sz="quarter" idx="15"/>
          </p:nvPr>
        </p:nvSpPr>
        <p:spPr>
          <a:xfrm>
            <a:off x="7182257"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10" name="Picture Placeholder 2"/>
          <p:cNvSpPr>
            <a:spLocks noGrp="1"/>
          </p:cNvSpPr>
          <p:nvPr>
            <p:ph type="pic" sz="quarter" idx="16"/>
          </p:nvPr>
        </p:nvSpPr>
        <p:spPr>
          <a:xfrm>
            <a:off x="8618707"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1" name="Picture Placeholder 2"/>
          <p:cNvSpPr>
            <a:spLocks noGrp="1"/>
          </p:cNvSpPr>
          <p:nvPr>
            <p:ph type="pic" sz="quarter" idx="17"/>
          </p:nvPr>
        </p:nvSpPr>
        <p:spPr>
          <a:xfrm>
            <a:off x="10055159"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2" name="Picture Placeholder 2"/>
          <p:cNvSpPr>
            <a:spLocks noGrp="1"/>
          </p:cNvSpPr>
          <p:nvPr>
            <p:ph type="pic" sz="quarter" idx="18"/>
          </p:nvPr>
        </p:nvSpPr>
        <p:spPr>
          <a:xfrm>
            <a:off x="11491609"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4" name="Picture Placeholder 2"/>
          <p:cNvSpPr>
            <a:spLocks noGrp="1"/>
          </p:cNvSpPr>
          <p:nvPr>
            <p:ph type="pic" sz="quarter" idx="19"/>
          </p:nvPr>
        </p:nvSpPr>
        <p:spPr>
          <a:xfrm>
            <a:off x="12928061"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5" name="Picture Placeholder 2"/>
          <p:cNvSpPr>
            <a:spLocks noGrp="1"/>
          </p:cNvSpPr>
          <p:nvPr>
            <p:ph type="pic" sz="quarter" idx="20"/>
          </p:nvPr>
        </p:nvSpPr>
        <p:spPr>
          <a:xfrm>
            <a:off x="14364511"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Tree>
    <p:extLst>
      <p:ext uri="{BB962C8B-B14F-4D97-AF65-F5344CB8AC3E}">
        <p14:creationId xmlns:p14="http://schemas.microsoft.com/office/powerpoint/2010/main" val="134436937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Diapo Titre - Pavillon R vert">
    <p:spTree>
      <p:nvGrpSpPr>
        <p:cNvPr id="1" name=""/>
        <p:cNvGrpSpPr/>
        <p:nvPr/>
      </p:nvGrpSpPr>
      <p:grpSpPr>
        <a:xfrm>
          <a:off x="0" y="0"/>
          <a:ext cx="0" cy="0"/>
          <a:chOff x="0" y="0"/>
          <a:chExt cx="0" cy="0"/>
        </a:xfrm>
      </p:grpSpPr>
      <p:pic>
        <p:nvPicPr>
          <p:cNvPr id="4" name="Image 5" descr="fond finaux.jp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2702" y="0"/>
            <a:ext cx="24362832" cy="137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re 1"/>
          <p:cNvSpPr>
            <a:spLocks noGrp="1"/>
          </p:cNvSpPr>
          <p:nvPr>
            <p:ph type="title"/>
          </p:nvPr>
        </p:nvSpPr>
        <p:spPr>
          <a:xfrm>
            <a:off x="5084234" y="5027872"/>
            <a:ext cx="18244688" cy="2286000"/>
          </a:xfrm>
        </p:spPr>
        <p:txBody>
          <a:bodyPr lIns="0" tIns="0" rIns="0" bIns="0"/>
          <a:lstStyle>
            <a:lvl1pPr algn="l">
              <a:defRPr>
                <a:solidFill>
                  <a:schemeClr val="bg1"/>
                </a:solidFill>
              </a:defRPr>
            </a:lvl1pPr>
          </a:lstStyle>
          <a:p>
            <a:r>
              <a:rPr lang="fr-FR"/>
              <a:t>Modifiez le style du titre</a:t>
            </a:r>
            <a:endParaRPr lang="fr-FR" dirty="0"/>
          </a:p>
        </p:txBody>
      </p:sp>
      <p:sp>
        <p:nvSpPr>
          <p:cNvPr id="5" name="Sous-titre 2"/>
          <p:cNvSpPr>
            <a:spLocks noGrp="1"/>
          </p:cNvSpPr>
          <p:nvPr>
            <p:ph type="subTitle" idx="1"/>
          </p:nvPr>
        </p:nvSpPr>
        <p:spPr>
          <a:xfrm>
            <a:off x="5078467" y="10002866"/>
            <a:ext cx="18198358" cy="2319392"/>
          </a:xfrm>
          <a:noFill/>
          <a:ln>
            <a:noFill/>
          </a:ln>
        </p:spPr>
        <p:txBody>
          <a:bodyPr lIns="0" tIns="0" rIns="0" bIns="0"/>
          <a:lstStyle>
            <a:lvl1pPr marL="0" indent="0" algn="l">
              <a:buNone/>
              <a:defRPr sz="5334">
                <a:solidFill>
                  <a:schemeClr val="bg1"/>
                </a:solidFill>
              </a:defRPr>
            </a:lvl1pPr>
            <a:lvl2pPr marL="1219170" indent="0" algn="ctr">
              <a:buNone/>
              <a:defRPr/>
            </a:lvl2pPr>
            <a:lvl3pPr marL="2438340" indent="0" algn="ctr">
              <a:buNone/>
              <a:defRPr/>
            </a:lvl3pPr>
            <a:lvl4pPr marL="3657508" indent="0" algn="ctr">
              <a:buNone/>
              <a:defRPr/>
            </a:lvl4pPr>
            <a:lvl5pPr marL="4876678" indent="0" algn="ctr">
              <a:buNone/>
              <a:defRPr/>
            </a:lvl5pPr>
            <a:lvl6pPr marL="6095848" indent="0" algn="ctr">
              <a:buNone/>
              <a:defRPr/>
            </a:lvl6pPr>
            <a:lvl7pPr marL="7315018" indent="0" algn="ctr">
              <a:buNone/>
              <a:defRPr/>
            </a:lvl7pPr>
            <a:lvl8pPr marL="8534186" indent="0" algn="ctr">
              <a:buNone/>
              <a:defRPr/>
            </a:lvl8pPr>
            <a:lvl9pPr marL="9753356" indent="0" algn="ctr">
              <a:buNone/>
              <a:defRPr/>
            </a:lvl9pPr>
          </a:lstStyle>
          <a:p>
            <a:r>
              <a:rPr lang="fr-FR"/>
              <a:t>Modifiez le style des sous-titres du masque</a:t>
            </a:r>
            <a:endParaRPr lang="fr-CA" dirty="0"/>
          </a:p>
        </p:txBody>
      </p:sp>
    </p:spTree>
    <p:extLst>
      <p:ext uri="{BB962C8B-B14F-4D97-AF65-F5344CB8AC3E}">
        <p14:creationId xmlns:p14="http://schemas.microsoft.com/office/powerpoint/2010/main" val="1204871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re et contenu (bleu)">
    <p:spTree>
      <p:nvGrpSpPr>
        <p:cNvPr id="1" name=""/>
        <p:cNvGrpSpPr/>
        <p:nvPr/>
      </p:nvGrpSpPr>
      <p:grpSpPr>
        <a:xfrm>
          <a:off x="0" y="0"/>
          <a:ext cx="0" cy="0"/>
          <a:chOff x="0" y="0"/>
          <a:chExt cx="0" cy="0"/>
        </a:xfrm>
      </p:grpSpPr>
      <p:pic>
        <p:nvPicPr>
          <p:cNvPr id="10" name="Imag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960915" y="12583944"/>
            <a:ext cx="3724926" cy="785932"/>
          </a:xfrm>
          <a:prstGeom prst="rect">
            <a:avLst/>
          </a:prstGeom>
        </p:spPr>
      </p:pic>
      <p:pic>
        <p:nvPicPr>
          <p:cNvPr id="15" name="Image 14"/>
          <p:cNvPicPr>
            <a:picLocks noChangeAspect="1"/>
          </p:cNvPicPr>
          <p:nvPr/>
        </p:nvPicPr>
        <p:blipFill rotWithShape="1">
          <a:blip r:embed="rId3" cstate="screen">
            <a:extLst>
              <a:ext uri="{28A0092B-C50C-407E-A947-70E740481C1C}">
                <a14:useLocalDpi xmlns:a14="http://schemas.microsoft.com/office/drawing/2010/main"/>
              </a:ext>
            </a:extLst>
          </a:blip>
          <a:srcRect r="14201"/>
          <a:stretch/>
        </p:blipFill>
        <p:spPr>
          <a:xfrm>
            <a:off x="2" y="0"/>
            <a:ext cx="1692536" cy="5436320"/>
          </a:xfrm>
          <a:prstGeom prst="rect">
            <a:avLst/>
          </a:prstGeom>
        </p:spPr>
      </p:pic>
      <p:sp>
        <p:nvSpPr>
          <p:cNvPr id="31" name="Espace réservé du contenu 30"/>
          <p:cNvSpPr>
            <a:spLocks noGrp="1"/>
          </p:cNvSpPr>
          <p:nvPr>
            <p:ph sz="quarter" idx="12"/>
          </p:nvPr>
        </p:nvSpPr>
        <p:spPr>
          <a:xfrm>
            <a:off x="1761069" y="3260492"/>
            <a:ext cx="21924434" cy="9322036"/>
          </a:xfrm>
          <a:prstGeom prst="rect">
            <a:avLst/>
          </a:prstGeom>
        </p:spPr>
        <p:txBody>
          <a:bodyPr/>
          <a:lstStyle>
            <a:lvl1pPr>
              <a:defRPr sz="5200">
                <a:solidFill>
                  <a:srgbClr val="333333"/>
                </a:solidFill>
              </a:defRPr>
            </a:lvl1pPr>
            <a:lvl2pPr>
              <a:defRPr sz="5600">
                <a:solidFill>
                  <a:srgbClr val="333333"/>
                </a:solidFill>
              </a:defRPr>
            </a:lvl2pPr>
            <a:lvl3pPr>
              <a:defRPr sz="4800">
                <a:solidFill>
                  <a:srgbClr val="333333"/>
                </a:solidFill>
              </a:defRPr>
            </a:lvl3pPr>
            <a:lvl4pPr>
              <a:defRPr sz="4000">
                <a:solidFill>
                  <a:srgbClr val="333333"/>
                </a:solidFill>
              </a:defRPr>
            </a:lvl4pPr>
            <a:lvl5pPr>
              <a:defRPr sz="3600">
                <a:solidFill>
                  <a:srgbClr val="333333"/>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5" name="Titre 33"/>
          <p:cNvSpPr>
            <a:spLocks noGrp="1"/>
          </p:cNvSpPr>
          <p:nvPr>
            <p:ph type="title"/>
          </p:nvPr>
        </p:nvSpPr>
        <p:spPr>
          <a:xfrm>
            <a:off x="1692539" y="605371"/>
            <a:ext cx="21992962" cy="1024930"/>
          </a:xfrm>
          <a:prstGeom prst="rect">
            <a:avLst/>
          </a:prstGeom>
        </p:spPr>
        <p:txBody>
          <a:bodyPr/>
          <a:lstStyle>
            <a:lvl1pPr>
              <a:defRPr sz="7200" b="1">
                <a:solidFill>
                  <a:srgbClr val="09436A"/>
                </a:solidFill>
              </a:defRPr>
            </a:lvl1pPr>
          </a:lstStyle>
          <a:p>
            <a:r>
              <a:rPr lang="fr-FR"/>
              <a:t>Cliquez et modifiez le titre</a:t>
            </a:r>
          </a:p>
        </p:txBody>
      </p:sp>
      <p:sp>
        <p:nvSpPr>
          <p:cNvPr id="22" name="Espace réservé du texte 19"/>
          <p:cNvSpPr>
            <a:spLocks noGrp="1"/>
          </p:cNvSpPr>
          <p:nvPr>
            <p:ph type="body" sz="quarter" idx="10" hasCustomPrompt="1"/>
          </p:nvPr>
        </p:nvSpPr>
        <p:spPr>
          <a:xfrm>
            <a:off x="1732774" y="1631714"/>
            <a:ext cx="21924376" cy="1054100"/>
          </a:xfrm>
          <a:prstGeom prst="rect">
            <a:avLst/>
          </a:prstGeom>
        </p:spPr>
        <p:txBody>
          <a:bodyPr/>
          <a:lstStyle>
            <a:lvl1pPr>
              <a:defRPr sz="4000" baseline="0">
                <a:solidFill>
                  <a:srgbClr val="298DC1"/>
                </a:solidFill>
                <a:latin typeface="+mj-lt"/>
              </a:defRPr>
            </a:lvl1pPr>
          </a:lstStyle>
          <a:p>
            <a:pPr lvl="0"/>
            <a:r>
              <a:rPr lang="fr-FR" dirty="0"/>
              <a:t>Ajouter un sous-titre (optionnel)</a:t>
            </a:r>
          </a:p>
        </p:txBody>
      </p:sp>
    </p:spTree>
    <p:extLst>
      <p:ext uri="{BB962C8B-B14F-4D97-AF65-F5344CB8AC3E}">
        <p14:creationId xmlns:p14="http://schemas.microsoft.com/office/powerpoint/2010/main" val="69139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9060"/>
            <a:ext cx="18288000" cy="4775200"/>
          </a:xfrm>
        </p:spPr>
        <p:txBody>
          <a:bodyPr anchor="b">
            <a:normAutofit/>
          </a:bodyPr>
          <a:lstStyle>
            <a:lvl1pPr algn="ctr">
              <a:defRPr sz="12000"/>
            </a:lvl1pPr>
          </a:lstStyle>
          <a:p>
            <a:r>
              <a:rPr lang="fr-FR"/>
              <a:t>Modifiez le style du titre</a:t>
            </a:r>
            <a:endParaRPr lang="en-US" dirty="0"/>
          </a:p>
        </p:txBody>
      </p:sp>
      <p:sp>
        <p:nvSpPr>
          <p:cNvPr id="3" name="Subtitle 2"/>
          <p:cNvSpPr>
            <a:spLocks noGrp="1"/>
          </p:cNvSpPr>
          <p:nvPr>
            <p:ph type="subTitle" idx="1"/>
          </p:nvPr>
        </p:nvSpPr>
        <p:spPr>
          <a:xfrm>
            <a:off x="3048000" y="7204076"/>
            <a:ext cx="18288000" cy="3311524"/>
          </a:xfrm>
        </p:spPr>
        <p:txBody>
          <a:bodyPr>
            <a:normAutofit/>
          </a:bodyPr>
          <a:lstStyle>
            <a:lvl1pPr marL="0" indent="0" algn="ctr">
              <a:buNone/>
              <a:defRPr sz="4800">
                <a:solidFill>
                  <a:schemeClr val="tx1">
                    <a:lumMod val="75000"/>
                    <a:lumOff val="25000"/>
                  </a:schemeClr>
                </a:solidFill>
              </a:defRPr>
            </a:lvl1pPr>
            <a:lvl2pPr marL="914400" indent="0" algn="ctr">
              <a:buNone/>
              <a:defRPr sz="5600"/>
            </a:lvl2pPr>
            <a:lvl3pPr marL="1828800" indent="0" algn="ctr">
              <a:buNone/>
              <a:defRPr sz="4800"/>
            </a:lvl3pPr>
            <a:lvl4pPr marL="2743200" indent="0" algn="ctr">
              <a:buNone/>
              <a:defRPr sz="4000"/>
            </a:lvl4pPr>
            <a:lvl5pPr marL="3657600" indent="0" algn="ctr">
              <a:buNone/>
              <a:defRPr sz="4000"/>
            </a:lvl5pPr>
            <a:lvl6pPr marL="4572000" indent="0" algn="ctr">
              <a:buNone/>
              <a:defRPr sz="4000"/>
            </a:lvl6pPr>
            <a:lvl7pPr marL="5486400" indent="0" algn="ctr">
              <a:buNone/>
              <a:defRPr sz="4000"/>
            </a:lvl7pPr>
            <a:lvl8pPr marL="6400800" indent="0" algn="ctr">
              <a:buNone/>
              <a:defRPr sz="4000"/>
            </a:lvl8pPr>
            <a:lvl9pPr marL="7315200" indent="0" algn="ctr">
              <a:buNone/>
              <a:defRPr sz="4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D07E666B-02D0-B642-B352-774523CAEC8D}" type="datetimeFigureOut">
              <a:rPr lang="fr-FR" smtClean="0"/>
              <a:t>21/06/2021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6A2EC3E-6856-B04E-973C-DA9E2DF5A2DA}" type="slidenum">
              <a:rPr lang="fr-FR" smtClean="0"/>
              <a:t>‹n°›</a:t>
            </a:fld>
            <a:endParaRPr lang="fr-FR"/>
          </a:p>
        </p:txBody>
      </p:sp>
    </p:spTree>
    <p:extLst>
      <p:ext uri="{BB962C8B-B14F-4D97-AF65-F5344CB8AC3E}">
        <p14:creationId xmlns:p14="http://schemas.microsoft.com/office/powerpoint/2010/main" val="1502700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07E666B-02D0-B642-B352-774523CAEC8D}" type="datetimeFigureOut">
              <a:rPr lang="fr-FR" smtClean="0"/>
              <a:t>21/06/2021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6A2EC3E-6856-B04E-973C-DA9E2DF5A2DA}" type="slidenum">
              <a:rPr lang="fr-FR" smtClean="0"/>
              <a:t>‹n°›</a:t>
            </a:fld>
            <a:endParaRPr lang="fr-FR"/>
          </a:p>
        </p:txBody>
      </p:sp>
    </p:spTree>
    <p:extLst>
      <p:ext uri="{BB962C8B-B14F-4D97-AF65-F5344CB8AC3E}">
        <p14:creationId xmlns:p14="http://schemas.microsoft.com/office/powerpoint/2010/main" val="2224048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663700" y="3424846"/>
            <a:ext cx="21031200" cy="5702416"/>
          </a:xfrm>
        </p:spPr>
        <p:txBody>
          <a:bodyPr anchor="b">
            <a:normAutofit/>
          </a:bodyPr>
          <a:lstStyle>
            <a:lvl1pPr>
              <a:defRPr sz="12000" b="0"/>
            </a:lvl1pPr>
          </a:lstStyle>
          <a:p>
            <a:r>
              <a:rPr lang="fr-FR"/>
              <a:t>Modifiez le style du titre</a:t>
            </a:r>
            <a:endParaRPr lang="en-US" dirty="0"/>
          </a:p>
        </p:txBody>
      </p:sp>
      <p:sp>
        <p:nvSpPr>
          <p:cNvPr id="3" name="Text Placeholder 2"/>
          <p:cNvSpPr>
            <a:spLocks noGrp="1"/>
          </p:cNvSpPr>
          <p:nvPr>
            <p:ph type="body" idx="1"/>
          </p:nvPr>
        </p:nvSpPr>
        <p:spPr>
          <a:xfrm>
            <a:off x="1663700" y="9105267"/>
            <a:ext cx="21031200" cy="3000374"/>
          </a:xfrm>
        </p:spPr>
        <p:txBody>
          <a:bodyPr anchor="t">
            <a:normAutofit/>
          </a:bodyPr>
          <a:lstStyle>
            <a:lvl1pPr marL="0" indent="0">
              <a:buNone/>
              <a:defRPr sz="4800">
                <a:solidFill>
                  <a:schemeClr val="tx1">
                    <a:lumMod val="75000"/>
                    <a:lumOff val="2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D07E666B-02D0-B642-B352-774523CAEC8D}" type="datetimeFigureOut">
              <a:rPr lang="fr-FR" smtClean="0"/>
              <a:t>21/06/2021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6A2EC3E-6856-B04E-973C-DA9E2DF5A2DA}" type="slidenum">
              <a:rPr lang="fr-FR" smtClean="0"/>
              <a:t>‹n°›</a:t>
            </a:fld>
            <a:endParaRPr lang="fr-FR"/>
          </a:p>
        </p:txBody>
      </p:sp>
    </p:spTree>
    <p:extLst>
      <p:ext uri="{BB962C8B-B14F-4D97-AF65-F5344CB8AC3E}">
        <p14:creationId xmlns:p14="http://schemas.microsoft.com/office/powerpoint/2010/main" val="962977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690254" y="3657601"/>
            <a:ext cx="10363200" cy="870267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12344400" y="3657601"/>
            <a:ext cx="10363200" cy="870267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07E666B-02D0-B642-B352-774523CAEC8D}" type="datetimeFigureOut">
              <a:rPr lang="fr-FR" smtClean="0"/>
              <a:t>21/06/2021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6A2EC3E-6856-B04E-973C-DA9E2DF5A2DA}" type="slidenum">
              <a:rPr lang="fr-FR" smtClean="0"/>
              <a:t>‹n°›</a:t>
            </a:fld>
            <a:endParaRPr lang="fr-FR"/>
          </a:p>
        </p:txBody>
      </p:sp>
    </p:spTree>
    <p:extLst>
      <p:ext uri="{BB962C8B-B14F-4D97-AF65-F5344CB8AC3E}">
        <p14:creationId xmlns:p14="http://schemas.microsoft.com/office/powerpoint/2010/main" val="18878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90254" y="3363701"/>
            <a:ext cx="10312400" cy="1651398"/>
          </a:xfrm>
        </p:spPr>
        <p:txBody>
          <a:bodyPr anchor="b">
            <a:normAutofit/>
          </a:bodyPr>
          <a:lstStyle>
            <a:lvl1pPr marL="0" indent="0">
              <a:spcBef>
                <a:spcPts val="0"/>
              </a:spcBef>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a:t>Modifiez les styles du texte du masque</a:t>
            </a:r>
          </a:p>
        </p:txBody>
      </p:sp>
      <p:sp>
        <p:nvSpPr>
          <p:cNvPr id="4" name="Content Placeholder 3"/>
          <p:cNvSpPr>
            <a:spLocks noGrp="1"/>
          </p:cNvSpPr>
          <p:nvPr>
            <p:ph sz="half" idx="2"/>
          </p:nvPr>
        </p:nvSpPr>
        <p:spPr>
          <a:xfrm>
            <a:off x="1690254" y="5015101"/>
            <a:ext cx="10312400" cy="736105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12344401" y="3363702"/>
            <a:ext cx="10363202" cy="1651396"/>
          </a:xfrm>
        </p:spPr>
        <p:txBody>
          <a:bodyPr anchor="b"/>
          <a:lstStyle>
            <a:lvl1pPr marL="0" indent="0">
              <a:spcBef>
                <a:spcPts val="0"/>
              </a:spcBef>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a:t>Modifiez les styles du texte du masque</a:t>
            </a:r>
          </a:p>
        </p:txBody>
      </p:sp>
      <p:sp>
        <p:nvSpPr>
          <p:cNvPr id="6" name="Content Placeholder 5"/>
          <p:cNvSpPr>
            <a:spLocks noGrp="1"/>
          </p:cNvSpPr>
          <p:nvPr>
            <p:ph sz="quarter" idx="4"/>
          </p:nvPr>
        </p:nvSpPr>
        <p:spPr>
          <a:xfrm>
            <a:off x="12344401" y="5015101"/>
            <a:ext cx="10363202" cy="736105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D07E666B-02D0-B642-B352-774523CAEC8D}" type="datetimeFigureOut">
              <a:rPr lang="fr-FR" smtClean="0"/>
              <a:t>21/06/2021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6A2EC3E-6856-B04E-973C-DA9E2DF5A2DA}" type="slidenum">
              <a:rPr lang="fr-FR" smtClean="0"/>
              <a:t>‹n°›</a:t>
            </a:fld>
            <a:endParaRPr lang="fr-FR"/>
          </a:p>
        </p:txBody>
      </p:sp>
      <p:sp>
        <p:nvSpPr>
          <p:cNvPr id="10" name="Title 9"/>
          <p:cNvSpPr>
            <a:spLocks noGrp="1"/>
          </p:cNvSpPr>
          <p:nvPr>
            <p:ph type="title"/>
          </p:nvPr>
        </p:nvSpPr>
        <p:spPr/>
        <p:txBody>
          <a:bodyPr/>
          <a:lstStyle/>
          <a:p>
            <a:r>
              <a:rPr lang="fr-FR"/>
              <a:t>Modifiez le style du titre</a:t>
            </a:r>
            <a:endParaRPr lang="en-US" dirty="0"/>
          </a:p>
        </p:txBody>
      </p:sp>
    </p:spTree>
    <p:extLst>
      <p:ext uri="{BB962C8B-B14F-4D97-AF65-F5344CB8AC3E}">
        <p14:creationId xmlns:p14="http://schemas.microsoft.com/office/powerpoint/2010/main" val="171102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07E666B-02D0-B642-B352-774523CAEC8D}" type="datetimeFigureOut">
              <a:rPr lang="fr-FR" smtClean="0"/>
              <a:t>21/06/2021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6A2EC3E-6856-B04E-973C-DA9E2DF5A2DA}" type="slidenum">
              <a:rPr lang="fr-FR" smtClean="0"/>
              <a:t>‹n°›</a:t>
            </a:fld>
            <a:endParaRPr lang="fr-FR"/>
          </a:p>
        </p:txBody>
      </p:sp>
      <p:sp>
        <p:nvSpPr>
          <p:cNvPr id="6" name="Title 5"/>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2495502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a:xfrm>
            <a:off x="1219200" y="12712701"/>
            <a:ext cx="5689600" cy="730251"/>
          </a:xfrm>
          <a:prstGeom prst="rect">
            <a:avLst/>
          </a:prstGeom>
        </p:spPr>
        <p:txBody>
          <a:bodyPr/>
          <a:lstStyle/>
          <a:p>
            <a:pPr defTabSz="914411"/>
            <a:fld id="{C4B3DE8C-CF4C-1142-9AC9-C53BC03CF5D1}" type="datetime1">
              <a:rPr lang="fr-CA" smtClean="0">
                <a:solidFill>
                  <a:prstClr val="black"/>
                </a:solidFill>
              </a:rPr>
              <a:pPr defTabSz="914411"/>
              <a:t>2021-06-21</a:t>
            </a:fld>
            <a:endParaRPr lang="fr-FR">
              <a:solidFill>
                <a:prstClr val="black"/>
              </a:solidFill>
            </a:endParaRPr>
          </a:p>
        </p:txBody>
      </p:sp>
      <p:sp>
        <p:nvSpPr>
          <p:cNvPr id="4" name="Espace réservé du pied de page 3"/>
          <p:cNvSpPr>
            <a:spLocks noGrp="1"/>
          </p:cNvSpPr>
          <p:nvPr>
            <p:ph type="ftr" sz="quarter" idx="11"/>
          </p:nvPr>
        </p:nvSpPr>
        <p:spPr>
          <a:xfrm>
            <a:off x="8331200" y="12712701"/>
            <a:ext cx="7721600" cy="730251"/>
          </a:xfrm>
          <a:prstGeom prst="rect">
            <a:avLst/>
          </a:prstGeom>
        </p:spPr>
        <p:txBody>
          <a:bodyPr/>
          <a:lstStyle/>
          <a:p>
            <a:pPr defTabSz="914411"/>
            <a:endParaRPr lang="fr-FR">
              <a:solidFill>
                <a:prstClr val="black"/>
              </a:solidFill>
            </a:endParaRPr>
          </a:p>
        </p:txBody>
      </p:sp>
      <p:sp>
        <p:nvSpPr>
          <p:cNvPr id="5" name="Espace réservé du numéro de diapositive 4"/>
          <p:cNvSpPr>
            <a:spLocks noGrp="1"/>
          </p:cNvSpPr>
          <p:nvPr>
            <p:ph type="sldNum" sz="quarter" idx="12"/>
          </p:nvPr>
        </p:nvSpPr>
        <p:spPr>
          <a:xfrm>
            <a:off x="19996193" y="12712701"/>
            <a:ext cx="647613" cy="471924"/>
          </a:xfrm>
          <a:prstGeom prst="rect">
            <a:avLst/>
          </a:prstGeom>
        </p:spPr>
        <p:txBody>
          <a:bodyPr/>
          <a:lstStyle/>
          <a:p>
            <a:pPr defTabSz="914411"/>
            <a:fld id="{0C4765E8-0115-AB4E-BBCB-D91BBE8B6DF9}" type="slidenum">
              <a:rPr lang="fr-FR" smtClean="0">
                <a:solidFill>
                  <a:prstClr val="black"/>
                </a:solidFill>
              </a:rPr>
              <a:pPr defTabSz="914411"/>
              <a:t>‹n°›</a:t>
            </a:fld>
            <a:endParaRPr lang="fr-FR">
              <a:solidFill>
                <a:prstClr val="black"/>
              </a:solidFill>
            </a:endParaRPr>
          </a:p>
        </p:txBody>
      </p:sp>
      <p:sp>
        <p:nvSpPr>
          <p:cNvPr id="7" name="Espace réservé du titre 1"/>
          <p:cNvSpPr>
            <a:spLocks noGrp="1"/>
          </p:cNvSpPr>
          <p:nvPr>
            <p:ph type="title"/>
          </p:nvPr>
        </p:nvSpPr>
        <p:spPr>
          <a:xfrm>
            <a:off x="697632" y="4"/>
            <a:ext cx="18877301" cy="1813245"/>
          </a:xfrm>
          <a:prstGeom prst="rect">
            <a:avLst/>
          </a:prstGeom>
          <a:effectLst/>
        </p:spPr>
        <p:txBody>
          <a:bodyPr vert="horz" lIns="91440" tIns="45720" rIns="91440" bIns="45720" rtlCol="0" anchor="ctr">
            <a:normAutofit/>
          </a:bodyPr>
          <a:lstStyle/>
          <a:p>
            <a:r>
              <a:rPr lang="fr-CA" dirty="0"/>
              <a:t>CLIQUEZ ET MODIFIEZ LE TITRE</a:t>
            </a:r>
            <a:endParaRPr lang="fr-FR" dirty="0"/>
          </a:p>
        </p:txBody>
      </p:sp>
    </p:spTree>
    <p:extLst>
      <p:ext uri="{BB962C8B-B14F-4D97-AF65-F5344CB8AC3E}">
        <p14:creationId xmlns:p14="http://schemas.microsoft.com/office/powerpoint/2010/main" val="2484755695"/>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spd="slow">
        <p:wipe dir="r"/>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7E666B-02D0-B642-B352-774523CAEC8D}" type="datetimeFigureOut">
              <a:rPr lang="fr-FR" smtClean="0"/>
              <a:t>21/06/2021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6A2EC3E-6856-B04E-973C-DA9E2DF5A2DA}" type="slidenum">
              <a:rPr lang="fr-FR" smtClean="0"/>
              <a:t>‹n°›</a:t>
            </a:fld>
            <a:endParaRPr lang="fr-FR"/>
          </a:p>
        </p:txBody>
      </p:sp>
    </p:spTree>
    <p:extLst>
      <p:ext uri="{BB962C8B-B14F-4D97-AF65-F5344CB8AC3E}">
        <p14:creationId xmlns:p14="http://schemas.microsoft.com/office/powerpoint/2010/main" val="2079501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682496" y="914401"/>
            <a:ext cx="7863840" cy="3200394"/>
          </a:xfrm>
        </p:spPr>
        <p:txBody>
          <a:bodyPr anchor="b">
            <a:normAutofit/>
          </a:bodyPr>
          <a:lstStyle>
            <a:lvl1pPr>
              <a:defRPr sz="6400" b="0"/>
            </a:lvl1pPr>
          </a:lstStyle>
          <a:p>
            <a:r>
              <a:rPr lang="fr-FR"/>
              <a:t>Modifiez le style du titre</a:t>
            </a:r>
            <a:endParaRPr lang="en-US" dirty="0"/>
          </a:p>
        </p:txBody>
      </p:sp>
      <p:sp>
        <p:nvSpPr>
          <p:cNvPr id="3" name="Content Placeholder 2"/>
          <p:cNvSpPr>
            <a:spLocks noGrp="1"/>
          </p:cNvSpPr>
          <p:nvPr>
            <p:ph idx="1"/>
          </p:nvPr>
        </p:nvSpPr>
        <p:spPr>
          <a:xfrm>
            <a:off x="10363200" y="1981200"/>
            <a:ext cx="12344400" cy="975360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682496" y="4114799"/>
            <a:ext cx="7863840" cy="7620002"/>
          </a:xfrm>
        </p:spPr>
        <p:txBody>
          <a:bodyPr>
            <a:normAutofit/>
          </a:bodyPr>
          <a:lstStyle>
            <a:lvl1pPr marL="0" indent="0">
              <a:lnSpc>
                <a:spcPct val="90000"/>
              </a:lnSpc>
              <a:buNone/>
              <a:defRPr sz="32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fr-FR"/>
              <a:t>Modifiez les styles du texte du masque</a:t>
            </a:r>
          </a:p>
        </p:txBody>
      </p:sp>
      <p:sp>
        <p:nvSpPr>
          <p:cNvPr id="5" name="Date Placeholder 4"/>
          <p:cNvSpPr>
            <a:spLocks noGrp="1"/>
          </p:cNvSpPr>
          <p:nvPr>
            <p:ph type="dt" sz="half" idx="10"/>
          </p:nvPr>
        </p:nvSpPr>
        <p:spPr/>
        <p:txBody>
          <a:bodyPr/>
          <a:lstStyle/>
          <a:p>
            <a:fld id="{D07E666B-02D0-B642-B352-774523CAEC8D}" type="datetimeFigureOut">
              <a:rPr lang="fr-FR" smtClean="0"/>
              <a:t>21/06/2021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6A2EC3E-6856-B04E-973C-DA9E2DF5A2DA}" type="slidenum">
              <a:rPr lang="fr-FR" smtClean="0"/>
              <a:t>‹n°›</a:t>
            </a:fld>
            <a:endParaRPr lang="fr-FR"/>
          </a:p>
        </p:txBody>
      </p:sp>
    </p:spTree>
    <p:extLst>
      <p:ext uri="{BB962C8B-B14F-4D97-AF65-F5344CB8AC3E}">
        <p14:creationId xmlns:p14="http://schemas.microsoft.com/office/powerpoint/2010/main" val="2104023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682496" y="914400"/>
            <a:ext cx="7863840" cy="3200400"/>
          </a:xfrm>
        </p:spPr>
        <p:txBody>
          <a:bodyPr anchor="b">
            <a:normAutofit/>
          </a:bodyPr>
          <a:lstStyle>
            <a:lvl1pPr>
              <a:defRPr sz="6400" b="0"/>
            </a:lvl1pPr>
          </a:lstStyle>
          <a:p>
            <a:r>
              <a:rPr lang="fr-FR"/>
              <a:t>Modifiez le style du titre</a:t>
            </a:r>
            <a:endParaRPr lang="en-US" dirty="0"/>
          </a:p>
        </p:txBody>
      </p:sp>
      <p:sp>
        <p:nvSpPr>
          <p:cNvPr id="3" name="Picture Placeholder 2"/>
          <p:cNvSpPr>
            <a:spLocks noGrp="1"/>
          </p:cNvSpPr>
          <p:nvPr>
            <p:ph type="pic" idx="1"/>
          </p:nvPr>
        </p:nvSpPr>
        <p:spPr>
          <a:xfrm>
            <a:off x="10363200" y="1981200"/>
            <a:ext cx="12344400" cy="9753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682496" y="4114800"/>
            <a:ext cx="7863840" cy="7620000"/>
          </a:xfrm>
        </p:spPr>
        <p:txBody>
          <a:bodyPr>
            <a:normAutofit/>
          </a:bodyPr>
          <a:lstStyle>
            <a:lvl1pPr marL="0" indent="0">
              <a:lnSpc>
                <a:spcPct val="90000"/>
              </a:lnSpc>
              <a:buNone/>
              <a:defRPr sz="32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fr-FR"/>
              <a:t>Modifiez les styles du texte du masque</a:t>
            </a:r>
          </a:p>
        </p:txBody>
      </p:sp>
      <p:sp>
        <p:nvSpPr>
          <p:cNvPr id="5" name="Date Placeholder 4"/>
          <p:cNvSpPr>
            <a:spLocks noGrp="1"/>
          </p:cNvSpPr>
          <p:nvPr>
            <p:ph type="dt" sz="half" idx="10"/>
          </p:nvPr>
        </p:nvSpPr>
        <p:spPr/>
        <p:txBody>
          <a:bodyPr/>
          <a:lstStyle/>
          <a:p>
            <a:fld id="{D07E666B-02D0-B642-B352-774523CAEC8D}" type="datetimeFigureOut">
              <a:rPr lang="fr-FR" smtClean="0"/>
              <a:t>21/06/2021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6A2EC3E-6856-B04E-973C-DA9E2DF5A2DA}" type="slidenum">
              <a:rPr lang="fr-FR" smtClean="0"/>
              <a:t>‹n°›</a:t>
            </a:fld>
            <a:endParaRPr lang="fr-FR"/>
          </a:p>
        </p:txBody>
      </p:sp>
    </p:spTree>
    <p:extLst>
      <p:ext uri="{BB962C8B-B14F-4D97-AF65-F5344CB8AC3E}">
        <p14:creationId xmlns:p14="http://schemas.microsoft.com/office/powerpoint/2010/main" val="3228388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07E666B-02D0-B642-B352-774523CAEC8D}" type="datetimeFigureOut">
              <a:rPr lang="fr-FR" smtClean="0"/>
              <a:t>21/06/2021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6A2EC3E-6856-B04E-973C-DA9E2DF5A2DA}" type="slidenum">
              <a:rPr lang="fr-FR" smtClean="0"/>
              <a:t>‹n°›</a:t>
            </a:fld>
            <a:endParaRPr lang="fr-FR"/>
          </a:p>
        </p:txBody>
      </p:sp>
    </p:spTree>
    <p:extLst>
      <p:ext uri="{BB962C8B-B14F-4D97-AF65-F5344CB8AC3E}">
        <p14:creationId xmlns:p14="http://schemas.microsoft.com/office/powerpoint/2010/main" val="3021573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20724"/>
            <a:ext cx="5257800" cy="11623676"/>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1676400" y="720725"/>
            <a:ext cx="15468600" cy="11623674"/>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D07E666B-02D0-B642-B352-774523CAEC8D}" type="datetimeFigureOut">
              <a:rPr lang="fr-FR" smtClean="0"/>
              <a:t>21/06/2021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6A2EC3E-6856-B04E-973C-DA9E2DF5A2DA}" type="slidenum">
              <a:rPr lang="fr-FR" smtClean="0"/>
              <a:t>‹n°›</a:t>
            </a:fld>
            <a:endParaRPr lang="fr-FR"/>
          </a:p>
        </p:txBody>
      </p:sp>
    </p:spTree>
    <p:extLst>
      <p:ext uri="{BB962C8B-B14F-4D97-AF65-F5344CB8AC3E}">
        <p14:creationId xmlns:p14="http://schemas.microsoft.com/office/powerpoint/2010/main" val="31086896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Diapo Titre - Pavillon R vert">
    <p:spTree>
      <p:nvGrpSpPr>
        <p:cNvPr id="1" name=""/>
        <p:cNvGrpSpPr/>
        <p:nvPr/>
      </p:nvGrpSpPr>
      <p:grpSpPr>
        <a:xfrm>
          <a:off x="0" y="0"/>
          <a:ext cx="0" cy="0"/>
          <a:chOff x="0" y="0"/>
          <a:chExt cx="0" cy="0"/>
        </a:xfrm>
      </p:grpSpPr>
      <p:pic>
        <p:nvPicPr>
          <p:cNvPr id="4" name="Image 5" descr="fond finaux.jp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2702" y="0"/>
            <a:ext cx="24362832" cy="137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5084234" y="5027872"/>
            <a:ext cx="18244688" cy="2286000"/>
          </a:xfrm>
        </p:spPr>
        <p:txBody>
          <a:bodyPr lIns="0" tIns="0" rIns="0" bIns="0"/>
          <a:lstStyle>
            <a:lvl1pPr algn="l">
              <a:defRPr>
                <a:solidFill>
                  <a:schemeClr val="bg1"/>
                </a:solidFill>
              </a:defRPr>
            </a:lvl1pPr>
          </a:lstStyle>
          <a:p>
            <a:r>
              <a:rPr lang="fr-FR"/>
              <a:t>Modifiez le style du titre</a:t>
            </a:r>
            <a:endParaRPr lang="fr-FR" dirty="0"/>
          </a:p>
        </p:txBody>
      </p:sp>
      <p:sp>
        <p:nvSpPr>
          <p:cNvPr id="5" name="Sous-titre 2"/>
          <p:cNvSpPr>
            <a:spLocks noGrp="1"/>
          </p:cNvSpPr>
          <p:nvPr>
            <p:ph type="subTitle" idx="1"/>
          </p:nvPr>
        </p:nvSpPr>
        <p:spPr>
          <a:xfrm>
            <a:off x="5078467" y="10002866"/>
            <a:ext cx="18198358" cy="2319392"/>
          </a:xfrm>
          <a:noFill/>
          <a:ln>
            <a:noFill/>
          </a:ln>
        </p:spPr>
        <p:txBody>
          <a:bodyPr lIns="0" tIns="0" rIns="0" bIns="0"/>
          <a:lstStyle>
            <a:lvl1pPr marL="0" indent="0" algn="l">
              <a:buNone/>
              <a:defRPr sz="4000">
                <a:solidFill>
                  <a:schemeClr val="bg1"/>
                </a:solidFill>
              </a:defRPr>
            </a:lvl1pPr>
            <a:lvl2pPr marL="914400" indent="0" algn="ctr">
              <a:buNone/>
              <a:defRPr/>
            </a:lvl2pPr>
            <a:lvl3pPr marL="1828800" indent="0" algn="ctr">
              <a:buNone/>
              <a:defRPr/>
            </a:lvl3pPr>
            <a:lvl4pPr marL="2743200" indent="0" algn="ctr">
              <a:buNone/>
              <a:defRPr/>
            </a:lvl4pPr>
            <a:lvl5pPr marL="3657600" indent="0" algn="ctr">
              <a:buNone/>
              <a:defRPr/>
            </a:lvl5pPr>
            <a:lvl6pPr marL="4572000" indent="0" algn="ctr">
              <a:buNone/>
              <a:defRPr/>
            </a:lvl6pPr>
            <a:lvl7pPr marL="5486400" indent="0" algn="ctr">
              <a:buNone/>
              <a:defRPr/>
            </a:lvl7pPr>
            <a:lvl8pPr marL="6400800" indent="0" algn="ctr">
              <a:buNone/>
              <a:defRPr/>
            </a:lvl8pPr>
            <a:lvl9pPr marL="7315200" indent="0" algn="ctr">
              <a:buNone/>
              <a:defRPr/>
            </a:lvl9pPr>
          </a:lstStyle>
          <a:p>
            <a:r>
              <a:rPr lang="fr-FR"/>
              <a:t>Modifiez le style des sous-titres du masque</a:t>
            </a:r>
            <a:endParaRPr lang="fr-CA" dirty="0"/>
          </a:p>
        </p:txBody>
      </p:sp>
    </p:spTree>
    <p:extLst>
      <p:ext uri="{BB962C8B-B14F-4D97-AF65-F5344CB8AC3E}">
        <p14:creationId xmlns:p14="http://schemas.microsoft.com/office/powerpoint/2010/main" val="4940488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5_Disposition personnalisée">
    <p:spTree>
      <p:nvGrpSpPr>
        <p:cNvPr id="1" name=""/>
        <p:cNvGrpSpPr/>
        <p:nvPr/>
      </p:nvGrpSpPr>
      <p:grpSpPr>
        <a:xfrm>
          <a:off x="0" y="0"/>
          <a:ext cx="0" cy="0"/>
          <a:chOff x="0" y="0"/>
          <a:chExt cx="0" cy="0"/>
        </a:xfrm>
      </p:grpSpPr>
      <p:sp>
        <p:nvSpPr>
          <p:cNvPr id="5" name="Espace réservé du numéro de diapositive 3"/>
          <p:cNvSpPr txBox="1">
            <a:spLocks noGrp="1"/>
          </p:cNvSpPr>
          <p:nvPr userDrawn="1"/>
        </p:nvSpPr>
        <p:spPr bwMode="auto">
          <a:xfrm>
            <a:off x="18694400" y="0"/>
            <a:ext cx="5689600" cy="952500"/>
          </a:xfrm>
          <a:prstGeom prst="rect">
            <a:avLst/>
          </a:prstGeom>
          <a:noFill/>
          <a:ln>
            <a:noFill/>
          </a:ln>
          <a:extLst>
            <a:ext uri="{909E8E84-426E-40dd-AFC4-6F175D3DCCD1}"/>
            <a:ext uri="{91240B29-F687-4f45-9708-019B960494DF}"/>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r" defTabSz="1828800" eaLnBrk="1" hangingPunct="1">
              <a:defRPr/>
            </a:pPr>
            <a:fld id="{CD4EC46D-9D04-46FD-AC26-D0DBAB530DD8}" type="slidenum">
              <a:rPr lang="fr-CA" altLang="fr-FR" sz="2000">
                <a:solidFill>
                  <a:srgbClr val="BFBFBF"/>
                </a:solidFill>
              </a:rPr>
              <a:pPr algn="r" defTabSz="1828800" eaLnBrk="1" hangingPunct="1">
                <a:defRPr/>
              </a:pPr>
              <a:t>‹n°›</a:t>
            </a:fld>
            <a:endParaRPr lang="fr-CA" altLang="fr-FR" sz="2800" dirty="0">
              <a:solidFill>
                <a:srgbClr val="BFBFBF"/>
              </a:solidFill>
            </a:endParaRPr>
          </a:p>
        </p:txBody>
      </p:sp>
      <p:sp>
        <p:nvSpPr>
          <p:cNvPr id="2" name="Titre 1"/>
          <p:cNvSpPr>
            <a:spLocks noGrp="1"/>
          </p:cNvSpPr>
          <p:nvPr>
            <p:ph type="title"/>
          </p:nvPr>
        </p:nvSpPr>
        <p:spPr/>
        <p:txBody>
          <a:bodyPr/>
          <a:lstStyle/>
          <a:p>
            <a:r>
              <a:rPr lang="fr-FR"/>
              <a:t>Modifiez le style du titre</a:t>
            </a:r>
          </a:p>
        </p:txBody>
      </p:sp>
      <p:sp>
        <p:nvSpPr>
          <p:cNvPr id="4" name="Espace réservé du contenu 2"/>
          <p:cNvSpPr>
            <a:spLocks noGrp="1"/>
          </p:cNvSpPr>
          <p:nvPr>
            <p:ph idx="1"/>
          </p:nvPr>
        </p:nvSpPr>
        <p:spPr>
          <a:xfrm>
            <a:off x="1219200" y="3200400"/>
            <a:ext cx="21945600" cy="8555568"/>
          </a:xfrm>
          <a:prstGeom prst="rect">
            <a:avLst/>
          </a:prstGeom>
        </p:spPr>
        <p:txBody>
          <a:bodyPr/>
          <a:lstStyle>
            <a:lvl1pPr>
              <a:spcAft>
                <a:spcPts val="1200"/>
              </a:spcAft>
              <a:defRPr sz="5600"/>
            </a:lvl1pPr>
            <a:lvl2pPr>
              <a:defRPr sz="4800"/>
            </a:lvl2pPr>
            <a:lvl3pPr>
              <a:defRPr sz="4000"/>
            </a:lvl3pPr>
            <a:lvl4pPr>
              <a:defRPr sz="3600"/>
            </a:lvl4pPr>
            <a:lvl5pPr>
              <a:defRPr sz="36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25824255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3" name="Picture Placeholder 2"/>
          <p:cNvSpPr>
            <a:spLocks noGrp="1"/>
          </p:cNvSpPr>
          <p:nvPr>
            <p:ph type="pic" sz="quarter" idx="10"/>
          </p:nvPr>
        </p:nvSpPr>
        <p:spPr>
          <a:xfrm>
            <a:off x="0"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5" name="Picture Placeholder 2"/>
          <p:cNvSpPr>
            <a:spLocks noGrp="1"/>
          </p:cNvSpPr>
          <p:nvPr>
            <p:ph type="pic" sz="quarter" idx="11"/>
          </p:nvPr>
        </p:nvSpPr>
        <p:spPr>
          <a:xfrm>
            <a:off x="1436451"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6" name="Picture Placeholder 2"/>
          <p:cNvSpPr>
            <a:spLocks noGrp="1"/>
          </p:cNvSpPr>
          <p:nvPr>
            <p:ph type="pic" sz="quarter" idx="12"/>
          </p:nvPr>
        </p:nvSpPr>
        <p:spPr>
          <a:xfrm>
            <a:off x="2872902"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7" name="Picture Placeholder 2"/>
          <p:cNvSpPr>
            <a:spLocks noGrp="1"/>
          </p:cNvSpPr>
          <p:nvPr>
            <p:ph type="pic" sz="quarter" idx="13"/>
          </p:nvPr>
        </p:nvSpPr>
        <p:spPr>
          <a:xfrm>
            <a:off x="4309353"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8" name="Picture Placeholder 2"/>
          <p:cNvSpPr>
            <a:spLocks noGrp="1"/>
          </p:cNvSpPr>
          <p:nvPr>
            <p:ph type="pic" sz="quarter" idx="14"/>
          </p:nvPr>
        </p:nvSpPr>
        <p:spPr>
          <a:xfrm>
            <a:off x="5745804"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9" name="Picture Placeholder 2"/>
          <p:cNvSpPr>
            <a:spLocks noGrp="1"/>
          </p:cNvSpPr>
          <p:nvPr>
            <p:ph type="pic" sz="quarter" idx="15"/>
          </p:nvPr>
        </p:nvSpPr>
        <p:spPr>
          <a:xfrm>
            <a:off x="7182255"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10" name="Picture Placeholder 2"/>
          <p:cNvSpPr>
            <a:spLocks noGrp="1"/>
          </p:cNvSpPr>
          <p:nvPr>
            <p:ph type="pic" sz="quarter" idx="16"/>
          </p:nvPr>
        </p:nvSpPr>
        <p:spPr>
          <a:xfrm>
            <a:off x="8618706" y="13910554"/>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1" name="Picture Placeholder 2"/>
          <p:cNvSpPr>
            <a:spLocks noGrp="1"/>
          </p:cNvSpPr>
          <p:nvPr>
            <p:ph type="pic" sz="quarter" idx="17"/>
          </p:nvPr>
        </p:nvSpPr>
        <p:spPr>
          <a:xfrm>
            <a:off x="10055157" y="13910554"/>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2" name="Picture Placeholder 2"/>
          <p:cNvSpPr>
            <a:spLocks noGrp="1"/>
          </p:cNvSpPr>
          <p:nvPr>
            <p:ph type="pic" sz="quarter" idx="18"/>
          </p:nvPr>
        </p:nvSpPr>
        <p:spPr>
          <a:xfrm>
            <a:off x="11491608" y="13910554"/>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4" name="Picture Placeholder 2"/>
          <p:cNvSpPr>
            <a:spLocks noGrp="1"/>
          </p:cNvSpPr>
          <p:nvPr>
            <p:ph type="pic" sz="quarter" idx="19"/>
          </p:nvPr>
        </p:nvSpPr>
        <p:spPr>
          <a:xfrm>
            <a:off x="12928059" y="13910554"/>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5" name="Picture Placeholder 2"/>
          <p:cNvSpPr>
            <a:spLocks noGrp="1"/>
          </p:cNvSpPr>
          <p:nvPr>
            <p:ph type="pic" sz="quarter" idx="20"/>
          </p:nvPr>
        </p:nvSpPr>
        <p:spPr>
          <a:xfrm>
            <a:off x="14364510" y="13910554"/>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Tree>
    <p:extLst>
      <p:ext uri="{BB962C8B-B14F-4D97-AF65-F5344CB8AC3E}">
        <p14:creationId xmlns:p14="http://schemas.microsoft.com/office/powerpoint/2010/main" val="2963276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Blank copy">
    <p:spTree>
      <p:nvGrpSpPr>
        <p:cNvPr id="1" name=""/>
        <p:cNvGrpSpPr/>
        <p:nvPr/>
      </p:nvGrpSpPr>
      <p:grpSpPr>
        <a:xfrm>
          <a:off x="0" y="0"/>
          <a:ext cx="0" cy="0"/>
          <a:chOff x="0" y="0"/>
          <a:chExt cx="0" cy="0"/>
        </a:xfrm>
      </p:grpSpPr>
      <p:sp>
        <p:nvSpPr>
          <p:cNvPr id="20" name="Rounded Rectangle"/>
          <p:cNvSpPr/>
          <p:nvPr/>
        </p:nvSpPr>
        <p:spPr>
          <a:xfrm>
            <a:off x="22871838" y="446721"/>
            <a:ext cx="1058217" cy="571195"/>
          </a:xfrm>
          <a:prstGeom prst="roundRect">
            <a:avLst>
              <a:gd name="adj" fmla="val 50000"/>
            </a:avLst>
          </a:prstGeom>
          <a:solidFill>
            <a:srgbClr val="2F74D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4" name="Picture Placeholder 2"/>
          <p:cNvSpPr>
            <a:spLocks noGrp="1"/>
          </p:cNvSpPr>
          <p:nvPr>
            <p:ph type="pic" sz="quarter" idx="10"/>
          </p:nvPr>
        </p:nvSpPr>
        <p:spPr>
          <a:xfrm>
            <a:off x="0"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5" name="Picture Placeholder 2"/>
          <p:cNvSpPr>
            <a:spLocks noGrp="1"/>
          </p:cNvSpPr>
          <p:nvPr>
            <p:ph type="pic" sz="quarter" idx="11"/>
          </p:nvPr>
        </p:nvSpPr>
        <p:spPr>
          <a:xfrm>
            <a:off x="1436451"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6" name="Picture Placeholder 2"/>
          <p:cNvSpPr>
            <a:spLocks noGrp="1"/>
          </p:cNvSpPr>
          <p:nvPr>
            <p:ph type="pic" sz="quarter" idx="12"/>
          </p:nvPr>
        </p:nvSpPr>
        <p:spPr>
          <a:xfrm>
            <a:off x="2872902"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7" name="Picture Placeholder 2"/>
          <p:cNvSpPr>
            <a:spLocks noGrp="1"/>
          </p:cNvSpPr>
          <p:nvPr>
            <p:ph type="pic" sz="quarter" idx="13"/>
          </p:nvPr>
        </p:nvSpPr>
        <p:spPr>
          <a:xfrm>
            <a:off x="4309353"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8" name="Picture Placeholder 2"/>
          <p:cNvSpPr>
            <a:spLocks noGrp="1"/>
          </p:cNvSpPr>
          <p:nvPr>
            <p:ph type="pic" sz="quarter" idx="14"/>
          </p:nvPr>
        </p:nvSpPr>
        <p:spPr>
          <a:xfrm>
            <a:off x="5745804"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9" name="Picture Placeholder 2"/>
          <p:cNvSpPr>
            <a:spLocks noGrp="1"/>
          </p:cNvSpPr>
          <p:nvPr>
            <p:ph type="pic" sz="quarter" idx="15"/>
          </p:nvPr>
        </p:nvSpPr>
        <p:spPr>
          <a:xfrm>
            <a:off x="7182255" y="13910554"/>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10" name="Picture Placeholder 2"/>
          <p:cNvSpPr>
            <a:spLocks noGrp="1"/>
          </p:cNvSpPr>
          <p:nvPr>
            <p:ph type="pic" sz="quarter" idx="16"/>
          </p:nvPr>
        </p:nvSpPr>
        <p:spPr>
          <a:xfrm>
            <a:off x="8618706" y="13910554"/>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1" name="Picture Placeholder 2"/>
          <p:cNvSpPr>
            <a:spLocks noGrp="1"/>
          </p:cNvSpPr>
          <p:nvPr>
            <p:ph type="pic" sz="quarter" idx="17"/>
          </p:nvPr>
        </p:nvSpPr>
        <p:spPr>
          <a:xfrm>
            <a:off x="10055157" y="13910554"/>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2" name="Picture Placeholder 2"/>
          <p:cNvSpPr>
            <a:spLocks noGrp="1"/>
          </p:cNvSpPr>
          <p:nvPr>
            <p:ph type="pic" sz="quarter" idx="18"/>
          </p:nvPr>
        </p:nvSpPr>
        <p:spPr>
          <a:xfrm>
            <a:off x="11491608" y="13910554"/>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3" name="Picture Placeholder 2"/>
          <p:cNvSpPr>
            <a:spLocks noGrp="1"/>
          </p:cNvSpPr>
          <p:nvPr>
            <p:ph type="pic" sz="quarter" idx="19"/>
          </p:nvPr>
        </p:nvSpPr>
        <p:spPr>
          <a:xfrm>
            <a:off x="12928059" y="13910554"/>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4" name="Picture Placeholder 2"/>
          <p:cNvSpPr>
            <a:spLocks noGrp="1"/>
          </p:cNvSpPr>
          <p:nvPr>
            <p:ph type="pic" sz="quarter" idx="20"/>
          </p:nvPr>
        </p:nvSpPr>
        <p:spPr>
          <a:xfrm>
            <a:off x="14364510" y="13910554"/>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Tree>
    <p:extLst>
      <p:ext uri="{BB962C8B-B14F-4D97-AF65-F5344CB8AC3E}">
        <p14:creationId xmlns:p14="http://schemas.microsoft.com/office/powerpoint/2010/main" val="316894671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a:xfrm>
            <a:off x="1219200" y="12712701"/>
            <a:ext cx="5689600" cy="730251"/>
          </a:xfrm>
          <a:prstGeom prst="rect">
            <a:avLst/>
          </a:prstGeom>
        </p:spPr>
        <p:txBody>
          <a:bodyPr/>
          <a:lstStyle/>
          <a:p>
            <a:pPr defTabSz="914411"/>
            <a:fld id="{C4B3DE8C-CF4C-1142-9AC9-C53BC03CF5D1}" type="datetime1">
              <a:rPr lang="fr-CA" smtClean="0">
                <a:solidFill>
                  <a:prstClr val="black"/>
                </a:solidFill>
              </a:rPr>
              <a:pPr defTabSz="914411"/>
              <a:t>2021-06-21</a:t>
            </a:fld>
            <a:endParaRPr lang="fr-FR">
              <a:solidFill>
                <a:prstClr val="black"/>
              </a:solidFill>
            </a:endParaRPr>
          </a:p>
        </p:txBody>
      </p:sp>
      <p:sp>
        <p:nvSpPr>
          <p:cNvPr id="4" name="Espace réservé du pied de page 3"/>
          <p:cNvSpPr>
            <a:spLocks noGrp="1"/>
          </p:cNvSpPr>
          <p:nvPr>
            <p:ph type="ftr" sz="quarter" idx="11"/>
          </p:nvPr>
        </p:nvSpPr>
        <p:spPr>
          <a:xfrm>
            <a:off x="8331200" y="12712701"/>
            <a:ext cx="7721600" cy="730251"/>
          </a:xfrm>
          <a:prstGeom prst="rect">
            <a:avLst/>
          </a:prstGeom>
        </p:spPr>
        <p:txBody>
          <a:bodyPr/>
          <a:lstStyle/>
          <a:p>
            <a:pPr defTabSz="914411"/>
            <a:endParaRPr lang="fr-FR">
              <a:solidFill>
                <a:prstClr val="black"/>
              </a:solidFill>
            </a:endParaRPr>
          </a:p>
        </p:txBody>
      </p:sp>
      <p:sp>
        <p:nvSpPr>
          <p:cNvPr id="5" name="Espace réservé du numéro de diapositive 4"/>
          <p:cNvSpPr>
            <a:spLocks noGrp="1"/>
          </p:cNvSpPr>
          <p:nvPr>
            <p:ph type="sldNum" sz="quarter" idx="12"/>
          </p:nvPr>
        </p:nvSpPr>
        <p:spPr>
          <a:xfrm>
            <a:off x="19996193" y="12712701"/>
            <a:ext cx="647613" cy="471924"/>
          </a:xfrm>
          <a:prstGeom prst="rect">
            <a:avLst/>
          </a:prstGeom>
        </p:spPr>
        <p:txBody>
          <a:bodyPr/>
          <a:lstStyle/>
          <a:p>
            <a:pPr defTabSz="914411"/>
            <a:fld id="{0C4765E8-0115-AB4E-BBCB-D91BBE8B6DF9}" type="slidenum">
              <a:rPr lang="fr-FR" smtClean="0">
                <a:solidFill>
                  <a:prstClr val="black"/>
                </a:solidFill>
              </a:rPr>
              <a:pPr defTabSz="914411"/>
              <a:t>‹n°›</a:t>
            </a:fld>
            <a:endParaRPr lang="fr-FR">
              <a:solidFill>
                <a:prstClr val="black"/>
              </a:solidFill>
            </a:endParaRPr>
          </a:p>
        </p:txBody>
      </p:sp>
      <p:sp>
        <p:nvSpPr>
          <p:cNvPr id="7" name="Espace réservé du titre 1"/>
          <p:cNvSpPr>
            <a:spLocks noGrp="1"/>
          </p:cNvSpPr>
          <p:nvPr>
            <p:ph type="title"/>
          </p:nvPr>
        </p:nvSpPr>
        <p:spPr>
          <a:xfrm>
            <a:off x="697632" y="4"/>
            <a:ext cx="18877301" cy="1813245"/>
          </a:xfrm>
          <a:prstGeom prst="rect">
            <a:avLst/>
          </a:prstGeom>
          <a:effectLst/>
        </p:spPr>
        <p:txBody>
          <a:bodyPr vert="horz" lIns="91440" tIns="45720" rIns="91440" bIns="45720" rtlCol="0" anchor="ctr">
            <a:normAutofit/>
          </a:bodyPr>
          <a:lstStyle/>
          <a:p>
            <a:r>
              <a:rPr lang="fr-CA" dirty="0"/>
              <a:t>CLIQUEZ ET MODIFIEZ LE TITRE</a:t>
            </a:r>
            <a:endParaRPr lang="fr-FR" dirty="0"/>
          </a:p>
        </p:txBody>
      </p:sp>
    </p:spTree>
    <p:extLst>
      <p:ext uri="{BB962C8B-B14F-4D97-AF65-F5344CB8AC3E}">
        <p14:creationId xmlns:p14="http://schemas.microsoft.com/office/powerpoint/2010/main" val="4220972789"/>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spd="slow">
        <p:wipe dir="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1219200" y="12712701"/>
            <a:ext cx="5689600" cy="730251"/>
          </a:xfrm>
          <a:prstGeom prst="rect">
            <a:avLst/>
          </a:prstGeom>
        </p:spPr>
        <p:txBody>
          <a:bodyPr/>
          <a:lstStyle/>
          <a:p>
            <a:pPr defTabSz="914411"/>
            <a:fld id="{2FEAEB27-12A9-BA46-9697-82261A4E5FCE}" type="datetimeFigureOut">
              <a:rPr lang="fr-FR" sz="3600" smtClean="0">
                <a:solidFill>
                  <a:prstClr val="black"/>
                </a:solidFill>
                <a:latin typeface="Calibri"/>
                <a:ea typeface=""/>
                <a:cs typeface=""/>
              </a:rPr>
              <a:pPr defTabSz="914411"/>
              <a:t>21/06/2021</a:t>
            </a:fld>
            <a:endParaRPr lang="fr-FR" sz="3600">
              <a:solidFill>
                <a:prstClr val="black"/>
              </a:solidFill>
              <a:latin typeface="Calibri"/>
              <a:ea typeface=""/>
              <a:cs typeface=""/>
            </a:endParaRPr>
          </a:p>
        </p:txBody>
      </p:sp>
      <p:sp>
        <p:nvSpPr>
          <p:cNvPr id="5" name="Espace réservé du pied de page 4"/>
          <p:cNvSpPr>
            <a:spLocks noGrp="1"/>
          </p:cNvSpPr>
          <p:nvPr>
            <p:ph type="ftr" sz="quarter" idx="11"/>
          </p:nvPr>
        </p:nvSpPr>
        <p:spPr>
          <a:xfrm>
            <a:off x="8331200" y="12712701"/>
            <a:ext cx="7721600" cy="730251"/>
          </a:xfrm>
          <a:prstGeom prst="rect">
            <a:avLst/>
          </a:prstGeom>
        </p:spPr>
        <p:txBody>
          <a:bodyPr/>
          <a:lstStyle/>
          <a:p>
            <a:pPr defTabSz="914411"/>
            <a:endParaRPr lang="fr-FR" sz="3600">
              <a:solidFill>
                <a:prstClr val="black"/>
              </a:solidFill>
              <a:latin typeface="Calibri"/>
              <a:ea typeface=""/>
              <a:cs typeface=""/>
            </a:endParaRPr>
          </a:p>
        </p:txBody>
      </p:sp>
      <p:sp>
        <p:nvSpPr>
          <p:cNvPr id="6" name="Espace réservé du numéro de diapositive 5"/>
          <p:cNvSpPr>
            <a:spLocks noGrp="1"/>
          </p:cNvSpPr>
          <p:nvPr>
            <p:ph type="sldNum" sz="quarter" idx="12"/>
          </p:nvPr>
        </p:nvSpPr>
        <p:spPr>
          <a:xfrm>
            <a:off x="19883983" y="12712701"/>
            <a:ext cx="872034" cy="656590"/>
          </a:xfrm>
          <a:prstGeom prst="rect">
            <a:avLst/>
          </a:prstGeom>
        </p:spPr>
        <p:txBody>
          <a:bodyPr/>
          <a:lstStyle/>
          <a:p>
            <a:pPr defTabSz="914411"/>
            <a:fld id="{0C4765E8-0115-AB4E-BBCB-D91BBE8B6DF9}" type="slidenum">
              <a:rPr lang="fr-FR" sz="3600" smtClean="0">
                <a:solidFill>
                  <a:prstClr val="black"/>
                </a:solidFill>
                <a:latin typeface="Calibri"/>
                <a:ea typeface=""/>
                <a:cs typeface=""/>
              </a:rPr>
              <a:pPr defTabSz="914411"/>
              <a:t>‹n°›</a:t>
            </a:fld>
            <a:endParaRPr lang="fr-FR" sz="3600">
              <a:solidFill>
                <a:prstClr val="black"/>
              </a:solidFill>
              <a:latin typeface="Calibri"/>
              <a:ea typeface=""/>
              <a:cs typeface=""/>
            </a:endParaRPr>
          </a:p>
        </p:txBody>
      </p:sp>
      <p:sp>
        <p:nvSpPr>
          <p:cNvPr id="7" name="Espace réservé du titre 1"/>
          <p:cNvSpPr>
            <a:spLocks noGrp="1"/>
          </p:cNvSpPr>
          <p:nvPr>
            <p:ph type="title" hasCustomPrompt="1"/>
          </p:nvPr>
        </p:nvSpPr>
        <p:spPr>
          <a:xfrm>
            <a:off x="697632" y="4"/>
            <a:ext cx="22467168" cy="1813245"/>
          </a:xfrm>
          <a:prstGeom prst="rect">
            <a:avLst/>
          </a:prstGeom>
        </p:spPr>
        <p:txBody>
          <a:bodyPr vert="horz" lIns="91440" tIns="45720" rIns="91440" bIns="45720" rtlCol="0" anchor="ctr">
            <a:normAutofit/>
          </a:bodyPr>
          <a:lstStyle/>
          <a:p>
            <a:r>
              <a:rPr lang="fr-CA" dirty="0"/>
              <a:t>CLIQUEZ ET MODIFIEZ LE TITRE</a:t>
            </a:r>
            <a:endParaRPr lang="fr-FR" dirty="0"/>
          </a:p>
        </p:txBody>
      </p:sp>
    </p:spTree>
    <p:extLst>
      <p:ext uri="{BB962C8B-B14F-4D97-AF65-F5344CB8AC3E}">
        <p14:creationId xmlns:p14="http://schemas.microsoft.com/office/powerpoint/2010/main" val="2866091983"/>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1219200" y="12712701"/>
            <a:ext cx="5689600" cy="730251"/>
          </a:xfrm>
          <a:prstGeom prst="rect">
            <a:avLst/>
          </a:prstGeom>
        </p:spPr>
        <p:txBody>
          <a:bodyPr/>
          <a:lstStyle/>
          <a:p>
            <a:pPr defTabSz="914411"/>
            <a:fld id="{2FEAEB27-12A9-BA46-9697-82261A4E5FCE}" type="datetimeFigureOut">
              <a:rPr lang="fr-FR" sz="3600" smtClean="0">
                <a:solidFill>
                  <a:prstClr val="black"/>
                </a:solidFill>
                <a:latin typeface="Calibri"/>
                <a:ea typeface=""/>
                <a:cs typeface=""/>
              </a:rPr>
              <a:pPr defTabSz="914411"/>
              <a:t>21/06/2021</a:t>
            </a:fld>
            <a:endParaRPr lang="fr-FR" sz="3600">
              <a:solidFill>
                <a:prstClr val="black"/>
              </a:solidFill>
              <a:latin typeface="Calibri"/>
              <a:ea typeface=""/>
              <a:cs typeface=""/>
            </a:endParaRPr>
          </a:p>
        </p:txBody>
      </p:sp>
      <p:sp>
        <p:nvSpPr>
          <p:cNvPr id="5" name="Espace réservé du pied de page 4"/>
          <p:cNvSpPr>
            <a:spLocks noGrp="1"/>
          </p:cNvSpPr>
          <p:nvPr>
            <p:ph type="ftr" sz="quarter" idx="11"/>
          </p:nvPr>
        </p:nvSpPr>
        <p:spPr>
          <a:xfrm>
            <a:off x="8331200" y="12712701"/>
            <a:ext cx="7721600" cy="730251"/>
          </a:xfrm>
          <a:prstGeom prst="rect">
            <a:avLst/>
          </a:prstGeom>
        </p:spPr>
        <p:txBody>
          <a:bodyPr/>
          <a:lstStyle/>
          <a:p>
            <a:pPr defTabSz="914411"/>
            <a:endParaRPr lang="fr-FR" sz="3600">
              <a:solidFill>
                <a:prstClr val="black"/>
              </a:solidFill>
              <a:latin typeface="Calibri"/>
              <a:ea typeface=""/>
              <a:cs typeface=""/>
            </a:endParaRPr>
          </a:p>
        </p:txBody>
      </p:sp>
      <p:sp>
        <p:nvSpPr>
          <p:cNvPr id="6" name="Espace réservé du numéro de diapositive 5"/>
          <p:cNvSpPr>
            <a:spLocks noGrp="1"/>
          </p:cNvSpPr>
          <p:nvPr>
            <p:ph type="sldNum" sz="quarter" idx="12"/>
          </p:nvPr>
        </p:nvSpPr>
        <p:spPr>
          <a:xfrm>
            <a:off x="19883983" y="12712701"/>
            <a:ext cx="872034" cy="656590"/>
          </a:xfrm>
          <a:prstGeom prst="rect">
            <a:avLst/>
          </a:prstGeom>
        </p:spPr>
        <p:txBody>
          <a:bodyPr/>
          <a:lstStyle/>
          <a:p>
            <a:pPr defTabSz="914411"/>
            <a:fld id="{0C4765E8-0115-AB4E-BBCB-D91BBE8B6DF9}" type="slidenum">
              <a:rPr lang="fr-FR" sz="3600" smtClean="0">
                <a:solidFill>
                  <a:prstClr val="black"/>
                </a:solidFill>
                <a:latin typeface="Calibri"/>
                <a:ea typeface=""/>
                <a:cs typeface=""/>
              </a:rPr>
              <a:pPr defTabSz="914411"/>
              <a:t>‹n°›</a:t>
            </a:fld>
            <a:endParaRPr lang="fr-FR" sz="3600">
              <a:solidFill>
                <a:prstClr val="black"/>
              </a:solidFill>
              <a:latin typeface="Calibri"/>
              <a:ea typeface=""/>
              <a:cs typeface=""/>
            </a:endParaRPr>
          </a:p>
        </p:txBody>
      </p:sp>
      <p:sp>
        <p:nvSpPr>
          <p:cNvPr id="7" name="Espace réservé du titre 1"/>
          <p:cNvSpPr>
            <a:spLocks noGrp="1"/>
          </p:cNvSpPr>
          <p:nvPr>
            <p:ph type="title" hasCustomPrompt="1"/>
          </p:nvPr>
        </p:nvSpPr>
        <p:spPr>
          <a:xfrm>
            <a:off x="697632" y="4"/>
            <a:ext cx="22467168" cy="1813245"/>
          </a:xfrm>
          <a:prstGeom prst="rect">
            <a:avLst/>
          </a:prstGeom>
        </p:spPr>
        <p:txBody>
          <a:bodyPr vert="horz" lIns="91440" tIns="45720" rIns="91440" bIns="45720" rtlCol="0" anchor="ctr">
            <a:normAutofit/>
          </a:bodyPr>
          <a:lstStyle/>
          <a:p>
            <a:r>
              <a:rPr lang="fr-CA" dirty="0"/>
              <a:t>CLIQUEZ ET MODIFIEZ LE TITRE</a:t>
            </a:r>
            <a:endParaRPr lang="fr-FR" dirty="0"/>
          </a:p>
        </p:txBody>
      </p:sp>
    </p:spTree>
    <p:extLst>
      <p:ext uri="{BB962C8B-B14F-4D97-AF65-F5344CB8AC3E}">
        <p14:creationId xmlns:p14="http://schemas.microsoft.com/office/powerpoint/2010/main" val="689740028"/>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19200" y="3870960"/>
            <a:ext cx="21945600" cy="8778240"/>
          </a:xfrm>
          <a:prstGeom prst="rect">
            <a:avLst/>
          </a:prstGeom>
        </p:spPr>
        <p:txBody>
          <a:bodyPr/>
          <a:lstStyle/>
          <a:p>
            <a:pPr lvl="0" eaLnBrk="1" latinLnBrk="0" hangingPunct="1"/>
            <a:r>
              <a:rPr lang="fr-CA"/>
              <a:t>Cliquez pour modifier les styles du texte du masque</a:t>
            </a:r>
          </a:p>
          <a:p>
            <a:pPr lvl="1" eaLnBrk="1" latinLnBrk="0" hangingPunct="1"/>
            <a:r>
              <a:rPr lang="fr-CA"/>
              <a:t>Deuxième niveau</a:t>
            </a:r>
          </a:p>
          <a:p>
            <a:pPr lvl="2" eaLnBrk="1" latinLnBrk="0" hangingPunct="1"/>
            <a:r>
              <a:rPr lang="fr-CA"/>
              <a:t>Troisième niveau</a:t>
            </a:r>
          </a:p>
          <a:p>
            <a:pPr lvl="3" eaLnBrk="1" latinLnBrk="0" hangingPunct="1"/>
            <a:r>
              <a:rPr lang="fr-CA"/>
              <a:t>Quatrième niveau</a:t>
            </a:r>
          </a:p>
          <a:p>
            <a:pPr lvl="4" eaLnBrk="1" latinLnBrk="0" hangingPunct="1"/>
            <a:r>
              <a:rPr lang="fr-CA"/>
              <a:t>Cinquième niveau</a:t>
            </a:r>
            <a:endParaRPr kumimoji="0" lang="en-US" dirty="0"/>
          </a:p>
        </p:txBody>
      </p:sp>
      <p:sp>
        <p:nvSpPr>
          <p:cNvPr id="7" name="Titre 1"/>
          <p:cNvSpPr>
            <a:spLocks noGrp="1"/>
          </p:cNvSpPr>
          <p:nvPr>
            <p:ph type="title"/>
          </p:nvPr>
        </p:nvSpPr>
        <p:spPr>
          <a:xfrm>
            <a:off x="1219200" y="549277"/>
            <a:ext cx="21945600" cy="2286000"/>
          </a:xfrm>
          <a:prstGeom prst="rect">
            <a:avLst/>
          </a:prstGeom>
        </p:spPr>
        <p:txBody>
          <a:bodyPr anchor="b" anchorCtr="0">
            <a:noAutofit/>
          </a:bodyPr>
          <a:lstStyle>
            <a:lvl1pPr algn="l">
              <a:defRPr sz="6400" b="1">
                <a:solidFill>
                  <a:schemeClr val="bg2"/>
                </a:solidFill>
                <a:latin typeface="Helvetica" pitchFamily="34" charset="0"/>
                <a:cs typeface="Helvetica" pitchFamily="34" charset="0"/>
              </a:defRPr>
            </a:lvl1pPr>
          </a:lstStyle>
          <a:p>
            <a:r>
              <a:rPr lang="fr-CA"/>
              <a:t>Cliquez et modifiez le titre</a:t>
            </a:r>
            <a:endParaRPr lang="fr-CA" dirty="0"/>
          </a:p>
        </p:txBody>
      </p:sp>
      <p:sp>
        <p:nvSpPr>
          <p:cNvPr id="8" name="Espace réservé de la date 4"/>
          <p:cNvSpPr>
            <a:spLocks noGrp="1"/>
          </p:cNvSpPr>
          <p:nvPr>
            <p:ph type="dt" sz="half" idx="10"/>
          </p:nvPr>
        </p:nvSpPr>
        <p:spPr>
          <a:xfrm>
            <a:off x="1219200" y="12954003"/>
            <a:ext cx="5689600" cy="488949"/>
          </a:xfrm>
          <a:prstGeom prst="rect">
            <a:avLst/>
          </a:prstGeom>
        </p:spPr>
        <p:txBody>
          <a:bodyPr/>
          <a:lstStyle/>
          <a:p>
            <a:fld id="{1E283DAB-3ED0-434D-B7BD-9025CAA8934B}" type="datetime1">
              <a:rPr lang="fr-CA" smtClean="0">
                <a:solidFill>
                  <a:prstClr val="black">
                    <a:tint val="75000"/>
                  </a:prstClr>
                </a:solidFill>
              </a:rPr>
              <a:pPr/>
              <a:t>2021-06-21</a:t>
            </a:fld>
            <a:endParaRPr lang="fr-CA" dirty="0">
              <a:solidFill>
                <a:prstClr val="black">
                  <a:tint val="75000"/>
                </a:prstClr>
              </a:solidFill>
            </a:endParaRPr>
          </a:p>
        </p:txBody>
      </p:sp>
      <p:sp>
        <p:nvSpPr>
          <p:cNvPr id="9" name="Espace réservé du numéro de diapositive 6"/>
          <p:cNvSpPr>
            <a:spLocks noGrp="1"/>
          </p:cNvSpPr>
          <p:nvPr>
            <p:ph type="sldNum" sz="quarter" idx="12"/>
          </p:nvPr>
        </p:nvSpPr>
        <p:spPr>
          <a:xfrm>
            <a:off x="21824993" y="12954003"/>
            <a:ext cx="647613" cy="471924"/>
          </a:xfrm>
          <a:prstGeom prst="rect">
            <a:avLst/>
          </a:prstGeom>
        </p:spPr>
        <p:txBody>
          <a:bodyPr/>
          <a:lstStyle/>
          <a:p>
            <a:fld id="{700EF463-7F8E-4746-9380-C02081B6192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18331695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Vide">
    <p:spTree>
      <p:nvGrpSpPr>
        <p:cNvPr id="1" name=""/>
        <p:cNvGrpSpPr/>
        <p:nvPr/>
      </p:nvGrpSpPr>
      <p:grpSpPr>
        <a:xfrm>
          <a:off x="0" y="0"/>
          <a:ext cx="0" cy="0"/>
          <a:chOff x="0" y="0"/>
          <a:chExt cx="0" cy="0"/>
        </a:xfrm>
      </p:grpSpPr>
      <p:sp>
        <p:nvSpPr>
          <p:cNvPr id="3" name="Espace réservé du titre 1"/>
          <p:cNvSpPr>
            <a:spLocks noGrp="1"/>
          </p:cNvSpPr>
          <p:nvPr>
            <p:ph type="title" hasCustomPrompt="1"/>
          </p:nvPr>
        </p:nvSpPr>
        <p:spPr>
          <a:xfrm>
            <a:off x="697632" y="4"/>
            <a:ext cx="22467168" cy="1813245"/>
          </a:xfrm>
          <a:prstGeom prst="rect">
            <a:avLst/>
          </a:prstGeom>
        </p:spPr>
        <p:txBody>
          <a:bodyPr vert="horz" lIns="91440" tIns="45720" rIns="91440" bIns="45720" rtlCol="0" anchor="ctr">
            <a:normAutofit/>
          </a:bodyPr>
          <a:lstStyle/>
          <a:p>
            <a:r>
              <a:rPr lang="fr-CA" dirty="0"/>
              <a:t>CLIQUEZ ET MODIFIEZ LE TITRE</a:t>
            </a:r>
            <a:endParaRPr lang="fr-FR" dirty="0"/>
          </a:p>
        </p:txBody>
      </p:sp>
    </p:spTree>
    <p:extLst>
      <p:ext uri="{BB962C8B-B14F-4D97-AF65-F5344CB8AC3E}">
        <p14:creationId xmlns:p14="http://schemas.microsoft.com/office/powerpoint/2010/main" val="1956553296"/>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3" name="Picture Placeholder 2"/>
          <p:cNvSpPr>
            <a:spLocks noGrp="1"/>
          </p:cNvSpPr>
          <p:nvPr>
            <p:ph type="pic" sz="quarter" idx="10"/>
          </p:nvPr>
        </p:nvSpPr>
        <p:spPr>
          <a:xfrm>
            <a:off x="0" y="13910554"/>
            <a:ext cx="1186030" cy="1186030"/>
          </a:xfr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5" name="Picture Placeholder 2"/>
          <p:cNvSpPr>
            <a:spLocks noGrp="1"/>
          </p:cNvSpPr>
          <p:nvPr>
            <p:ph type="pic" sz="quarter" idx="11"/>
          </p:nvPr>
        </p:nvSpPr>
        <p:spPr>
          <a:xfrm>
            <a:off x="1436451" y="13910554"/>
            <a:ext cx="1186030" cy="1186030"/>
          </a:xfr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6" name="Picture Placeholder 2"/>
          <p:cNvSpPr>
            <a:spLocks noGrp="1"/>
          </p:cNvSpPr>
          <p:nvPr>
            <p:ph type="pic" sz="quarter" idx="12"/>
          </p:nvPr>
        </p:nvSpPr>
        <p:spPr>
          <a:xfrm>
            <a:off x="2872902" y="13910554"/>
            <a:ext cx="1186030" cy="1186030"/>
          </a:xfr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7" name="Picture Placeholder 2"/>
          <p:cNvSpPr>
            <a:spLocks noGrp="1"/>
          </p:cNvSpPr>
          <p:nvPr>
            <p:ph type="pic" sz="quarter" idx="13"/>
          </p:nvPr>
        </p:nvSpPr>
        <p:spPr>
          <a:xfrm>
            <a:off x="4309353" y="13910554"/>
            <a:ext cx="1186030" cy="1186030"/>
          </a:xfr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8" name="Picture Placeholder 2"/>
          <p:cNvSpPr>
            <a:spLocks noGrp="1"/>
          </p:cNvSpPr>
          <p:nvPr>
            <p:ph type="pic" sz="quarter" idx="14"/>
          </p:nvPr>
        </p:nvSpPr>
        <p:spPr>
          <a:xfrm>
            <a:off x="5745804" y="13910554"/>
            <a:ext cx="1186030" cy="1186030"/>
          </a:xfr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9" name="Picture Placeholder 2"/>
          <p:cNvSpPr>
            <a:spLocks noGrp="1"/>
          </p:cNvSpPr>
          <p:nvPr>
            <p:ph type="pic" sz="quarter" idx="15"/>
          </p:nvPr>
        </p:nvSpPr>
        <p:spPr>
          <a:xfrm>
            <a:off x="7182255" y="13910554"/>
            <a:ext cx="1186030" cy="1186030"/>
          </a:xfr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10" name="Picture Placeholder 2"/>
          <p:cNvSpPr>
            <a:spLocks noGrp="1"/>
          </p:cNvSpPr>
          <p:nvPr>
            <p:ph type="pic" sz="quarter" idx="16"/>
          </p:nvPr>
        </p:nvSpPr>
        <p:spPr>
          <a:xfrm>
            <a:off x="8618706" y="13910554"/>
            <a:ext cx="1186030" cy="1186030"/>
          </a:xfrm>
          <a:prstGeom prst="ellipse">
            <a:avLst/>
          </a:prstGeo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11" name="Picture Placeholder 2"/>
          <p:cNvSpPr>
            <a:spLocks noGrp="1"/>
          </p:cNvSpPr>
          <p:nvPr>
            <p:ph type="pic" sz="quarter" idx="17"/>
          </p:nvPr>
        </p:nvSpPr>
        <p:spPr>
          <a:xfrm>
            <a:off x="10055157" y="13910554"/>
            <a:ext cx="1186030" cy="1186030"/>
          </a:xfrm>
          <a:prstGeom prst="ellipse">
            <a:avLst/>
          </a:prstGeo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12" name="Picture Placeholder 2"/>
          <p:cNvSpPr>
            <a:spLocks noGrp="1"/>
          </p:cNvSpPr>
          <p:nvPr>
            <p:ph type="pic" sz="quarter" idx="18"/>
          </p:nvPr>
        </p:nvSpPr>
        <p:spPr>
          <a:xfrm>
            <a:off x="11491608" y="13910554"/>
            <a:ext cx="1186030" cy="1186030"/>
          </a:xfrm>
          <a:prstGeom prst="ellipse">
            <a:avLst/>
          </a:prstGeo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14" name="Picture Placeholder 2"/>
          <p:cNvSpPr>
            <a:spLocks noGrp="1"/>
          </p:cNvSpPr>
          <p:nvPr>
            <p:ph type="pic" sz="quarter" idx="19"/>
          </p:nvPr>
        </p:nvSpPr>
        <p:spPr>
          <a:xfrm>
            <a:off x="12928059" y="13910554"/>
            <a:ext cx="1186030" cy="1186030"/>
          </a:xfrm>
          <a:prstGeom prst="ellipse">
            <a:avLst/>
          </a:prstGeo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15" name="Picture Placeholder 2"/>
          <p:cNvSpPr>
            <a:spLocks noGrp="1"/>
          </p:cNvSpPr>
          <p:nvPr>
            <p:ph type="pic" sz="quarter" idx="20"/>
          </p:nvPr>
        </p:nvSpPr>
        <p:spPr>
          <a:xfrm>
            <a:off x="14364510" y="13910554"/>
            <a:ext cx="1186030" cy="1186030"/>
          </a:xfrm>
          <a:prstGeom prst="ellipse">
            <a:avLst/>
          </a:prstGeo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Tree>
    <p:extLst>
      <p:ext uri="{BB962C8B-B14F-4D97-AF65-F5344CB8AC3E}">
        <p14:creationId xmlns:p14="http://schemas.microsoft.com/office/powerpoint/2010/main" val="392091792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831203" y="1186737"/>
            <a:ext cx="22721601" cy="1527200"/>
          </a:xfrm>
          <a:prstGeom prst="rect">
            <a:avLst/>
          </a:prstGeom>
        </p:spPr>
        <p:txBody>
          <a:bodyPr spcFirstLastPara="1" wrap="square" lIns="129974" tIns="129974" rIns="129974" bIns="129974"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fr-FR"/>
              <a:t>Modifiez le style du titre</a:t>
            </a:r>
            <a:endParaRPr/>
          </a:p>
        </p:txBody>
      </p:sp>
      <p:sp>
        <p:nvSpPr>
          <p:cNvPr id="18" name="Shape 18"/>
          <p:cNvSpPr txBox="1">
            <a:spLocks noGrp="1"/>
          </p:cNvSpPr>
          <p:nvPr>
            <p:ph type="body" idx="1"/>
          </p:nvPr>
        </p:nvSpPr>
        <p:spPr>
          <a:xfrm>
            <a:off x="831203" y="3073268"/>
            <a:ext cx="22721601" cy="9110400"/>
          </a:xfrm>
          <a:prstGeom prst="rect">
            <a:avLst/>
          </a:prstGeom>
        </p:spPr>
        <p:txBody>
          <a:bodyPr spcFirstLastPara="1" wrap="square" lIns="129974" tIns="129974" rIns="129974" bIns="129974" anchor="t" anchorCtr="0"/>
          <a:lstStyle>
            <a:lvl1pPr marL="914054" lvl="0" indent="-685540">
              <a:spcBef>
                <a:spcPts val="0"/>
              </a:spcBef>
              <a:spcAft>
                <a:spcPts val="0"/>
              </a:spcAft>
              <a:buSzPts val="1800"/>
              <a:buChar char="●"/>
              <a:defRPr/>
            </a:lvl1pPr>
            <a:lvl2pPr marL="1828107" lvl="1" indent="-634759">
              <a:spcBef>
                <a:spcPts val="3201"/>
              </a:spcBef>
              <a:spcAft>
                <a:spcPts val="0"/>
              </a:spcAft>
              <a:buSzPts val="1400"/>
              <a:buChar char="○"/>
              <a:defRPr/>
            </a:lvl2pPr>
            <a:lvl3pPr marL="2742161" lvl="2" indent="-634759">
              <a:spcBef>
                <a:spcPts val="3201"/>
              </a:spcBef>
              <a:spcAft>
                <a:spcPts val="0"/>
              </a:spcAft>
              <a:buSzPts val="1400"/>
              <a:buChar char="■"/>
              <a:defRPr/>
            </a:lvl3pPr>
            <a:lvl4pPr marL="3656215" lvl="3" indent="-634759">
              <a:spcBef>
                <a:spcPts val="3201"/>
              </a:spcBef>
              <a:spcAft>
                <a:spcPts val="0"/>
              </a:spcAft>
              <a:buSzPts val="1400"/>
              <a:buChar char="●"/>
              <a:defRPr/>
            </a:lvl4pPr>
            <a:lvl5pPr marL="4570267" lvl="4" indent="-634759">
              <a:spcBef>
                <a:spcPts val="3201"/>
              </a:spcBef>
              <a:spcAft>
                <a:spcPts val="0"/>
              </a:spcAft>
              <a:buSzPts val="1400"/>
              <a:buChar char="○"/>
              <a:defRPr/>
            </a:lvl5pPr>
            <a:lvl6pPr marL="5484322" lvl="5" indent="-634759">
              <a:spcBef>
                <a:spcPts val="3201"/>
              </a:spcBef>
              <a:spcAft>
                <a:spcPts val="0"/>
              </a:spcAft>
              <a:buSzPts val="1400"/>
              <a:buChar char="■"/>
              <a:defRPr/>
            </a:lvl6pPr>
            <a:lvl7pPr marL="6398374" lvl="6" indent="-634759">
              <a:spcBef>
                <a:spcPts val="3201"/>
              </a:spcBef>
              <a:spcAft>
                <a:spcPts val="0"/>
              </a:spcAft>
              <a:buSzPts val="1400"/>
              <a:buChar char="●"/>
              <a:defRPr/>
            </a:lvl7pPr>
            <a:lvl8pPr marL="7312428" lvl="7" indent="-634759">
              <a:spcBef>
                <a:spcPts val="3201"/>
              </a:spcBef>
              <a:spcAft>
                <a:spcPts val="0"/>
              </a:spcAft>
              <a:buSzPts val="1400"/>
              <a:buChar char="○"/>
              <a:defRPr/>
            </a:lvl8pPr>
            <a:lvl9pPr marL="8226482" lvl="8" indent="-634759">
              <a:spcBef>
                <a:spcPts val="3201"/>
              </a:spcBef>
              <a:spcAft>
                <a:spcPts val="3201"/>
              </a:spcAft>
              <a:buSzPts val="1400"/>
              <a:buChar char="■"/>
              <a:defRPr/>
            </a:lvl9pPr>
          </a:lstStyle>
          <a:p>
            <a:r>
              <a:rPr lang="fr-FR"/>
              <a:t>Modifier les styles du texte du masque
Deuxième niveau
Troisième niveau
Quatrième niveau
Cinquième niveau</a:t>
            </a:r>
            <a:endParaRPr/>
          </a:p>
        </p:txBody>
      </p:sp>
      <p:sp>
        <p:nvSpPr>
          <p:cNvPr id="19" name="Shape 19"/>
          <p:cNvSpPr txBox="1">
            <a:spLocks noGrp="1"/>
          </p:cNvSpPr>
          <p:nvPr>
            <p:ph type="sldNum" idx="12"/>
          </p:nvPr>
        </p:nvSpPr>
        <p:spPr>
          <a:xfrm>
            <a:off x="22593222" y="12435245"/>
            <a:ext cx="1463199" cy="1049600"/>
          </a:xfrm>
          <a:prstGeom prst="rect">
            <a:avLst/>
          </a:prstGeom>
        </p:spPr>
        <p:txBody>
          <a:bodyPr spcFirstLastPara="1" wrap="square" lIns="129974" tIns="129974" rIns="129974" bIns="129974"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solidFill>
                  <a:srgbClr val="595959"/>
                </a:solidFill>
              </a:rPr>
              <a:pPr/>
              <a:t>‹n°›</a:t>
            </a:fld>
            <a:endParaRPr lang="uk-UA">
              <a:solidFill>
                <a:srgbClr val="595959"/>
              </a:solidFill>
            </a:endParaRPr>
          </a:p>
        </p:txBody>
      </p:sp>
    </p:spTree>
    <p:extLst>
      <p:ext uri="{BB962C8B-B14F-4D97-AF65-F5344CB8AC3E}">
        <p14:creationId xmlns:p14="http://schemas.microsoft.com/office/powerpoint/2010/main" val="28415245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3910555"/>
            <a:ext cx="1186030" cy="1186030"/>
          </a:xfrm>
          <a:solidFill>
            <a:schemeClr val="bg2">
              <a:lumMod val="90000"/>
            </a:schemeClr>
          </a:solidFill>
        </p:spPr>
        <p:txBody>
          <a:bodyPr>
            <a:normAutofit/>
          </a:bodyPr>
          <a:lstStyle>
            <a:lvl1pPr marL="0" indent="0" algn="ctr">
              <a:buNone/>
              <a:defRPr sz="1100"/>
            </a:lvl1pPr>
          </a:lstStyle>
          <a:p>
            <a:pPr lvl="0"/>
            <a:endParaRPr lang="en-US" noProof="0"/>
          </a:p>
        </p:txBody>
      </p:sp>
      <p:sp>
        <p:nvSpPr>
          <p:cNvPr id="5" name="Picture Placeholder 2"/>
          <p:cNvSpPr>
            <a:spLocks noGrp="1"/>
          </p:cNvSpPr>
          <p:nvPr>
            <p:ph type="pic" sz="quarter" idx="11"/>
          </p:nvPr>
        </p:nvSpPr>
        <p:spPr>
          <a:xfrm>
            <a:off x="1436453" y="13910555"/>
            <a:ext cx="1186030" cy="1186030"/>
          </a:xfrm>
          <a:solidFill>
            <a:schemeClr val="bg2">
              <a:lumMod val="90000"/>
            </a:schemeClr>
          </a:solidFill>
        </p:spPr>
        <p:txBody>
          <a:bodyPr>
            <a:normAutofit/>
          </a:bodyPr>
          <a:lstStyle>
            <a:lvl1pPr marL="0" indent="0" algn="ctr">
              <a:buNone/>
              <a:defRPr sz="1100"/>
            </a:lvl1pPr>
          </a:lstStyle>
          <a:p>
            <a:pPr lvl="0"/>
            <a:endParaRPr lang="en-US" noProof="0"/>
          </a:p>
        </p:txBody>
      </p:sp>
      <p:sp>
        <p:nvSpPr>
          <p:cNvPr id="6" name="Picture Placeholder 2"/>
          <p:cNvSpPr>
            <a:spLocks noGrp="1"/>
          </p:cNvSpPr>
          <p:nvPr>
            <p:ph type="pic" sz="quarter" idx="12"/>
          </p:nvPr>
        </p:nvSpPr>
        <p:spPr>
          <a:xfrm>
            <a:off x="2872903" y="13910555"/>
            <a:ext cx="1186030" cy="1186030"/>
          </a:xfrm>
          <a:solidFill>
            <a:schemeClr val="bg2">
              <a:lumMod val="90000"/>
            </a:schemeClr>
          </a:solidFill>
        </p:spPr>
        <p:txBody>
          <a:bodyPr>
            <a:normAutofit/>
          </a:bodyPr>
          <a:lstStyle>
            <a:lvl1pPr marL="0" indent="0" algn="ctr">
              <a:buNone/>
              <a:defRPr sz="1100"/>
            </a:lvl1pPr>
          </a:lstStyle>
          <a:p>
            <a:pPr lvl="0"/>
            <a:endParaRPr lang="en-US" noProof="0"/>
          </a:p>
        </p:txBody>
      </p:sp>
      <p:sp>
        <p:nvSpPr>
          <p:cNvPr id="7" name="Picture Placeholder 2"/>
          <p:cNvSpPr>
            <a:spLocks noGrp="1"/>
          </p:cNvSpPr>
          <p:nvPr>
            <p:ph type="pic" sz="quarter" idx="13"/>
          </p:nvPr>
        </p:nvSpPr>
        <p:spPr>
          <a:xfrm>
            <a:off x="4309355" y="13910555"/>
            <a:ext cx="1186030" cy="1186030"/>
          </a:xfrm>
          <a:solidFill>
            <a:schemeClr val="bg2">
              <a:lumMod val="90000"/>
            </a:schemeClr>
          </a:solidFill>
        </p:spPr>
        <p:txBody>
          <a:bodyPr>
            <a:normAutofit/>
          </a:bodyPr>
          <a:lstStyle>
            <a:lvl1pPr marL="0" indent="0" algn="ctr">
              <a:buNone/>
              <a:defRPr sz="1100"/>
            </a:lvl1pPr>
          </a:lstStyle>
          <a:p>
            <a:pPr lvl="0"/>
            <a:endParaRPr lang="en-US" noProof="0"/>
          </a:p>
        </p:txBody>
      </p:sp>
      <p:sp>
        <p:nvSpPr>
          <p:cNvPr id="8" name="Picture Placeholder 2"/>
          <p:cNvSpPr>
            <a:spLocks noGrp="1"/>
          </p:cNvSpPr>
          <p:nvPr>
            <p:ph type="pic" sz="quarter" idx="14"/>
          </p:nvPr>
        </p:nvSpPr>
        <p:spPr>
          <a:xfrm>
            <a:off x="5745805" y="13910555"/>
            <a:ext cx="1186030" cy="1186030"/>
          </a:xfrm>
          <a:solidFill>
            <a:schemeClr val="bg2">
              <a:lumMod val="90000"/>
            </a:schemeClr>
          </a:solidFill>
        </p:spPr>
        <p:txBody>
          <a:bodyPr>
            <a:normAutofit/>
          </a:bodyPr>
          <a:lstStyle>
            <a:lvl1pPr marL="0" indent="0" algn="ctr">
              <a:buNone/>
              <a:defRPr sz="1100"/>
            </a:lvl1pPr>
          </a:lstStyle>
          <a:p>
            <a:pPr lvl="0"/>
            <a:endParaRPr lang="en-US" noProof="0"/>
          </a:p>
        </p:txBody>
      </p:sp>
      <p:sp>
        <p:nvSpPr>
          <p:cNvPr id="9" name="Picture Placeholder 2"/>
          <p:cNvSpPr>
            <a:spLocks noGrp="1"/>
          </p:cNvSpPr>
          <p:nvPr>
            <p:ph type="pic" sz="quarter" idx="15"/>
          </p:nvPr>
        </p:nvSpPr>
        <p:spPr>
          <a:xfrm>
            <a:off x="7182257" y="13910555"/>
            <a:ext cx="1186030" cy="1186030"/>
          </a:xfrm>
          <a:solidFill>
            <a:schemeClr val="bg2">
              <a:lumMod val="90000"/>
            </a:schemeClr>
          </a:solidFill>
        </p:spPr>
        <p:txBody>
          <a:bodyPr>
            <a:normAutofit/>
          </a:bodyPr>
          <a:lstStyle>
            <a:lvl1pPr marL="0" indent="0" algn="ctr">
              <a:buNone/>
              <a:defRPr sz="1100"/>
            </a:lvl1pPr>
          </a:lstStyle>
          <a:p>
            <a:pPr lvl="0"/>
            <a:endParaRPr lang="en-US" noProof="0"/>
          </a:p>
        </p:txBody>
      </p:sp>
      <p:sp>
        <p:nvSpPr>
          <p:cNvPr id="10" name="Picture Placeholder 2"/>
          <p:cNvSpPr>
            <a:spLocks noGrp="1"/>
          </p:cNvSpPr>
          <p:nvPr>
            <p:ph type="pic" sz="quarter" idx="16"/>
          </p:nvPr>
        </p:nvSpPr>
        <p:spPr>
          <a:xfrm>
            <a:off x="8618707" y="13910555"/>
            <a:ext cx="1186030" cy="1186030"/>
          </a:xfrm>
          <a:prstGeom prst="ellipse">
            <a:avLst/>
          </a:prstGeom>
          <a:solidFill>
            <a:schemeClr val="bg2">
              <a:lumMod val="90000"/>
            </a:schemeClr>
          </a:solidFill>
        </p:spPr>
        <p:txBody>
          <a:bodyPr>
            <a:normAutofit/>
          </a:bodyPr>
          <a:lstStyle>
            <a:lvl1pPr marL="0" indent="0" algn="ctr">
              <a:buNone/>
              <a:defRPr sz="1100"/>
            </a:lvl1pPr>
          </a:lstStyle>
          <a:p>
            <a:pPr lvl="0"/>
            <a:endParaRPr lang="en-US" noProof="0"/>
          </a:p>
        </p:txBody>
      </p:sp>
      <p:sp>
        <p:nvSpPr>
          <p:cNvPr id="11" name="Picture Placeholder 2"/>
          <p:cNvSpPr>
            <a:spLocks noGrp="1"/>
          </p:cNvSpPr>
          <p:nvPr>
            <p:ph type="pic" sz="quarter" idx="17"/>
          </p:nvPr>
        </p:nvSpPr>
        <p:spPr>
          <a:xfrm>
            <a:off x="10055159" y="13910555"/>
            <a:ext cx="1186030" cy="1186030"/>
          </a:xfrm>
          <a:prstGeom prst="ellipse">
            <a:avLst/>
          </a:prstGeom>
          <a:solidFill>
            <a:schemeClr val="bg2">
              <a:lumMod val="90000"/>
            </a:schemeClr>
          </a:solidFill>
        </p:spPr>
        <p:txBody>
          <a:bodyPr>
            <a:normAutofit/>
          </a:bodyPr>
          <a:lstStyle>
            <a:lvl1pPr marL="0" indent="0" algn="ctr">
              <a:buNone/>
              <a:defRPr sz="1100"/>
            </a:lvl1pPr>
          </a:lstStyle>
          <a:p>
            <a:pPr lvl="0"/>
            <a:endParaRPr lang="en-US" noProof="0"/>
          </a:p>
        </p:txBody>
      </p:sp>
      <p:sp>
        <p:nvSpPr>
          <p:cNvPr id="12" name="Picture Placeholder 2"/>
          <p:cNvSpPr>
            <a:spLocks noGrp="1"/>
          </p:cNvSpPr>
          <p:nvPr>
            <p:ph type="pic" sz="quarter" idx="18"/>
          </p:nvPr>
        </p:nvSpPr>
        <p:spPr>
          <a:xfrm>
            <a:off x="11491609" y="13910555"/>
            <a:ext cx="1186030" cy="1186030"/>
          </a:xfrm>
          <a:prstGeom prst="ellipse">
            <a:avLst/>
          </a:prstGeom>
          <a:solidFill>
            <a:schemeClr val="bg2">
              <a:lumMod val="90000"/>
            </a:schemeClr>
          </a:solidFill>
        </p:spPr>
        <p:txBody>
          <a:bodyPr>
            <a:normAutofit/>
          </a:bodyPr>
          <a:lstStyle>
            <a:lvl1pPr marL="0" indent="0" algn="ctr">
              <a:buNone/>
              <a:defRPr sz="1100"/>
            </a:lvl1pPr>
          </a:lstStyle>
          <a:p>
            <a:pPr lvl="0"/>
            <a:endParaRPr lang="en-US" noProof="0"/>
          </a:p>
        </p:txBody>
      </p:sp>
      <p:sp>
        <p:nvSpPr>
          <p:cNvPr id="14" name="Picture Placeholder 2"/>
          <p:cNvSpPr>
            <a:spLocks noGrp="1"/>
          </p:cNvSpPr>
          <p:nvPr>
            <p:ph type="pic" sz="quarter" idx="19"/>
          </p:nvPr>
        </p:nvSpPr>
        <p:spPr>
          <a:xfrm>
            <a:off x="12928061" y="13910555"/>
            <a:ext cx="1186030" cy="1186030"/>
          </a:xfrm>
          <a:prstGeom prst="ellipse">
            <a:avLst/>
          </a:prstGeom>
          <a:solidFill>
            <a:schemeClr val="bg2">
              <a:lumMod val="90000"/>
            </a:schemeClr>
          </a:solidFill>
        </p:spPr>
        <p:txBody>
          <a:bodyPr>
            <a:normAutofit/>
          </a:bodyPr>
          <a:lstStyle>
            <a:lvl1pPr marL="0" indent="0" algn="ctr">
              <a:buNone/>
              <a:defRPr sz="1100"/>
            </a:lvl1pPr>
          </a:lstStyle>
          <a:p>
            <a:pPr lvl="0"/>
            <a:endParaRPr lang="en-US" noProof="0"/>
          </a:p>
        </p:txBody>
      </p:sp>
      <p:sp>
        <p:nvSpPr>
          <p:cNvPr id="15" name="Picture Placeholder 2"/>
          <p:cNvSpPr>
            <a:spLocks noGrp="1"/>
          </p:cNvSpPr>
          <p:nvPr>
            <p:ph type="pic" sz="quarter" idx="20"/>
          </p:nvPr>
        </p:nvSpPr>
        <p:spPr>
          <a:xfrm>
            <a:off x="14364511" y="13910555"/>
            <a:ext cx="1186030" cy="1186030"/>
          </a:xfrm>
          <a:prstGeom prst="ellipse">
            <a:avLst/>
          </a:prstGeom>
          <a:solidFill>
            <a:schemeClr val="bg2">
              <a:lumMod val="90000"/>
            </a:schemeClr>
          </a:solidFill>
        </p:spPr>
        <p:txBody>
          <a:bodyPr>
            <a:normAutofit/>
          </a:bodyPr>
          <a:lstStyle>
            <a:lvl1pPr marL="0" indent="0" algn="ctr">
              <a:buNone/>
              <a:defRPr sz="1100"/>
            </a:lvl1pPr>
          </a:lstStyle>
          <a:p>
            <a:pPr lvl="0"/>
            <a:endParaRPr lang="en-US" noProof="0"/>
          </a:p>
        </p:txBody>
      </p:sp>
      <p:sp>
        <p:nvSpPr>
          <p:cNvPr id="13" name="Slide Number">
            <a:extLst>
              <a:ext uri="{FF2B5EF4-FFF2-40B4-BE49-F238E27FC236}">
                <a16:creationId xmlns:a16="http://schemas.microsoft.com/office/drawing/2014/main" id="{74162829-85D5-E94A-BB0E-659B53044724}"/>
              </a:ext>
            </a:extLst>
          </p:cNvPr>
          <p:cNvSpPr txBox="1">
            <a:spLocks noGrp="1"/>
          </p:cNvSpPr>
          <p:nvPr>
            <p:ph type="sldNum" sz="quarter" idx="21"/>
          </p:nvPr>
        </p:nvSpPr>
        <p:spPr>
          <a:xfrm>
            <a:off x="23042906" y="501650"/>
            <a:ext cx="716864" cy="435825"/>
          </a:xfrm>
        </p:spPr>
        <p:txBody>
          <a:bodyPr lIns="91440" tIns="45720" rIns="91440" bIns="45720"/>
          <a:lstStyle>
            <a:lvl1pPr>
              <a:lnSpc>
                <a:spcPct val="93000"/>
              </a:lnSpc>
              <a:defRPr>
                <a:latin typeface="Arial" panose="020B0604020202020204" pitchFamily="34" charset="0"/>
              </a:defRPr>
            </a:lvl1pPr>
          </a:lstStyle>
          <a:p>
            <a:pPr>
              <a:defRPr/>
            </a:pPr>
            <a:fld id="{89756DBD-9D7E-1D44-B584-D833E2C538FB}" type="slidenum">
              <a:rPr lang="fr-FR" altLang="fr-FR"/>
              <a:pPr>
                <a:defRPr/>
              </a:pPr>
              <a:t>‹n°›</a:t>
            </a:fld>
            <a:endParaRPr lang="fr-FR" altLang="fr-FR"/>
          </a:p>
        </p:txBody>
      </p:sp>
    </p:spTree>
    <p:extLst>
      <p:ext uri="{BB962C8B-B14F-4D97-AF65-F5344CB8AC3E}">
        <p14:creationId xmlns:p14="http://schemas.microsoft.com/office/powerpoint/2010/main" val="416190793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fond blanc">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6400"/>
            </a:lvl1pPr>
          </a:lstStyle>
          <a:p>
            <a:r>
              <a:rPr lang="fr-FR"/>
              <a:t>Modifiez le style du titre</a:t>
            </a:r>
            <a:endParaRPr lang="fr-CA" dirty="0"/>
          </a:p>
        </p:txBody>
      </p:sp>
      <p:sp>
        <p:nvSpPr>
          <p:cNvPr id="3" name="Espace réservé du contenu 2"/>
          <p:cNvSpPr>
            <a:spLocks noGrp="1"/>
          </p:cNvSpPr>
          <p:nvPr>
            <p:ph idx="1"/>
          </p:nvPr>
        </p:nvSpPr>
        <p:spPr>
          <a:xfrm>
            <a:off x="1219200" y="3627973"/>
            <a:ext cx="21945600" cy="8127998"/>
          </a:xfrm>
        </p:spPr>
        <p:txBody>
          <a:bodyPr/>
          <a:lstStyle>
            <a:lvl1pPr>
              <a:spcAft>
                <a:spcPts val="1200"/>
              </a:spcAft>
              <a:defRPr sz="5600"/>
            </a:lvl1pPr>
            <a:lvl2pPr>
              <a:defRPr sz="4800"/>
            </a:lvl2pPr>
            <a:lvl3pPr>
              <a:defRPr sz="4000"/>
            </a:lvl3pPr>
            <a:lvl4pPr>
              <a:defRPr sz="3600"/>
            </a:lvl4pPr>
            <a:lvl5pPr>
              <a:defRPr sz="36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16261769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1219200" y="12712701"/>
            <a:ext cx="5689600" cy="730250"/>
          </a:xfrm>
          <a:prstGeom prst="rect">
            <a:avLst/>
          </a:prstGeom>
        </p:spPr>
        <p:txBody>
          <a:bodyPr/>
          <a:lstStyle/>
          <a:p>
            <a:fld id="{2FEAEB27-12A9-BA46-9697-82261A4E5FCE}" type="datetimeFigureOut">
              <a:rPr lang="fr-FR" smtClean="0"/>
              <a:pPr/>
              <a:t>21/06/2021</a:t>
            </a:fld>
            <a:endParaRPr lang="fr-FR"/>
          </a:p>
        </p:txBody>
      </p:sp>
      <p:sp>
        <p:nvSpPr>
          <p:cNvPr id="5" name="Espace réservé du pied de page 4"/>
          <p:cNvSpPr>
            <a:spLocks noGrp="1"/>
          </p:cNvSpPr>
          <p:nvPr>
            <p:ph type="ftr" sz="quarter" idx="11"/>
          </p:nvPr>
        </p:nvSpPr>
        <p:spPr>
          <a:xfrm>
            <a:off x="8331200" y="12712701"/>
            <a:ext cx="7721600" cy="730250"/>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17475200" y="12712701"/>
            <a:ext cx="5689600" cy="730250"/>
          </a:xfrm>
          <a:prstGeom prst="rect">
            <a:avLst/>
          </a:prstGeom>
        </p:spPr>
        <p:txBody>
          <a:bodyPr/>
          <a:lstStyle/>
          <a:p>
            <a:fld id="{0C4765E8-0115-AB4E-BBCB-D91BBE8B6DF9}" type="slidenum">
              <a:rPr lang="fr-FR" smtClean="0"/>
              <a:pPr/>
              <a:t>‹n°›</a:t>
            </a:fld>
            <a:endParaRPr lang="fr-FR"/>
          </a:p>
        </p:txBody>
      </p:sp>
      <p:sp>
        <p:nvSpPr>
          <p:cNvPr id="7" name="Espace réservé du titre 1"/>
          <p:cNvSpPr>
            <a:spLocks noGrp="1"/>
          </p:cNvSpPr>
          <p:nvPr>
            <p:ph type="title" hasCustomPrompt="1"/>
          </p:nvPr>
        </p:nvSpPr>
        <p:spPr>
          <a:xfrm>
            <a:off x="697632" y="2"/>
            <a:ext cx="22467168" cy="1813244"/>
          </a:xfrm>
          <a:prstGeom prst="rect">
            <a:avLst/>
          </a:prstGeom>
        </p:spPr>
        <p:txBody>
          <a:bodyPr vert="horz" lIns="91440" tIns="45720" rIns="91440" bIns="45720" rtlCol="0" anchor="ctr">
            <a:normAutofit/>
          </a:bodyPr>
          <a:lstStyle/>
          <a:p>
            <a:r>
              <a:rPr lang="fr-CA" dirty="0"/>
              <a:t>CLIQUEZ ET MODIFIEZ LE TITRE</a:t>
            </a:r>
            <a:endParaRPr lang="fr-FR" dirty="0"/>
          </a:p>
        </p:txBody>
      </p:sp>
    </p:spTree>
    <p:extLst>
      <p:ext uri="{BB962C8B-B14F-4D97-AF65-F5344CB8AC3E}">
        <p14:creationId xmlns:p14="http://schemas.microsoft.com/office/powerpoint/2010/main" val="768501669"/>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1219200" y="12712701"/>
            <a:ext cx="5689600" cy="730250"/>
          </a:xfrm>
          <a:prstGeom prst="rect">
            <a:avLst/>
          </a:prstGeom>
        </p:spPr>
        <p:txBody>
          <a:bodyPr/>
          <a:lstStyle/>
          <a:p>
            <a:fld id="{2FEAEB27-12A9-BA46-9697-82261A4E5FCE}" type="datetimeFigureOut">
              <a:rPr lang="fr-FR" smtClean="0"/>
              <a:pPr/>
              <a:t>21/06/2021</a:t>
            </a:fld>
            <a:endParaRPr lang="fr-FR"/>
          </a:p>
        </p:txBody>
      </p:sp>
      <p:sp>
        <p:nvSpPr>
          <p:cNvPr id="5" name="Espace réservé du pied de page 4"/>
          <p:cNvSpPr>
            <a:spLocks noGrp="1"/>
          </p:cNvSpPr>
          <p:nvPr>
            <p:ph type="ftr" sz="quarter" idx="11"/>
          </p:nvPr>
        </p:nvSpPr>
        <p:spPr>
          <a:xfrm>
            <a:off x="8331200" y="12712701"/>
            <a:ext cx="7721600" cy="730250"/>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17475200" y="12712701"/>
            <a:ext cx="5689600" cy="730250"/>
          </a:xfrm>
          <a:prstGeom prst="rect">
            <a:avLst/>
          </a:prstGeom>
        </p:spPr>
        <p:txBody>
          <a:bodyPr/>
          <a:lstStyle/>
          <a:p>
            <a:fld id="{0C4765E8-0115-AB4E-BBCB-D91BBE8B6DF9}" type="slidenum">
              <a:rPr lang="fr-FR" smtClean="0"/>
              <a:pPr/>
              <a:t>‹n°›</a:t>
            </a:fld>
            <a:endParaRPr lang="fr-FR"/>
          </a:p>
        </p:txBody>
      </p:sp>
      <p:sp>
        <p:nvSpPr>
          <p:cNvPr id="7" name="Espace réservé du titre 1"/>
          <p:cNvSpPr>
            <a:spLocks noGrp="1"/>
          </p:cNvSpPr>
          <p:nvPr>
            <p:ph type="title" hasCustomPrompt="1"/>
          </p:nvPr>
        </p:nvSpPr>
        <p:spPr>
          <a:xfrm>
            <a:off x="697632" y="0"/>
            <a:ext cx="22467168" cy="2616224"/>
          </a:xfrm>
          <a:prstGeom prst="rect">
            <a:avLst/>
          </a:prstGeom>
        </p:spPr>
        <p:txBody>
          <a:bodyPr vert="horz" lIns="91440" tIns="45720" rIns="91440" bIns="45720" rtlCol="0" anchor="ctr">
            <a:normAutofit/>
          </a:bodyPr>
          <a:lstStyle>
            <a:lvl1pPr>
              <a:defRPr sz="6400"/>
            </a:lvl1pPr>
          </a:lstStyle>
          <a:p>
            <a:r>
              <a:rPr lang="fr-CA" dirty="0"/>
              <a:t>CLIQUEZ ET MODIFIEZ LE TITRE</a:t>
            </a:r>
            <a:endParaRPr lang="fr-FR" dirty="0"/>
          </a:p>
        </p:txBody>
      </p:sp>
      <p:sp>
        <p:nvSpPr>
          <p:cNvPr id="8" name="Rectangle 7"/>
          <p:cNvSpPr/>
          <p:nvPr userDrawn="1"/>
        </p:nvSpPr>
        <p:spPr>
          <a:xfrm flipH="1" flipV="1">
            <a:off x="-2" y="2616224"/>
            <a:ext cx="16052803" cy="9530788"/>
          </a:xfrm>
          <a:prstGeom prst="rect">
            <a:avLst/>
          </a:prstGeom>
          <a:gradFill flip="none" rotWithShape="1">
            <a:gsLst>
              <a:gs pos="0">
                <a:srgbClr val="13B5EA"/>
              </a:gs>
              <a:gs pos="100000">
                <a:srgbClr val="FFFFFF"/>
              </a:gs>
            </a:gsLst>
            <a:lin ang="16200000" scaled="0"/>
            <a:tileRect/>
          </a:gra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sz="6000"/>
          </a:p>
        </p:txBody>
      </p:sp>
      <p:sp>
        <p:nvSpPr>
          <p:cNvPr id="9" name="Rectangle 8"/>
          <p:cNvSpPr/>
          <p:nvPr userDrawn="1"/>
        </p:nvSpPr>
        <p:spPr>
          <a:xfrm>
            <a:off x="3081076" y="4159432"/>
            <a:ext cx="18931704" cy="955656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6000">
              <a:solidFill>
                <a:srgbClr val="FFFFFF"/>
              </a:solidFill>
            </a:endParaRPr>
          </a:p>
        </p:txBody>
      </p:sp>
      <p:pic>
        <p:nvPicPr>
          <p:cNvPr id="10" name="Picture 8" descr="FacMedLogo.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410843" y="391786"/>
            <a:ext cx="4385931" cy="1421460"/>
          </a:xfrm>
          <a:prstGeom prst="rect">
            <a:avLst/>
          </a:prstGeom>
        </p:spPr>
      </p:pic>
      <p:sp>
        <p:nvSpPr>
          <p:cNvPr id="3" name="Espace réservé du contenu 2"/>
          <p:cNvSpPr>
            <a:spLocks noGrp="1"/>
          </p:cNvSpPr>
          <p:nvPr>
            <p:ph idx="1"/>
          </p:nvPr>
        </p:nvSpPr>
        <p:spPr>
          <a:xfrm>
            <a:off x="3403600" y="4394201"/>
            <a:ext cx="18304933" cy="9048750"/>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pic>
        <p:nvPicPr>
          <p:cNvPr id="11" name="Image 10" descr="logoCCsa_footerlight.png"/>
          <p:cNvPicPr>
            <a:picLocks noChangeAspect="1"/>
          </p:cNvPicPr>
          <p:nvPr userDrawn="1"/>
        </p:nvPicPr>
        <p:blipFill rotWithShape="1">
          <a:blip r:embed="rId3">
            <a:extLst>
              <a:ext uri="{28A0092B-C50C-407E-A947-70E740481C1C}">
                <a14:useLocalDpi xmlns:a14="http://schemas.microsoft.com/office/drawing/2010/main" val="0"/>
              </a:ext>
            </a:extLst>
          </a:blip>
          <a:srcRect t="7684"/>
          <a:stretch/>
        </p:blipFill>
        <p:spPr>
          <a:xfrm rot="5400000">
            <a:off x="22967643" y="12299644"/>
            <a:ext cx="2222500" cy="610213"/>
          </a:xfrm>
          <a:prstGeom prst="rect">
            <a:avLst/>
          </a:prstGeom>
          <a:solidFill>
            <a:schemeClr val="bg1"/>
          </a:solidFill>
        </p:spPr>
      </p:pic>
      <p:sp>
        <p:nvSpPr>
          <p:cNvPr id="12" name="ZoneTexte 11"/>
          <p:cNvSpPr txBox="1"/>
          <p:nvPr userDrawn="1"/>
        </p:nvSpPr>
        <p:spPr>
          <a:xfrm rot="5400000">
            <a:off x="-687844" y="12635186"/>
            <a:ext cx="2073326" cy="430887"/>
          </a:xfrm>
          <a:prstGeom prst="rect">
            <a:avLst/>
          </a:prstGeom>
          <a:noFill/>
        </p:spPr>
        <p:txBody>
          <a:bodyPr wrap="square" rtlCol="0">
            <a:spAutoFit/>
          </a:bodyPr>
          <a:lstStyle/>
          <a:p>
            <a:r>
              <a:rPr lang="fr-FR" sz="2200" i="1" dirty="0">
                <a:solidFill>
                  <a:prstClr val="black"/>
                </a:solidFill>
                <a:latin typeface="Calibri"/>
              </a:rPr>
              <a:t>© DCPP 2014</a:t>
            </a:r>
          </a:p>
        </p:txBody>
      </p:sp>
    </p:spTree>
    <p:extLst>
      <p:ext uri="{BB962C8B-B14F-4D97-AF65-F5344CB8AC3E}">
        <p14:creationId xmlns:p14="http://schemas.microsoft.com/office/powerpoint/2010/main" val="793876225"/>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sp>
        <p:nvSpPr>
          <p:cNvPr id="13" name="Espace réservé de la date 3"/>
          <p:cNvSpPr>
            <a:spLocks noGrp="1"/>
          </p:cNvSpPr>
          <p:nvPr>
            <p:ph type="dt" sz="half" idx="10"/>
          </p:nvPr>
        </p:nvSpPr>
        <p:spPr>
          <a:xfrm>
            <a:off x="1219200" y="12712701"/>
            <a:ext cx="5689600" cy="730250"/>
          </a:xfrm>
          <a:prstGeom prst="rect">
            <a:avLst/>
          </a:prstGeom>
        </p:spPr>
        <p:txBody>
          <a:bodyPr/>
          <a:lstStyle/>
          <a:p>
            <a:fld id="{2FEAEB27-12A9-BA46-9697-82261A4E5FCE}" type="datetimeFigureOut">
              <a:rPr lang="fr-FR" smtClean="0"/>
              <a:pPr/>
              <a:t>21/06/2021</a:t>
            </a:fld>
            <a:endParaRPr lang="fr-FR"/>
          </a:p>
        </p:txBody>
      </p:sp>
      <p:sp>
        <p:nvSpPr>
          <p:cNvPr id="14" name="Espace réservé du pied de page 4"/>
          <p:cNvSpPr>
            <a:spLocks noGrp="1"/>
          </p:cNvSpPr>
          <p:nvPr>
            <p:ph type="ftr" sz="quarter" idx="11"/>
          </p:nvPr>
        </p:nvSpPr>
        <p:spPr>
          <a:xfrm>
            <a:off x="8331200" y="12712701"/>
            <a:ext cx="7721600" cy="730250"/>
          </a:xfrm>
          <a:prstGeom prst="rect">
            <a:avLst/>
          </a:prstGeom>
        </p:spPr>
        <p:txBody>
          <a:bodyPr/>
          <a:lstStyle/>
          <a:p>
            <a:endParaRPr lang="fr-FR"/>
          </a:p>
        </p:txBody>
      </p:sp>
      <p:sp>
        <p:nvSpPr>
          <p:cNvPr id="15" name="Espace réservé du numéro de diapositive 5"/>
          <p:cNvSpPr>
            <a:spLocks noGrp="1"/>
          </p:cNvSpPr>
          <p:nvPr>
            <p:ph type="sldNum" sz="quarter" idx="12"/>
          </p:nvPr>
        </p:nvSpPr>
        <p:spPr>
          <a:xfrm>
            <a:off x="17475200" y="12712701"/>
            <a:ext cx="5689600" cy="730250"/>
          </a:xfrm>
          <a:prstGeom prst="rect">
            <a:avLst/>
          </a:prstGeom>
        </p:spPr>
        <p:txBody>
          <a:bodyPr/>
          <a:lstStyle/>
          <a:p>
            <a:fld id="{0C4765E8-0115-AB4E-BBCB-D91BBE8B6DF9}" type="slidenum">
              <a:rPr lang="fr-FR" smtClean="0"/>
              <a:pPr/>
              <a:t>‹n°›</a:t>
            </a:fld>
            <a:endParaRPr lang="fr-FR"/>
          </a:p>
        </p:txBody>
      </p:sp>
      <p:sp>
        <p:nvSpPr>
          <p:cNvPr id="17" name="Rectangle 16"/>
          <p:cNvSpPr/>
          <p:nvPr userDrawn="1"/>
        </p:nvSpPr>
        <p:spPr>
          <a:xfrm flipH="1" flipV="1">
            <a:off x="-2" y="2616224"/>
            <a:ext cx="16052803" cy="9530788"/>
          </a:xfrm>
          <a:prstGeom prst="rect">
            <a:avLst/>
          </a:prstGeom>
          <a:gradFill flip="none" rotWithShape="1">
            <a:gsLst>
              <a:gs pos="0">
                <a:srgbClr val="13B5EA"/>
              </a:gs>
              <a:gs pos="100000">
                <a:srgbClr val="FFFFFF"/>
              </a:gs>
            </a:gsLst>
            <a:lin ang="16200000" scaled="0"/>
            <a:tileRect/>
          </a:gra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sz="6000"/>
          </a:p>
        </p:txBody>
      </p:sp>
      <p:sp>
        <p:nvSpPr>
          <p:cNvPr id="18" name="Rectangle 17"/>
          <p:cNvSpPr/>
          <p:nvPr userDrawn="1"/>
        </p:nvSpPr>
        <p:spPr>
          <a:xfrm>
            <a:off x="3081076" y="4159432"/>
            <a:ext cx="18931704" cy="955656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6000">
              <a:solidFill>
                <a:srgbClr val="FFFFFF"/>
              </a:solidFill>
            </a:endParaRPr>
          </a:p>
        </p:txBody>
      </p:sp>
      <p:pic>
        <p:nvPicPr>
          <p:cNvPr id="19" name="Picture 8" descr="FacMedLogo.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410843" y="391786"/>
            <a:ext cx="4385931" cy="1421460"/>
          </a:xfrm>
          <a:prstGeom prst="rect">
            <a:avLst/>
          </a:prstGeom>
        </p:spPr>
      </p:pic>
      <p:sp>
        <p:nvSpPr>
          <p:cNvPr id="20" name="Espace réservé du contenu 2"/>
          <p:cNvSpPr>
            <a:spLocks noGrp="1"/>
          </p:cNvSpPr>
          <p:nvPr>
            <p:ph idx="1"/>
          </p:nvPr>
        </p:nvSpPr>
        <p:spPr>
          <a:xfrm>
            <a:off x="3403600" y="4394201"/>
            <a:ext cx="18304933" cy="9048750"/>
          </a:xfrm>
          <a:prstGeom prst="rect">
            <a:avLst/>
          </a:prstGeom>
        </p:spPr>
        <p:txBody>
          <a:bodyPr anchor="ctr" anchorCtr="0"/>
          <a:lstStyle>
            <a:lvl1pPr marL="0" indent="0">
              <a:buNone/>
              <a:defRPr>
                <a:solidFill>
                  <a:srgbClr val="FFFFFF"/>
                </a:solidFill>
              </a:defRPr>
            </a:lvl1pPr>
            <a:lvl2pPr marL="914400" indent="0">
              <a:buNone/>
              <a:defRPr>
                <a:solidFill>
                  <a:srgbClr val="FFFFFF"/>
                </a:solidFill>
              </a:defRPr>
            </a:lvl2pPr>
            <a:lvl3pPr marL="1828800" indent="0">
              <a:buNone/>
              <a:defRPr>
                <a:solidFill>
                  <a:srgbClr val="FFFFFF"/>
                </a:solidFill>
              </a:defRPr>
            </a:lvl3pPr>
            <a:lvl4pPr marL="2743200" indent="0">
              <a:buNone/>
              <a:defRPr>
                <a:solidFill>
                  <a:srgbClr val="FFFFFF"/>
                </a:solidFill>
              </a:defRPr>
            </a:lvl4pPr>
            <a:lvl5pPr marL="3657600" indent="0">
              <a:buNone/>
              <a:defRPr>
                <a:solidFill>
                  <a:srgbClr val="FFFFFF"/>
                </a:solidFill>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pic>
        <p:nvPicPr>
          <p:cNvPr id="21" name="Image 20" descr="logoCCsa_footerlight.png"/>
          <p:cNvPicPr>
            <a:picLocks noChangeAspect="1"/>
          </p:cNvPicPr>
          <p:nvPr userDrawn="1"/>
        </p:nvPicPr>
        <p:blipFill rotWithShape="1">
          <a:blip r:embed="rId3">
            <a:extLst>
              <a:ext uri="{28A0092B-C50C-407E-A947-70E740481C1C}">
                <a14:useLocalDpi xmlns:a14="http://schemas.microsoft.com/office/drawing/2010/main" val="0"/>
              </a:ext>
            </a:extLst>
          </a:blip>
          <a:srcRect t="7684"/>
          <a:stretch/>
        </p:blipFill>
        <p:spPr>
          <a:xfrm rot="5400000">
            <a:off x="22967643" y="12299644"/>
            <a:ext cx="2222500" cy="610213"/>
          </a:xfrm>
          <a:prstGeom prst="rect">
            <a:avLst/>
          </a:prstGeom>
          <a:solidFill>
            <a:schemeClr val="bg1"/>
          </a:solidFill>
        </p:spPr>
      </p:pic>
      <p:sp>
        <p:nvSpPr>
          <p:cNvPr id="22" name="ZoneTexte 21"/>
          <p:cNvSpPr txBox="1"/>
          <p:nvPr userDrawn="1"/>
        </p:nvSpPr>
        <p:spPr>
          <a:xfrm rot="5400000">
            <a:off x="-687844" y="12635186"/>
            <a:ext cx="2073326" cy="430887"/>
          </a:xfrm>
          <a:prstGeom prst="rect">
            <a:avLst/>
          </a:prstGeom>
          <a:noFill/>
        </p:spPr>
        <p:txBody>
          <a:bodyPr wrap="square" rtlCol="0">
            <a:spAutoFit/>
          </a:bodyPr>
          <a:lstStyle/>
          <a:p>
            <a:r>
              <a:rPr lang="fr-FR" sz="2200" i="1" dirty="0">
                <a:solidFill>
                  <a:prstClr val="black"/>
                </a:solidFill>
                <a:latin typeface="Calibri"/>
              </a:rPr>
              <a:t>© DCPP 2014</a:t>
            </a:r>
          </a:p>
        </p:txBody>
      </p:sp>
    </p:spTree>
    <p:extLst>
      <p:ext uri="{BB962C8B-B14F-4D97-AF65-F5344CB8AC3E}">
        <p14:creationId xmlns:p14="http://schemas.microsoft.com/office/powerpoint/2010/main" val="406020401"/>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19200" y="3870960"/>
            <a:ext cx="21945600" cy="8778240"/>
          </a:xfrm>
          <a:prstGeom prst="rect">
            <a:avLst/>
          </a:prstGeom>
        </p:spPr>
        <p:txBody>
          <a:bodyPr/>
          <a:lstStyle/>
          <a:p>
            <a:pPr lvl="0" eaLnBrk="1" latinLnBrk="0" hangingPunct="1"/>
            <a:r>
              <a:rPr lang="fr-CA"/>
              <a:t>Cliquez pour modifier les styles du texte du masque</a:t>
            </a:r>
          </a:p>
          <a:p>
            <a:pPr lvl="1" eaLnBrk="1" latinLnBrk="0" hangingPunct="1"/>
            <a:r>
              <a:rPr lang="fr-CA"/>
              <a:t>Deuxième niveau</a:t>
            </a:r>
          </a:p>
          <a:p>
            <a:pPr lvl="2" eaLnBrk="1" latinLnBrk="0" hangingPunct="1"/>
            <a:r>
              <a:rPr lang="fr-CA"/>
              <a:t>Troisième niveau</a:t>
            </a:r>
          </a:p>
          <a:p>
            <a:pPr lvl="3" eaLnBrk="1" latinLnBrk="0" hangingPunct="1"/>
            <a:r>
              <a:rPr lang="fr-CA"/>
              <a:t>Quatrième niveau</a:t>
            </a:r>
          </a:p>
          <a:p>
            <a:pPr lvl="4" eaLnBrk="1" latinLnBrk="0" hangingPunct="1"/>
            <a:r>
              <a:rPr lang="fr-CA"/>
              <a:t>Cinquième niveau</a:t>
            </a:r>
            <a:endParaRPr kumimoji="0" lang="en-US" dirty="0"/>
          </a:p>
        </p:txBody>
      </p:sp>
      <p:sp>
        <p:nvSpPr>
          <p:cNvPr id="7" name="Titre 1"/>
          <p:cNvSpPr>
            <a:spLocks noGrp="1"/>
          </p:cNvSpPr>
          <p:nvPr>
            <p:ph type="title"/>
          </p:nvPr>
        </p:nvSpPr>
        <p:spPr>
          <a:xfrm>
            <a:off x="1219200" y="549277"/>
            <a:ext cx="21945600" cy="2286000"/>
          </a:xfrm>
          <a:prstGeom prst="rect">
            <a:avLst/>
          </a:prstGeom>
        </p:spPr>
        <p:txBody>
          <a:bodyPr anchor="b" anchorCtr="0">
            <a:noAutofit/>
          </a:bodyPr>
          <a:lstStyle>
            <a:lvl1pPr algn="l">
              <a:defRPr sz="6400" b="1">
                <a:solidFill>
                  <a:schemeClr val="bg2"/>
                </a:solidFill>
                <a:latin typeface="Helvetica" pitchFamily="34" charset="0"/>
                <a:cs typeface="Helvetica" pitchFamily="34" charset="0"/>
              </a:defRPr>
            </a:lvl1pPr>
          </a:lstStyle>
          <a:p>
            <a:r>
              <a:rPr lang="fr-CA"/>
              <a:t>Cliquez et modifiez le titre</a:t>
            </a:r>
            <a:endParaRPr lang="fr-CA" dirty="0"/>
          </a:p>
        </p:txBody>
      </p:sp>
      <p:sp>
        <p:nvSpPr>
          <p:cNvPr id="8" name="Espace réservé de la date 4"/>
          <p:cNvSpPr>
            <a:spLocks noGrp="1"/>
          </p:cNvSpPr>
          <p:nvPr>
            <p:ph type="dt" sz="half" idx="10"/>
          </p:nvPr>
        </p:nvSpPr>
        <p:spPr>
          <a:xfrm>
            <a:off x="1219200" y="12954003"/>
            <a:ext cx="5689600" cy="488949"/>
          </a:xfrm>
          <a:prstGeom prst="rect">
            <a:avLst/>
          </a:prstGeom>
        </p:spPr>
        <p:txBody>
          <a:bodyPr/>
          <a:lstStyle/>
          <a:p>
            <a:fld id="{1E283DAB-3ED0-434D-B7BD-9025CAA8934B}" type="datetime1">
              <a:rPr lang="fr-CA" smtClean="0">
                <a:solidFill>
                  <a:prstClr val="black">
                    <a:tint val="75000"/>
                  </a:prstClr>
                </a:solidFill>
              </a:rPr>
              <a:pPr/>
              <a:t>2021-06-21</a:t>
            </a:fld>
            <a:endParaRPr lang="fr-CA" dirty="0">
              <a:solidFill>
                <a:prstClr val="black">
                  <a:tint val="75000"/>
                </a:prstClr>
              </a:solidFill>
            </a:endParaRPr>
          </a:p>
        </p:txBody>
      </p:sp>
      <p:sp>
        <p:nvSpPr>
          <p:cNvPr id="9" name="Espace réservé du numéro de diapositive 6"/>
          <p:cNvSpPr>
            <a:spLocks noGrp="1"/>
          </p:cNvSpPr>
          <p:nvPr>
            <p:ph type="sldNum" sz="quarter" idx="12"/>
          </p:nvPr>
        </p:nvSpPr>
        <p:spPr>
          <a:xfrm>
            <a:off x="21824993" y="12954003"/>
            <a:ext cx="647613" cy="471924"/>
          </a:xfrm>
          <a:prstGeom prst="rect">
            <a:avLst/>
          </a:prstGeom>
        </p:spPr>
        <p:txBody>
          <a:bodyPr/>
          <a:lstStyle/>
          <a:p>
            <a:fld id="{700EF463-7F8E-4746-9380-C02081B6192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2531611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Titre et contenu">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a:xfrm>
            <a:off x="8331200" y="12712701"/>
            <a:ext cx="7721600" cy="730250"/>
          </a:xfrm>
          <a:prstGeom prst="rect">
            <a:avLst/>
          </a:prstGeom>
        </p:spPr>
        <p:txBody>
          <a:bodyPr/>
          <a:lstStyle/>
          <a:p>
            <a:endParaRPr lang="fr-FR"/>
          </a:p>
        </p:txBody>
      </p:sp>
      <p:sp>
        <p:nvSpPr>
          <p:cNvPr id="8" name="Rectangle 7"/>
          <p:cNvSpPr/>
          <p:nvPr userDrawn="1"/>
        </p:nvSpPr>
        <p:spPr>
          <a:xfrm flipH="1" flipV="1">
            <a:off x="-2" y="2616224"/>
            <a:ext cx="16052803" cy="9530788"/>
          </a:xfrm>
          <a:prstGeom prst="rect">
            <a:avLst/>
          </a:prstGeom>
          <a:gradFill flip="none" rotWithShape="1">
            <a:gsLst>
              <a:gs pos="0">
                <a:srgbClr val="13B5EA"/>
              </a:gs>
              <a:gs pos="100000">
                <a:srgbClr val="FFFFFF"/>
              </a:gs>
            </a:gsLst>
            <a:lin ang="16200000" scaled="0"/>
            <a:tileRect/>
          </a:gra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sz="6000"/>
          </a:p>
        </p:txBody>
      </p:sp>
      <p:sp>
        <p:nvSpPr>
          <p:cNvPr id="9" name="Rectangle 8"/>
          <p:cNvSpPr/>
          <p:nvPr userDrawn="1"/>
        </p:nvSpPr>
        <p:spPr>
          <a:xfrm>
            <a:off x="3081076" y="4159432"/>
            <a:ext cx="18931704" cy="955656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6000">
              <a:solidFill>
                <a:srgbClr val="FFFFFF"/>
              </a:solidFill>
            </a:endParaRPr>
          </a:p>
        </p:txBody>
      </p:sp>
      <p:pic>
        <p:nvPicPr>
          <p:cNvPr id="10" name="Picture 8" descr="FacMedLogo.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410843" y="391786"/>
            <a:ext cx="4385931" cy="1421460"/>
          </a:xfrm>
          <a:prstGeom prst="rect">
            <a:avLst/>
          </a:prstGeom>
        </p:spPr>
      </p:pic>
      <p:pic>
        <p:nvPicPr>
          <p:cNvPr id="11" name="Image 10" descr="logoCCsa_footerlight.png"/>
          <p:cNvPicPr>
            <a:picLocks noChangeAspect="1"/>
          </p:cNvPicPr>
          <p:nvPr userDrawn="1"/>
        </p:nvPicPr>
        <p:blipFill rotWithShape="1">
          <a:blip r:embed="rId3">
            <a:extLst>
              <a:ext uri="{28A0092B-C50C-407E-A947-70E740481C1C}">
                <a14:useLocalDpi xmlns:a14="http://schemas.microsoft.com/office/drawing/2010/main" val="0"/>
              </a:ext>
            </a:extLst>
          </a:blip>
          <a:srcRect t="7684"/>
          <a:stretch/>
        </p:blipFill>
        <p:spPr>
          <a:xfrm rot="5400000">
            <a:off x="22967643" y="12299644"/>
            <a:ext cx="2222500" cy="610213"/>
          </a:xfrm>
          <a:prstGeom prst="rect">
            <a:avLst/>
          </a:prstGeom>
          <a:solidFill>
            <a:schemeClr val="bg1"/>
          </a:solidFill>
        </p:spPr>
      </p:pic>
      <p:sp>
        <p:nvSpPr>
          <p:cNvPr id="12" name="ZoneTexte 11"/>
          <p:cNvSpPr txBox="1"/>
          <p:nvPr userDrawn="1"/>
        </p:nvSpPr>
        <p:spPr>
          <a:xfrm rot="5400000">
            <a:off x="-687844" y="12635186"/>
            <a:ext cx="2073326" cy="430887"/>
          </a:xfrm>
          <a:prstGeom prst="rect">
            <a:avLst/>
          </a:prstGeom>
          <a:noFill/>
        </p:spPr>
        <p:txBody>
          <a:bodyPr wrap="square" rtlCol="0">
            <a:spAutoFit/>
          </a:bodyPr>
          <a:lstStyle/>
          <a:p>
            <a:r>
              <a:rPr lang="fr-FR" sz="2200" i="1" dirty="0">
                <a:solidFill>
                  <a:prstClr val="black"/>
                </a:solidFill>
                <a:latin typeface="Calibri"/>
              </a:rPr>
              <a:t>© DCPP 2014</a:t>
            </a:r>
          </a:p>
        </p:txBody>
      </p:sp>
      <p:sp>
        <p:nvSpPr>
          <p:cNvPr id="13" name="Espace réservé du titre 1"/>
          <p:cNvSpPr>
            <a:spLocks noGrp="1"/>
          </p:cNvSpPr>
          <p:nvPr>
            <p:ph type="title" hasCustomPrompt="1"/>
          </p:nvPr>
        </p:nvSpPr>
        <p:spPr>
          <a:xfrm>
            <a:off x="697632" y="0"/>
            <a:ext cx="22467168" cy="2616224"/>
          </a:xfrm>
          <a:prstGeom prst="rect">
            <a:avLst/>
          </a:prstGeom>
        </p:spPr>
        <p:txBody>
          <a:bodyPr vert="horz" lIns="91440" tIns="45720" rIns="91440" bIns="45720" rtlCol="0" anchor="ctr">
            <a:normAutofit/>
          </a:bodyPr>
          <a:lstStyle>
            <a:lvl1pPr>
              <a:defRPr sz="6400"/>
            </a:lvl1pPr>
          </a:lstStyle>
          <a:p>
            <a:r>
              <a:rPr lang="fr-CA" dirty="0"/>
              <a:t>CLIQUEZ ET MODIFIEZ LE TITRE</a:t>
            </a:r>
            <a:endParaRPr lang="fr-FR" dirty="0"/>
          </a:p>
        </p:txBody>
      </p:sp>
    </p:spTree>
    <p:extLst>
      <p:ext uri="{BB962C8B-B14F-4D97-AF65-F5344CB8AC3E}">
        <p14:creationId xmlns:p14="http://schemas.microsoft.com/office/powerpoint/2010/main" val="4037439426"/>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926168" y="8813801"/>
            <a:ext cx="20726400" cy="2724150"/>
          </a:xfrm>
          <a:prstGeom prst="rect">
            <a:avLst/>
          </a:prstGeom>
        </p:spPr>
        <p:txBody>
          <a:bodyPr anchor="t"/>
          <a:lstStyle>
            <a:lvl1pPr algn="l">
              <a:defRPr sz="8000" b="1" cap="all"/>
            </a:lvl1pPr>
          </a:lstStyle>
          <a:p>
            <a:r>
              <a:rPr lang="fr-CA"/>
              <a:t>Cliquez et modifiez le titre</a:t>
            </a:r>
            <a:endParaRPr lang="fr-FR"/>
          </a:p>
        </p:txBody>
      </p:sp>
      <p:sp>
        <p:nvSpPr>
          <p:cNvPr id="3" name="Espace réservé du texte 2"/>
          <p:cNvSpPr>
            <a:spLocks noGrp="1"/>
          </p:cNvSpPr>
          <p:nvPr>
            <p:ph type="body" idx="1"/>
          </p:nvPr>
        </p:nvSpPr>
        <p:spPr>
          <a:xfrm>
            <a:off x="1926168" y="5813427"/>
            <a:ext cx="20726400" cy="3000374"/>
          </a:xfrm>
          <a:prstGeom prst="rect">
            <a:avLst/>
          </a:prstGeom>
        </p:spPr>
        <p:txBody>
          <a:bodyPr anchor="b"/>
          <a:lstStyle>
            <a:lvl1pPr marL="0" indent="0">
              <a:buNone/>
              <a:defRPr sz="4000">
                <a:solidFill>
                  <a:schemeClr val="bg1">
                    <a:lumMod val="6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fr-CA" dirty="0"/>
              <a:t>Cliquez pour modifier les styles du texte du masque</a:t>
            </a:r>
          </a:p>
        </p:txBody>
      </p:sp>
      <p:sp>
        <p:nvSpPr>
          <p:cNvPr id="4" name="Espace réservé de la date 3"/>
          <p:cNvSpPr>
            <a:spLocks noGrp="1"/>
          </p:cNvSpPr>
          <p:nvPr>
            <p:ph type="dt" sz="half" idx="10"/>
          </p:nvPr>
        </p:nvSpPr>
        <p:spPr>
          <a:xfrm>
            <a:off x="1219200" y="12712701"/>
            <a:ext cx="5689600" cy="730250"/>
          </a:xfrm>
          <a:prstGeom prst="rect">
            <a:avLst/>
          </a:prstGeom>
        </p:spPr>
        <p:txBody>
          <a:bodyPr/>
          <a:lstStyle/>
          <a:p>
            <a:fld id="{2FEAEB27-12A9-BA46-9697-82261A4E5FCE}" type="datetimeFigureOut">
              <a:rPr lang="fr-FR" smtClean="0"/>
              <a:pPr/>
              <a:t>21/06/2021</a:t>
            </a:fld>
            <a:endParaRPr lang="fr-FR"/>
          </a:p>
        </p:txBody>
      </p:sp>
      <p:sp>
        <p:nvSpPr>
          <p:cNvPr id="5" name="Espace réservé du pied de page 4"/>
          <p:cNvSpPr>
            <a:spLocks noGrp="1"/>
          </p:cNvSpPr>
          <p:nvPr>
            <p:ph type="ftr" sz="quarter" idx="11"/>
          </p:nvPr>
        </p:nvSpPr>
        <p:spPr>
          <a:xfrm>
            <a:off x="8331200" y="12712701"/>
            <a:ext cx="7721600" cy="730250"/>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17475200" y="12712701"/>
            <a:ext cx="5689600" cy="730250"/>
          </a:xfrm>
          <a:prstGeom prst="rect">
            <a:avLst/>
          </a:prstGeom>
        </p:spPr>
        <p:txBody>
          <a:bodyPr/>
          <a:lstStyle/>
          <a:p>
            <a:fld id="{0C4765E8-0115-AB4E-BBCB-D91BBE8B6DF9}" type="slidenum">
              <a:rPr lang="fr-FR" smtClean="0"/>
              <a:pPr/>
              <a:t>‹n°›</a:t>
            </a:fld>
            <a:endParaRPr lang="fr-FR"/>
          </a:p>
        </p:txBody>
      </p:sp>
    </p:spTree>
    <p:extLst>
      <p:ext uri="{BB962C8B-B14F-4D97-AF65-F5344CB8AC3E}">
        <p14:creationId xmlns:p14="http://schemas.microsoft.com/office/powerpoint/2010/main" val="3001465840"/>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1219200" y="3200401"/>
            <a:ext cx="10769600" cy="9051926"/>
          </a:xfrm>
          <a:prstGeom prst="rect">
            <a:avLst/>
          </a:prstGeo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p:cNvSpPr>
            <a:spLocks noGrp="1"/>
          </p:cNvSpPr>
          <p:nvPr>
            <p:ph sz="half" idx="2"/>
          </p:nvPr>
        </p:nvSpPr>
        <p:spPr>
          <a:xfrm>
            <a:off x="12395200" y="3200401"/>
            <a:ext cx="10769600" cy="9051926"/>
          </a:xfrm>
          <a:prstGeom prst="rect">
            <a:avLst/>
          </a:prstGeo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p:cNvSpPr>
            <a:spLocks noGrp="1"/>
          </p:cNvSpPr>
          <p:nvPr>
            <p:ph type="dt" sz="half" idx="10"/>
          </p:nvPr>
        </p:nvSpPr>
        <p:spPr>
          <a:xfrm>
            <a:off x="1219200" y="12712701"/>
            <a:ext cx="5689600" cy="730250"/>
          </a:xfrm>
          <a:prstGeom prst="rect">
            <a:avLst/>
          </a:prstGeom>
        </p:spPr>
        <p:txBody>
          <a:bodyPr/>
          <a:lstStyle/>
          <a:p>
            <a:fld id="{2FEAEB27-12A9-BA46-9697-82261A4E5FCE}" type="datetimeFigureOut">
              <a:rPr lang="fr-FR" smtClean="0"/>
              <a:pPr/>
              <a:t>21/06/2021</a:t>
            </a:fld>
            <a:endParaRPr lang="fr-FR"/>
          </a:p>
        </p:txBody>
      </p:sp>
      <p:sp>
        <p:nvSpPr>
          <p:cNvPr id="6" name="Espace réservé du pied de page 5"/>
          <p:cNvSpPr>
            <a:spLocks noGrp="1"/>
          </p:cNvSpPr>
          <p:nvPr>
            <p:ph type="ftr" sz="quarter" idx="11"/>
          </p:nvPr>
        </p:nvSpPr>
        <p:spPr>
          <a:xfrm>
            <a:off x="8331200" y="12712701"/>
            <a:ext cx="7721600" cy="730250"/>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17475200" y="12712701"/>
            <a:ext cx="5689600" cy="730250"/>
          </a:xfrm>
          <a:prstGeom prst="rect">
            <a:avLst/>
          </a:prstGeom>
        </p:spPr>
        <p:txBody>
          <a:bodyPr/>
          <a:lstStyle/>
          <a:p>
            <a:fld id="{0C4765E8-0115-AB4E-BBCB-D91BBE8B6DF9}" type="slidenum">
              <a:rPr lang="fr-FR" smtClean="0"/>
              <a:pPr/>
              <a:t>‹n°›</a:t>
            </a:fld>
            <a:endParaRPr lang="fr-FR"/>
          </a:p>
        </p:txBody>
      </p:sp>
    </p:spTree>
    <p:extLst>
      <p:ext uri="{BB962C8B-B14F-4D97-AF65-F5344CB8AC3E}">
        <p14:creationId xmlns:p14="http://schemas.microsoft.com/office/powerpoint/2010/main" val="3093244198"/>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219200" y="3070226"/>
            <a:ext cx="10773835" cy="1279524"/>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CA"/>
              <a:t>Cliquez pour modifier les styles du texte du masque</a:t>
            </a:r>
          </a:p>
        </p:txBody>
      </p:sp>
      <p:sp>
        <p:nvSpPr>
          <p:cNvPr id="4" name="Espace réservé du contenu 3"/>
          <p:cNvSpPr>
            <a:spLocks noGrp="1"/>
          </p:cNvSpPr>
          <p:nvPr>
            <p:ph sz="half" idx="2"/>
          </p:nvPr>
        </p:nvSpPr>
        <p:spPr>
          <a:xfrm>
            <a:off x="1219200" y="4349750"/>
            <a:ext cx="10773835" cy="7902576"/>
          </a:xfrm>
          <a:prstGeom prst="rect">
            <a:avLst/>
          </a:prstGeo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p:cNvSpPr>
            <a:spLocks noGrp="1"/>
          </p:cNvSpPr>
          <p:nvPr>
            <p:ph type="body" sz="quarter" idx="3"/>
          </p:nvPr>
        </p:nvSpPr>
        <p:spPr>
          <a:xfrm>
            <a:off x="12386735" y="3070226"/>
            <a:ext cx="10778067" cy="1279524"/>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CA"/>
              <a:t>Cliquez pour modifier les styles du texte du masque</a:t>
            </a:r>
          </a:p>
        </p:txBody>
      </p:sp>
      <p:sp>
        <p:nvSpPr>
          <p:cNvPr id="6" name="Espace réservé du contenu 5"/>
          <p:cNvSpPr>
            <a:spLocks noGrp="1"/>
          </p:cNvSpPr>
          <p:nvPr>
            <p:ph sz="quarter" idx="4"/>
          </p:nvPr>
        </p:nvSpPr>
        <p:spPr>
          <a:xfrm>
            <a:off x="12386735" y="4349750"/>
            <a:ext cx="10778067" cy="7902576"/>
          </a:xfrm>
          <a:prstGeom prst="rect">
            <a:avLst/>
          </a:prstGeo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p:cNvSpPr>
            <a:spLocks noGrp="1"/>
          </p:cNvSpPr>
          <p:nvPr>
            <p:ph type="dt" sz="half" idx="10"/>
          </p:nvPr>
        </p:nvSpPr>
        <p:spPr>
          <a:xfrm>
            <a:off x="1219200" y="12712701"/>
            <a:ext cx="5689600" cy="730250"/>
          </a:xfrm>
          <a:prstGeom prst="rect">
            <a:avLst/>
          </a:prstGeom>
        </p:spPr>
        <p:txBody>
          <a:bodyPr/>
          <a:lstStyle/>
          <a:p>
            <a:fld id="{2FEAEB27-12A9-BA46-9697-82261A4E5FCE}" type="datetimeFigureOut">
              <a:rPr lang="fr-FR" smtClean="0"/>
              <a:pPr/>
              <a:t>21/06/2021</a:t>
            </a:fld>
            <a:endParaRPr lang="fr-FR"/>
          </a:p>
        </p:txBody>
      </p:sp>
      <p:sp>
        <p:nvSpPr>
          <p:cNvPr id="8" name="Espace réservé du pied de page 7"/>
          <p:cNvSpPr>
            <a:spLocks noGrp="1"/>
          </p:cNvSpPr>
          <p:nvPr>
            <p:ph type="ftr" sz="quarter" idx="11"/>
          </p:nvPr>
        </p:nvSpPr>
        <p:spPr>
          <a:xfrm>
            <a:off x="8331200" y="12712701"/>
            <a:ext cx="7721600" cy="730250"/>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17475200" y="12712701"/>
            <a:ext cx="5689600" cy="730250"/>
          </a:xfrm>
          <a:prstGeom prst="rect">
            <a:avLst/>
          </a:prstGeom>
        </p:spPr>
        <p:txBody>
          <a:bodyPr/>
          <a:lstStyle/>
          <a:p>
            <a:fld id="{0C4765E8-0115-AB4E-BBCB-D91BBE8B6DF9}" type="slidenum">
              <a:rPr lang="fr-FR" smtClean="0"/>
              <a:pPr/>
              <a:t>‹n°›</a:t>
            </a:fld>
            <a:endParaRPr lang="fr-FR"/>
          </a:p>
        </p:txBody>
      </p:sp>
    </p:spTree>
    <p:extLst>
      <p:ext uri="{BB962C8B-B14F-4D97-AF65-F5344CB8AC3E}">
        <p14:creationId xmlns:p14="http://schemas.microsoft.com/office/powerpoint/2010/main" val="290549624"/>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a:xfrm>
            <a:off x="1219200" y="12712701"/>
            <a:ext cx="5689600" cy="730250"/>
          </a:xfrm>
          <a:prstGeom prst="rect">
            <a:avLst/>
          </a:prstGeom>
        </p:spPr>
        <p:txBody>
          <a:bodyPr/>
          <a:lstStyle/>
          <a:p>
            <a:fld id="{2FEAEB27-12A9-BA46-9697-82261A4E5FCE}" type="datetimeFigureOut">
              <a:rPr lang="fr-FR" smtClean="0"/>
              <a:pPr/>
              <a:t>21/06/2021</a:t>
            </a:fld>
            <a:endParaRPr lang="fr-FR"/>
          </a:p>
        </p:txBody>
      </p:sp>
      <p:sp>
        <p:nvSpPr>
          <p:cNvPr id="4" name="Espace réservé du pied de page 3"/>
          <p:cNvSpPr>
            <a:spLocks noGrp="1"/>
          </p:cNvSpPr>
          <p:nvPr>
            <p:ph type="ftr" sz="quarter" idx="11"/>
          </p:nvPr>
        </p:nvSpPr>
        <p:spPr>
          <a:xfrm>
            <a:off x="8331200" y="12712701"/>
            <a:ext cx="7721600" cy="730250"/>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17475200" y="12712701"/>
            <a:ext cx="5689600" cy="730250"/>
          </a:xfrm>
          <a:prstGeom prst="rect">
            <a:avLst/>
          </a:prstGeom>
        </p:spPr>
        <p:txBody>
          <a:bodyPr/>
          <a:lstStyle/>
          <a:p>
            <a:fld id="{0C4765E8-0115-AB4E-BBCB-D91BBE8B6DF9}" type="slidenum">
              <a:rPr lang="fr-FR" smtClean="0"/>
              <a:pPr/>
              <a:t>‹n°›</a:t>
            </a:fld>
            <a:endParaRPr lang="fr-FR"/>
          </a:p>
        </p:txBody>
      </p:sp>
      <p:sp>
        <p:nvSpPr>
          <p:cNvPr id="7" name="Espace réservé du titre 1"/>
          <p:cNvSpPr>
            <a:spLocks noGrp="1"/>
          </p:cNvSpPr>
          <p:nvPr>
            <p:ph type="title"/>
          </p:nvPr>
        </p:nvSpPr>
        <p:spPr>
          <a:xfrm>
            <a:off x="697632" y="2"/>
            <a:ext cx="18877301" cy="1813244"/>
          </a:xfrm>
          <a:prstGeom prst="rect">
            <a:avLst/>
          </a:prstGeom>
          <a:effectLst/>
        </p:spPr>
        <p:txBody>
          <a:bodyPr vert="horz" lIns="91440" tIns="45720" rIns="91440" bIns="45720" rtlCol="0" anchor="ctr">
            <a:normAutofit/>
          </a:bodyPr>
          <a:lstStyle/>
          <a:p>
            <a:r>
              <a:rPr lang="fr-CA" dirty="0"/>
              <a:t>CLIQUEZ ET MODIFIEZ LE TITRE</a:t>
            </a:r>
            <a:endParaRPr lang="fr-FR" dirty="0"/>
          </a:p>
        </p:txBody>
      </p:sp>
    </p:spTree>
    <p:extLst>
      <p:ext uri="{BB962C8B-B14F-4D97-AF65-F5344CB8AC3E}">
        <p14:creationId xmlns:p14="http://schemas.microsoft.com/office/powerpoint/2010/main" val="2591109754"/>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219200" y="12712701"/>
            <a:ext cx="5689600" cy="730250"/>
          </a:xfrm>
          <a:prstGeom prst="rect">
            <a:avLst/>
          </a:prstGeom>
        </p:spPr>
        <p:txBody>
          <a:bodyPr/>
          <a:lstStyle/>
          <a:p>
            <a:fld id="{2FEAEB27-12A9-BA46-9697-82261A4E5FCE}" type="datetimeFigureOut">
              <a:rPr lang="fr-FR" smtClean="0"/>
              <a:pPr/>
              <a:t>21/06/2021</a:t>
            </a:fld>
            <a:endParaRPr lang="fr-FR"/>
          </a:p>
        </p:txBody>
      </p:sp>
      <p:sp>
        <p:nvSpPr>
          <p:cNvPr id="3" name="Espace réservé du pied de page 2"/>
          <p:cNvSpPr>
            <a:spLocks noGrp="1"/>
          </p:cNvSpPr>
          <p:nvPr>
            <p:ph type="ftr" sz="quarter" idx="11"/>
          </p:nvPr>
        </p:nvSpPr>
        <p:spPr>
          <a:xfrm>
            <a:off x="8331200" y="12712701"/>
            <a:ext cx="7721600" cy="730250"/>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17475200" y="12712701"/>
            <a:ext cx="5689600" cy="730250"/>
          </a:xfrm>
          <a:prstGeom prst="rect">
            <a:avLst/>
          </a:prstGeom>
        </p:spPr>
        <p:txBody>
          <a:bodyPr/>
          <a:lstStyle/>
          <a:p>
            <a:fld id="{0C4765E8-0115-AB4E-BBCB-D91BBE8B6DF9}" type="slidenum">
              <a:rPr lang="fr-FR" smtClean="0"/>
              <a:pPr/>
              <a:t>‹n°›</a:t>
            </a:fld>
            <a:endParaRPr lang="fr-FR"/>
          </a:p>
        </p:txBody>
      </p:sp>
    </p:spTree>
    <p:extLst>
      <p:ext uri="{BB962C8B-B14F-4D97-AF65-F5344CB8AC3E}">
        <p14:creationId xmlns:p14="http://schemas.microsoft.com/office/powerpoint/2010/main" val="1601846564"/>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3" name="Espace réservé du texte vertical 2"/>
          <p:cNvSpPr>
            <a:spLocks noGrp="1"/>
          </p:cNvSpPr>
          <p:nvPr>
            <p:ph type="body" orient="vert" idx="1"/>
          </p:nvPr>
        </p:nvSpPr>
        <p:spPr>
          <a:xfrm>
            <a:off x="1219200" y="3200401"/>
            <a:ext cx="21945600" cy="9051926"/>
          </a:xfrm>
          <a:prstGeom prst="rect">
            <a:avLst/>
          </a:prstGeo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Tree>
    <p:extLst>
      <p:ext uri="{BB962C8B-B14F-4D97-AF65-F5344CB8AC3E}">
        <p14:creationId xmlns:p14="http://schemas.microsoft.com/office/powerpoint/2010/main" val="1195444828"/>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19201" y="546100"/>
            <a:ext cx="8022168" cy="2324100"/>
          </a:xfrm>
          <a:prstGeom prst="rect">
            <a:avLst/>
          </a:prstGeom>
        </p:spPr>
        <p:txBody>
          <a:bodyPr anchor="b"/>
          <a:lstStyle>
            <a:lvl1pPr algn="l">
              <a:defRPr sz="4000" b="1"/>
            </a:lvl1pPr>
          </a:lstStyle>
          <a:p>
            <a:r>
              <a:rPr lang="fr-CA"/>
              <a:t>Cliquez et modifiez le titre</a:t>
            </a:r>
            <a:endParaRPr lang="fr-FR"/>
          </a:p>
        </p:txBody>
      </p:sp>
      <p:sp>
        <p:nvSpPr>
          <p:cNvPr id="3" name="Espace réservé du contenu 2"/>
          <p:cNvSpPr>
            <a:spLocks noGrp="1"/>
          </p:cNvSpPr>
          <p:nvPr>
            <p:ph idx="1"/>
          </p:nvPr>
        </p:nvSpPr>
        <p:spPr>
          <a:xfrm>
            <a:off x="9533467" y="2590801"/>
            <a:ext cx="13631333" cy="9661526"/>
          </a:xfrm>
          <a:prstGeom prst="rect">
            <a:avLst/>
          </a:prstGeo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du texte 3"/>
          <p:cNvSpPr>
            <a:spLocks noGrp="1"/>
          </p:cNvSpPr>
          <p:nvPr>
            <p:ph type="body" sz="half" idx="2"/>
          </p:nvPr>
        </p:nvSpPr>
        <p:spPr>
          <a:xfrm>
            <a:off x="1219201" y="2870201"/>
            <a:ext cx="8022168" cy="9382126"/>
          </a:xfrm>
          <a:prstGeom prst="rect">
            <a:avLst/>
          </a:prstGeo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fr-CA"/>
              <a:t>Cliquez pour modifier les styles du texte du masque</a:t>
            </a:r>
          </a:p>
        </p:txBody>
      </p:sp>
      <p:sp>
        <p:nvSpPr>
          <p:cNvPr id="5" name="Espace réservé de la date 4"/>
          <p:cNvSpPr>
            <a:spLocks noGrp="1"/>
          </p:cNvSpPr>
          <p:nvPr>
            <p:ph type="dt" sz="half" idx="10"/>
          </p:nvPr>
        </p:nvSpPr>
        <p:spPr>
          <a:xfrm>
            <a:off x="1219200" y="12712701"/>
            <a:ext cx="5689600" cy="730250"/>
          </a:xfrm>
          <a:prstGeom prst="rect">
            <a:avLst/>
          </a:prstGeom>
        </p:spPr>
        <p:txBody>
          <a:bodyPr/>
          <a:lstStyle/>
          <a:p>
            <a:fld id="{2FEAEB27-12A9-BA46-9697-82261A4E5FCE}" type="datetimeFigureOut">
              <a:rPr lang="fr-FR" smtClean="0"/>
              <a:pPr/>
              <a:t>21/06/2021</a:t>
            </a:fld>
            <a:endParaRPr lang="fr-FR"/>
          </a:p>
        </p:txBody>
      </p:sp>
      <p:sp>
        <p:nvSpPr>
          <p:cNvPr id="6" name="Espace réservé du pied de page 5"/>
          <p:cNvSpPr>
            <a:spLocks noGrp="1"/>
          </p:cNvSpPr>
          <p:nvPr>
            <p:ph type="ftr" sz="quarter" idx="11"/>
          </p:nvPr>
        </p:nvSpPr>
        <p:spPr>
          <a:xfrm>
            <a:off x="8331200" y="12712701"/>
            <a:ext cx="7721600" cy="730250"/>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17475200" y="12712701"/>
            <a:ext cx="5689600" cy="730250"/>
          </a:xfrm>
          <a:prstGeom prst="rect">
            <a:avLst/>
          </a:prstGeom>
        </p:spPr>
        <p:txBody>
          <a:bodyPr/>
          <a:lstStyle/>
          <a:p>
            <a:fld id="{0C4765E8-0115-AB4E-BBCB-D91BBE8B6DF9}" type="slidenum">
              <a:rPr lang="fr-FR" smtClean="0"/>
              <a:pPr/>
              <a:t>‹n°›</a:t>
            </a:fld>
            <a:endParaRPr lang="fr-FR"/>
          </a:p>
        </p:txBody>
      </p:sp>
    </p:spTree>
    <p:extLst>
      <p:ext uri="{BB962C8B-B14F-4D97-AF65-F5344CB8AC3E}">
        <p14:creationId xmlns:p14="http://schemas.microsoft.com/office/powerpoint/2010/main" val="550220303"/>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79435" y="9601200"/>
            <a:ext cx="14630400" cy="1133476"/>
          </a:xfrm>
          <a:prstGeom prst="rect">
            <a:avLst/>
          </a:prstGeom>
        </p:spPr>
        <p:txBody>
          <a:bodyPr anchor="b"/>
          <a:lstStyle>
            <a:lvl1pPr algn="l">
              <a:defRPr sz="4000" b="1"/>
            </a:lvl1pPr>
          </a:lstStyle>
          <a:p>
            <a:r>
              <a:rPr lang="fr-CA"/>
              <a:t>Cliquez et modifiez le titre</a:t>
            </a:r>
            <a:endParaRPr lang="fr-FR"/>
          </a:p>
        </p:txBody>
      </p:sp>
      <p:sp>
        <p:nvSpPr>
          <p:cNvPr id="3" name="Espace réservé pour une image  2"/>
          <p:cNvSpPr>
            <a:spLocks noGrp="1"/>
          </p:cNvSpPr>
          <p:nvPr>
            <p:ph type="pic" idx="1"/>
          </p:nvPr>
        </p:nvSpPr>
        <p:spPr>
          <a:xfrm>
            <a:off x="4779435" y="2565399"/>
            <a:ext cx="14630400" cy="6889750"/>
          </a:xfrm>
          <a:prstGeom prst="rect">
            <a:avLst/>
          </a:prstGeo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fr-FR" dirty="0"/>
          </a:p>
        </p:txBody>
      </p:sp>
      <p:sp>
        <p:nvSpPr>
          <p:cNvPr id="4" name="Espace réservé du texte 3"/>
          <p:cNvSpPr>
            <a:spLocks noGrp="1"/>
          </p:cNvSpPr>
          <p:nvPr>
            <p:ph type="body" sz="half" idx="2"/>
          </p:nvPr>
        </p:nvSpPr>
        <p:spPr>
          <a:xfrm>
            <a:off x="4779435" y="10734676"/>
            <a:ext cx="14630400" cy="1609724"/>
          </a:xfrm>
          <a:prstGeom prst="rect">
            <a:avLst/>
          </a:prstGeo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fr-CA"/>
              <a:t>Cliquez pour modifier les styles du texte du masque</a:t>
            </a:r>
          </a:p>
        </p:txBody>
      </p:sp>
      <p:sp>
        <p:nvSpPr>
          <p:cNvPr id="5" name="Espace réservé de la date 4"/>
          <p:cNvSpPr>
            <a:spLocks noGrp="1"/>
          </p:cNvSpPr>
          <p:nvPr>
            <p:ph type="dt" sz="half" idx="10"/>
          </p:nvPr>
        </p:nvSpPr>
        <p:spPr>
          <a:xfrm>
            <a:off x="1219200" y="12712701"/>
            <a:ext cx="5689600" cy="730250"/>
          </a:xfrm>
          <a:prstGeom prst="rect">
            <a:avLst/>
          </a:prstGeom>
        </p:spPr>
        <p:txBody>
          <a:bodyPr/>
          <a:lstStyle/>
          <a:p>
            <a:fld id="{2FEAEB27-12A9-BA46-9697-82261A4E5FCE}" type="datetimeFigureOut">
              <a:rPr lang="fr-FR" smtClean="0"/>
              <a:pPr/>
              <a:t>21/06/2021</a:t>
            </a:fld>
            <a:endParaRPr lang="fr-FR"/>
          </a:p>
        </p:txBody>
      </p:sp>
      <p:sp>
        <p:nvSpPr>
          <p:cNvPr id="6" name="Espace réservé du pied de page 5"/>
          <p:cNvSpPr>
            <a:spLocks noGrp="1"/>
          </p:cNvSpPr>
          <p:nvPr>
            <p:ph type="ftr" sz="quarter" idx="11"/>
          </p:nvPr>
        </p:nvSpPr>
        <p:spPr>
          <a:xfrm>
            <a:off x="8331200" y="12712701"/>
            <a:ext cx="7721600" cy="730250"/>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17475200" y="12712701"/>
            <a:ext cx="5689600" cy="730250"/>
          </a:xfrm>
          <a:prstGeom prst="rect">
            <a:avLst/>
          </a:prstGeom>
        </p:spPr>
        <p:txBody>
          <a:bodyPr/>
          <a:lstStyle/>
          <a:p>
            <a:fld id="{0C4765E8-0115-AB4E-BBCB-D91BBE8B6DF9}" type="slidenum">
              <a:rPr lang="fr-FR" smtClean="0"/>
              <a:pPr/>
              <a:t>‹n°›</a:t>
            </a:fld>
            <a:endParaRPr lang="fr-FR"/>
          </a:p>
        </p:txBody>
      </p:sp>
    </p:spTree>
    <p:extLst>
      <p:ext uri="{BB962C8B-B14F-4D97-AF65-F5344CB8AC3E}">
        <p14:creationId xmlns:p14="http://schemas.microsoft.com/office/powerpoint/2010/main" val="1700340031"/>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Disposition personnalisé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a:xfrm>
            <a:off x="1219200" y="12712709"/>
            <a:ext cx="5689600" cy="730250"/>
          </a:xfrm>
          <a:prstGeom prst="rect">
            <a:avLst/>
          </a:prstGeom>
        </p:spPr>
        <p:txBody>
          <a:bodyPr/>
          <a:lstStyle/>
          <a:p>
            <a:fld id="{6B517F7A-2923-4346-8C77-F35006579E8F}" type="datetimeFigureOut">
              <a:rPr lang="fr-FR" smtClean="0">
                <a:solidFill>
                  <a:prstClr val="black">
                    <a:tint val="75000"/>
                  </a:prstClr>
                </a:solidFill>
                <a:latin typeface="Calibri"/>
              </a:rPr>
              <a:pPr/>
              <a:t>21/06/2021</a:t>
            </a:fld>
            <a:endParaRPr lang="fr-FR">
              <a:solidFill>
                <a:prstClr val="black">
                  <a:tint val="75000"/>
                </a:prstClr>
              </a:solidFill>
              <a:latin typeface="Calibri"/>
            </a:endParaRPr>
          </a:p>
        </p:txBody>
      </p:sp>
      <p:sp>
        <p:nvSpPr>
          <p:cNvPr id="4" name="Espace réservé du pied de page 3"/>
          <p:cNvSpPr>
            <a:spLocks noGrp="1"/>
          </p:cNvSpPr>
          <p:nvPr>
            <p:ph type="ftr" sz="quarter" idx="11"/>
          </p:nvPr>
        </p:nvSpPr>
        <p:spPr>
          <a:xfrm>
            <a:off x="8331200" y="12712709"/>
            <a:ext cx="7721600" cy="730250"/>
          </a:xfrm>
          <a:prstGeom prst="rect">
            <a:avLst/>
          </a:prstGeom>
        </p:spPr>
        <p:txBody>
          <a:bodyPr/>
          <a:lstStyle/>
          <a:p>
            <a:endParaRPr lang="fr-FR">
              <a:solidFill>
                <a:prstClr val="black">
                  <a:tint val="75000"/>
                </a:prstClr>
              </a:solidFill>
              <a:latin typeface="Calibri"/>
            </a:endParaRPr>
          </a:p>
        </p:txBody>
      </p:sp>
      <p:sp>
        <p:nvSpPr>
          <p:cNvPr id="5" name="Espace réservé du numéro de diapositive 4"/>
          <p:cNvSpPr>
            <a:spLocks noGrp="1"/>
          </p:cNvSpPr>
          <p:nvPr>
            <p:ph type="sldNum" sz="quarter" idx="12"/>
          </p:nvPr>
        </p:nvSpPr>
        <p:spPr>
          <a:xfrm>
            <a:off x="17475200" y="12712709"/>
            <a:ext cx="5689600" cy="730250"/>
          </a:xfrm>
          <a:prstGeom prst="rect">
            <a:avLst/>
          </a:prstGeom>
        </p:spPr>
        <p:txBody>
          <a:bodyPr/>
          <a:lstStyle/>
          <a:p>
            <a:fld id="{C35D5609-A8F0-F145-AED5-77151219DB80}"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pic>
        <p:nvPicPr>
          <p:cNvPr id="7" name="Image 6" descr="logo-udem.gif"/>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30331" y="12677931"/>
            <a:ext cx="3853669" cy="899518"/>
          </a:xfrm>
          <a:prstGeom prst="rect">
            <a:avLst/>
          </a:prstGeom>
          <a:noFill/>
          <a:ln>
            <a:noFill/>
          </a:ln>
        </p:spPr>
      </p:pic>
      <p:pic>
        <p:nvPicPr>
          <p:cNvPr id="8" name="Image 7" descr="Logo_PPS_seul_RGB-transp.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648" y="12878688"/>
            <a:ext cx="1145557" cy="859168"/>
          </a:xfrm>
          <a:prstGeom prst="rect">
            <a:avLst/>
          </a:prstGeom>
        </p:spPr>
      </p:pic>
      <p:sp>
        <p:nvSpPr>
          <p:cNvPr id="9" name="Espace réservé du contenu 2"/>
          <p:cNvSpPr>
            <a:spLocks noGrp="1"/>
          </p:cNvSpPr>
          <p:nvPr>
            <p:ph idx="1"/>
          </p:nvPr>
        </p:nvSpPr>
        <p:spPr>
          <a:xfrm>
            <a:off x="1219200" y="3200409"/>
            <a:ext cx="21945600" cy="9051926"/>
          </a:xfrm>
          <a:prstGeom prst="rect">
            <a:avLst/>
          </a:prstGeom>
        </p:spPr>
        <p:txBody>
          <a:bodyPr/>
          <a:lstStyle>
            <a:lvl1pPr marL="685800" indent="-685800">
              <a:buClr>
                <a:schemeClr val="accent2">
                  <a:lumMod val="75000"/>
                </a:schemeClr>
              </a:buClr>
              <a:buFont typeface="Wingdings" charset="2"/>
              <a:buChar char="§"/>
              <a:defRPr/>
            </a:lvl1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pic>
        <p:nvPicPr>
          <p:cNvPr id="13" name="Image 12" descr="CPASS.png"/>
          <p:cNvPicPr>
            <a:picLocks noChangeAspect="1"/>
          </p:cNvPicPr>
          <p:nvPr userDrawn="1"/>
        </p:nvPicPr>
        <p:blipFill>
          <a:blip r:embed="rId4">
            <a:extLst>
              <a:ext uri="{BEBA8EAE-BF5A-486C-A8C5-ECC9F3942E4B}">
                <a14:imgProps xmlns:a14="http://schemas.microsoft.com/office/drawing/2010/main">
                  <a14:imgLayer r:embed="rId5">
                    <a14:imgEffect>
                      <a14:backgroundRemoval t="0" b="100000" l="0" r="100000">
                        <a14:foregroundMark x1="38298" y1="76190" x2="38298" y2="76190"/>
                        <a14:foregroundMark x1="51064" y1="35238" x2="51064" y2="35238"/>
                        <a14:foregroundMark x1="72340" y1="70476" x2="72340" y2="70476"/>
                        <a14:foregroundMark x1="84043" y1="67619" x2="84043" y2="67619"/>
                        <a14:foregroundMark x1="31915" y1="62857" x2="31915" y2="62857"/>
                        <a14:foregroundMark x1="13830" y1="74286" x2="13830" y2="74286"/>
                        <a14:foregroundMark x1="53191" y1="73333" x2="53191" y2="73333"/>
                        <a14:foregroundMark x1="56383" y1="60952" x2="56383" y2="60952"/>
                      </a14:backgroundRemoval>
                    </a14:imgEffect>
                  </a14:imgLayer>
                </a14:imgProps>
              </a:ext>
              <a:ext uri="{28A0092B-C50C-407E-A947-70E740481C1C}">
                <a14:useLocalDpi xmlns:a14="http://schemas.microsoft.com/office/drawing/2010/main" val="0"/>
              </a:ext>
            </a:extLst>
          </a:blip>
          <a:stretch>
            <a:fillRect/>
          </a:stretch>
        </p:blipFill>
        <p:spPr>
          <a:xfrm>
            <a:off x="19991920" y="12787988"/>
            <a:ext cx="1107723" cy="928012"/>
          </a:xfrm>
          <a:prstGeom prst="rect">
            <a:avLst/>
          </a:prstGeom>
        </p:spPr>
      </p:pic>
      <p:sp>
        <p:nvSpPr>
          <p:cNvPr id="14" name="ZoneTexte 13"/>
          <p:cNvSpPr txBox="1"/>
          <p:nvPr userDrawn="1"/>
        </p:nvSpPr>
        <p:spPr>
          <a:xfrm rot="5400000">
            <a:off x="-687844" y="11873186"/>
            <a:ext cx="2073326" cy="430887"/>
          </a:xfrm>
          <a:prstGeom prst="rect">
            <a:avLst/>
          </a:prstGeom>
          <a:noFill/>
        </p:spPr>
        <p:txBody>
          <a:bodyPr wrap="square" rtlCol="0">
            <a:spAutoFit/>
          </a:bodyPr>
          <a:lstStyle/>
          <a:p>
            <a:r>
              <a:rPr lang="fr-FR" sz="2200" i="1" dirty="0">
                <a:solidFill>
                  <a:prstClr val="black"/>
                </a:solidFill>
                <a:latin typeface="Calibri"/>
              </a:rPr>
              <a:t>© DCPP 2013</a:t>
            </a:r>
          </a:p>
        </p:txBody>
      </p:sp>
      <p:pic>
        <p:nvPicPr>
          <p:cNvPr id="15" name="Image 14" descr="logoCCsa_footerlight.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19207" y="13125301"/>
            <a:ext cx="3530888" cy="590706"/>
          </a:xfrm>
          <a:prstGeom prst="rect">
            <a:avLst/>
          </a:prstGeom>
        </p:spPr>
      </p:pic>
    </p:spTree>
    <p:extLst>
      <p:ext uri="{BB962C8B-B14F-4D97-AF65-F5344CB8AC3E}">
        <p14:creationId xmlns:p14="http://schemas.microsoft.com/office/powerpoint/2010/main" val="3455287588"/>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3" name="Picture Placeholder 2"/>
          <p:cNvSpPr>
            <a:spLocks noGrp="1"/>
          </p:cNvSpPr>
          <p:nvPr>
            <p:ph type="pic" sz="quarter" idx="10"/>
          </p:nvPr>
        </p:nvSpPr>
        <p:spPr>
          <a:xfrm>
            <a:off x="0" y="13910554"/>
            <a:ext cx="1186030" cy="1186030"/>
          </a:xfr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5" name="Picture Placeholder 2"/>
          <p:cNvSpPr>
            <a:spLocks noGrp="1"/>
          </p:cNvSpPr>
          <p:nvPr>
            <p:ph type="pic" sz="quarter" idx="11"/>
          </p:nvPr>
        </p:nvSpPr>
        <p:spPr>
          <a:xfrm>
            <a:off x="1436451" y="13910554"/>
            <a:ext cx="1186030" cy="1186030"/>
          </a:xfr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6" name="Picture Placeholder 2"/>
          <p:cNvSpPr>
            <a:spLocks noGrp="1"/>
          </p:cNvSpPr>
          <p:nvPr>
            <p:ph type="pic" sz="quarter" idx="12"/>
          </p:nvPr>
        </p:nvSpPr>
        <p:spPr>
          <a:xfrm>
            <a:off x="2872902" y="13910554"/>
            <a:ext cx="1186030" cy="1186030"/>
          </a:xfr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7" name="Picture Placeholder 2"/>
          <p:cNvSpPr>
            <a:spLocks noGrp="1"/>
          </p:cNvSpPr>
          <p:nvPr>
            <p:ph type="pic" sz="quarter" idx="13"/>
          </p:nvPr>
        </p:nvSpPr>
        <p:spPr>
          <a:xfrm>
            <a:off x="4309353" y="13910554"/>
            <a:ext cx="1186030" cy="1186030"/>
          </a:xfr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8" name="Picture Placeholder 2"/>
          <p:cNvSpPr>
            <a:spLocks noGrp="1"/>
          </p:cNvSpPr>
          <p:nvPr>
            <p:ph type="pic" sz="quarter" idx="14"/>
          </p:nvPr>
        </p:nvSpPr>
        <p:spPr>
          <a:xfrm>
            <a:off x="5745804" y="13910554"/>
            <a:ext cx="1186030" cy="1186030"/>
          </a:xfr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9" name="Picture Placeholder 2"/>
          <p:cNvSpPr>
            <a:spLocks noGrp="1"/>
          </p:cNvSpPr>
          <p:nvPr>
            <p:ph type="pic" sz="quarter" idx="15"/>
          </p:nvPr>
        </p:nvSpPr>
        <p:spPr>
          <a:xfrm>
            <a:off x="7182255" y="13910554"/>
            <a:ext cx="1186030" cy="1186030"/>
          </a:xfr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10" name="Picture Placeholder 2"/>
          <p:cNvSpPr>
            <a:spLocks noGrp="1"/>
          </p:cNvSpPr>
          <p:nvPr>
            <p:ph type="pic" sz="quarter" idx="16"/>
          </p:nvPr>
        </p:nvSpPr>
        <p:spPr>
          <a:xfrm>
            <a:off x="8618706" y="13910554"/>
            <a:ext cx="1186030" cy="1186030"/>
          </a:xfrm>
          <a:prstGeom prst="ellipse">
            <a:avLst/>
          </a:prstGeo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11" name="Picture Placeholder 2"/>
          <p:cNvSpPr>
            <a:spLocks noGrp="1"/>
          </p:cNvSpPr>
          <p:nvPr>
            <p:ph type="pic" sz="quarter" idx="17"/>
          </p:nvPr>
        </p:nvSpPr>
        <p:spPr>
          <a:xfrm>
            <a:off x="10055157" y="13910554"/>
            <a:ext cx="1186030" cy="1186030"/>
          </a:xfrm>
          <a:prstGeom prst="ellipse">
            <a:avLst/>
          </a:prstGeo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12" name="Picture Placeholder 2"/>
          <p:cNvSpPr>
            <a:spLocks noGrp="1"/>
          </p:cNvSpPr>
          <p:nvPr>
            <p:ph type="pic" sz="quarter" idx="18"/>
          </p:nvPr>
        </p:nvSpPr>
        <p:spPr>
          <a:xfrm>
            <a:off x="11491608" y="13910554"/>
            <a:ext cx="1186030" cy="1186030"/>
          </a:xfrm>
          <a:prstGeom prst="ellipse">
            <a:avLst/>
          </a:prstGeo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14" name="Picture Placeholder 2"/>
          <p:cNvSpPr>
            <a:spLocks noGrp="1"/>
          </p:cNvSpPr>
          <p:nvPr>
            <p:ph type="pic" sz="quarter" idx="19"/>
          </p:nvPr>
        </p:nvSpPr>
        <p:spPr>
          <a:xfrm>
            <a:off x="12928059" y="13910554"/>
            <a:ext cx="1186030" cy="1186030"/>
          </a:xfrm>
          <a:prstGeom prst="ellipse">
            <a:avLst/>
          </a:prstGeo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15" name="Picture Placeholder 2"/>
          <p:cNvSpPr>
            <a:spLocks noGrp="1"/>
          </p:cNvSpPr>
          <p:nvPr>
            <p:ph type="pic" sz="quarter" idx="20"/>
          </p:nvPr>
        </p:nvSpPr>
        <p:spPr>
          <a:xfrm>
            <a:off x="14364510" y="13910554"/>
            <a:ext cx="1186030" cy="1186030"/>
          </a:xfrm>
          <a:prstGeom prst="ellipse">
            <a:avLst/>
          </a:prstGeo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Tree>
    <p:extLst>
      <p:ext uri="{BB962C8B-B14F-4D97-AF65-F5344CB8AC3E}">
        <p14:creationId xmlns:p14="http://schemas.microsoft.com/office/powerpoint/2010/main" val="603388931"/>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7678400" y="549277"/>
            <a:ext cx="5486400" cy="11703050"/>
          </a:xfrm>
          <a:prstGeom prst="rect">
            <a:avLst/>
          </a:prstGeom>
        </p:spPr>
        <p:txBody>
          <a:bodyPr vert="eaVert"/>
          <a:lstStyle/>
          <a:p>
            <a:r>
              <a:rPr lang="fr-CA"/>
              <a:t>Cliquez et modifiez le titre</a:t>
            </a:r>
            <a:endParaRPr lang="fr-FR"/>
          </a:p>
        </p:txBody>
      </p:sp>
      <p:sp>
        <p:nvSpPr>
          <p:cNvPr id="3" name="Espace réservé du texte vertical 2"/>
          <p:cNvSpPr>
            <a:spLocks noGrp="1"/>
          </p:cNvSpPr>
          <p:nvPr>
            <p:ph type="body" orient="vert" idx="1"/>
          </p:nvPr>
        </p:nvSpPr>
        <p:spPr>
          <a:xfrm>
            <a:off x="1219200" y="549277"/>
            <a:ext cx="16052800" cy="11703050"/>
          </a:xfrm>
          <a:prstGeom prst="rect">
            <a:avLst/>
          </a:prstGeo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10"/>
          </p:nvPr>
        </p:nvSpPr>
        <p:spPr>
          <a:xfrm>
            <a:off x="1219200" y="12712701"/>
            <a:ext cx="5689600" cy="730250"/>
          </a:xfrm>
          <a:prstGeom prst="rect">
            <a:avLst/>
          </a:prstGeom>
        </p:spPr>
        <p:txBody>
          <a:bodyPr/>
          <a:lstStyle/>
          <a:p>
            <a:fld id="{2FEAEB27-12A9-BA46-9697-82261A4E5FCE}" type="datetimeFigureOut">
              <a:rPr lang="fr-FR" smtClean="0"/>
              <a:pPr/>
              <a:t>21/06/2021</a:t>
            </a:fld>
            <a:endParaRPr lang="fr-FR"/>
          </a:p>
        </p:txBody>
      </p:sp>
      <p:sp>
        <p:nvSpPr>
          <p:cNvPr id="5" name="Espace réservé du pied de page 4"/>
          <p:cNvSpPr>
            <a:spLocks noGrp="1"/>
          </p:cNvSpPr>
          <p:nvPr>
            <p:ph type="ftr" sz="quarter" idx="11"/>
          </p:nvPr>
        </p:nvSpPr>
        <p:spPr>
          <a:xfrm>
            <a:off x="8331200" y="12712701"/>
            <a:ext cx="7721600" cy="730250"/>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17475200" y="12712701"/>
            <a:ext cx="5689600" cy="730250"/>
          </a:xfrm>
          <a:prstGeom prst="rect">
            <a:avLst/>
          </a:prstGeom>
        </p:spPr>
        <p:txBody>
          <a:bodyPr/>
          <a:lstStyle/>
          <a:p>
            <a:fld id="{0C4765E8-0115-AB4E-BBCB-D91BBE8B6DF9}" type="slidenum">
              <a:rPr lang="fr-FR" smtClean="0"/>
              <a:pPr/>
              <a:t>‹n°›</a:t>
            </a:fld>
            <a:endParaRPr lang="fr-FR"/>
          </a:p>
        </p:txBody>
      </p:sp>
    </p:spTree>
    <p:extLst>
      <p:ext uri="{BB962C8B-B14F-4D97-AF65-F5344CB8AC3E}">
        <p14:creationId xmlns:p14="http://schemas.microsoft.com/office/powerpoint/2010/main" val="1174872868"/>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1_Arrière-plan uniquement">
    <p:spTree>
      <p:nvGrpSpPr>
        <p:cNvPr id="1" name=""/>
        <p:cNvGrpSpPr/>
        <p:nvPr/>
      </p:nvGrpSpPr>
      <p:grpSpPr>
        <a:xfrm>
          <a:off x="0" y="0"/>
          <a:ext cx="0" cy="0"/>
          <a:chOff x="0" y="0"/>
          <a:chExt cx="0" cy="0"/>
        </a:xfrm>
      </p:grpSpPr>
      <p:sp>
        <p:nvSpPr>
          <p:cNvPr id="3" name="Date Placeholder 3"/>
          <p:cNvSpPr>
            <a:spLocks noGrp="1"/>
          </p:cNvSpPr>
          <p:nvPr>
            <p:ph type="dt" sz="half" idx="10"/>
          </p:nvPr>
        </p:nvSpPr>
        <p:spPr>
          <a:xfrm>
            <a:off x="2032000" y="12712701"/>
            <a:ext cx="5689600" cy="730250"/>
          </a:xfrm>
          <a:prstGeom prst="rect">
            <a:avLst/>
          </a:prstGeom>
        </p:spPr>
        <p:txBody>
          <a:bodyPr/>
          <a:lstStyle/>
          <a:p>
            <a:fld id="{757B281C-5159-4971-8228-52B9A72E9ED2}" type="datetimeFigureOut">
              <a:pPr/>
              <a:t>21/06/2021</a:t>
            </a:fld>
            <a:endParaRPr kumimoji="0" lang="fr-FR"/>
          </a:p>
        </p:txBody>
      </p:sp>
      <p:sp>
        <p:nvSpPr>
          <p:cNvPr id="4" name="Footer Placeholder 4"/>
          <p:cNvSpPr>
            <a:spLocks noGrp="1"/>
          </p:cNvSpPr>
          <p:nvPr>
            <p:ph type="ftr" sz="quarter" idx="11"/>
          </p:nvPr>
        </p:nvSpPr>
        <p:spPr>
          <a:xfrm>
            <a:off x="8940800" y="12712701"/>
            <a:ext cx="7721600" cy="730250"/>
          </a:xfrm>
          <a:prstGeom prst="rect">
            <a:avLst/>
          </a:prstGeom>
        </p:spPr>
        <p:txBody>
          <a:bodyPr/>
          <a:lstStyle/>
          <a:p>
            <a:endParaRPr kumimoji="0" lang="fr-FR"/>
          </a:p>
        </p:txBody>
      </p:sp>
      <p:sp>
        <p:nvSpPr>
          <p:cNvPr id="5" name="Slide Number Placeholder 5"/>
          <p:cNvSpPr>
            <a:spLocks noGrp="1"/>
          </p:cNvSpPr>
          <p:nvPr>
            <p:ph type="sldNum" sz="quarter" idx="12"/>
          </p:nvPr>
        </p:nvSpPr>
        <p:spPr>
          <a:xfrm>
            <a:off x="17881600" y="12712701"/>
            <a:ext cx="5689600" cy="730250"/>
          </a:xfrm>
          <a:prstGeom prst="rect">
            <a:avLst/>
          </a:prstGeom>
        </p:spPr>
        <p:txBody>
          <a:bodyPr/>
          <a:lstStyle/>
          <a:p>
            <a:fld id="{33D6E5A2-EC83-451F-A719-9AC1370DD5CF}" type="slidenum">
              <a:pPr/>
              <a:t>‹n°›</a:t>
            </a:fld>
            <a:endParaRPr kumimoji="0" lang="fr-FR"/>
          </a:p>
        </p:txBody>
      </p:sp>
      <p:pic>
        <p:nvPicPr>
          <p:cNvPr id="6" name="Image 5" descr="logoCCsa_footerlight.png"/>
          <p:cNvPicPr>
            <a:picLocks noChangeAspect="1"/>
          </p:cNvPicPr>
          <p:nvPr userDrawn="1"/>
        </p:nvPicPr>
        <p:blipFill rotWithShape="1">
          <a:blip r:embed="rId2">
            <a:extLst>
              <a:ext uri="{28A0092B-C50C-407E-A947-70E740481C1C}">
                <a14:useLocalDpi xmlns:a14="http://schemas.microsoft.com/office/drawing/2010/main" val="0"/>
              </a:ext>
            </a:extLst>
          </a:blip>
          <a:srcRect t="7684"/>
          <a:stretch/>
        </p:blipFill>
        <p:spPr>
          <a:xfrm rot="5400000">
            <a:off x="22967643" y="12299644"/>
            <a:ext cx="2222500" cy="610213"/>
          </a:xfrm>
          <a:prstGeom prst="rect">
            <a:avLst/>
          </a:prstGeom>
          <a:solidFill>
            <a:schemeClr val="bg1"/>
          </a:solidFill>
        </p:spPr>
      </p:pic>
      <p:sp>
        <p:nvSpPr>
          <p:cNvPr id="7" name="ZoneTexte 6"/>
          <p:cNvSpPr txBox="1"/>
          <p:nvPr userDrawn="1"/>
        </p:nvSpPr>
        <p:spPr>
          <a:xfrm rot="5400000">
            <a:off x="-687844" y="12635186"/>
            <a:ext cx="2073326" cy="430887"/>
          </a:xfrm>
          <a:prstGeom prst="rect">
            <a:avLst/>
          </a:prstGeom>
          <a:noFill/>
        </p:spPr>
        <p:txBody>
          <a:bodyPr wrap="square" rtlCol="0">
            <a:spAutoFit/>
          </a:bodyPr>
          <a:lstStyle/>
          <a:p>
            <a:r>
              <a:rPr lang="fr-FR" sz="2200" i="1" dirty="0">
                <a:solidFill>
                  <a:prstClr val="black"/>
                </a:solidFill>
                <a:latin typeface="Calibri"/>
              </a:rPr>
              <a:t>© DCPP 2014</a:t>
            </a:r>
          </a:p>
        </p:txBody>
      </p:sp>
    </p:spTree>
    <p:extLst>
      <p:ext uri="{BB962C8B-B14F-4D97-AF65-F5344CB8AC3E}">
        <p14:creationId xmlns:p14="http://schemas.microsoft.com/office/powerpoint/2010/main" val="3698018787"/>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_Vide">
    <p:spTree>
      <p:nvGrpSpPr>
        <p:cNvPr id="1" name=""/>
        <p:cNvGrpSpPr/>
        <p:nvPr/>
      </p:nvGrpSpPr>
      <p:grpSpPr>
        <a:xfrm>
          <a:off x="0" y="0"/>
          <a:ext cx="0" cy="0"/>
          <a:chOff x="0" y="0"/>
          <a:chExt cx="0" cy="0"/>
        </a:xfrm>
      </p:grpSpPr>
      <p:sp>
        <p:nvSpPr>
          <p:cNvPr id="3" name="Espace réservé du titre 1"/>
          <p:cNvSpPr>
            <a:spLocks noGrp="1"/>
          </p:cNvSpPr>
          <p:nvPr>
            <p:ph type="title" hasCustomPrompt="1"/>
          </p:nvPr>
        </p:nvSpPr>
        <p:spPr>
          <a:xfrm>
            <a:off x="697632" y="2"/>
            <a:ext cx="22467168" cy="1813244"/>
          </a:xfrm>
          <a:prstGeom prst="rect">
            <a:avLst/>
          </a:prstGeom>
        </p:spPr>
        <p:txBody>
          <a:bodyPr vert="horz" lIns="91440" tIns="45720" rIns="91440" bIns="45720" rtlCol="0" anchor="ctr">
            <a:normAutofit/>
          </a:bodyPr>
          <a:lstStyle/>
          <a:p>
            <a:r>
              <a:rPr lang="fr-CA" dirty="0"/>
              <a:t>CLIQUEZ ET MODIFIEZ LE TITRE</a:t>
            </a:r>
            <a:endParaRPr lang="fr-FR" dirty="0"/>
          </a:p>
        </p:txBody>
      </p:sp>
    </p:spTree>
    <p:extLst>
      <p:ext uri="{BB962C8B-B14F-4D97-AF65-F5344CB8AC3E}">
        <p14:creationId xmlns:p14="http://schemas.microsoft.com/office/powerpoint/2010/main" val="3704679292"/>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6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699222"/>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3" name="Picture Placeholder 2"/>
          <p:cNvSpPr>
            <a:spLocks noGrp="1"/>
          </p:cNvSpPr>
          <p:nvPr>
            <p:ph type="pic" sz="quarter" idx="10"/>
          </p:nvPr>
        </p:nvSpPr>
        <p:spPr>
          <a:xfrm>
            <a:off x="1"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5" name="Picture Placeholder 2"/>
          <p:cNvSpPr>
            <a:spLocks noGrp="1"/>
          </p:cNvSpPr>
          <p:nvPr>
            <p:ph type="pic" sz="quarter" idx="11"/>
          </p:nvPr>
        </p:nvSpPr>
        <p:spPr>
          <a:xfrm>
            <a:off x="1436453"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6" name="Picture Placeholder 2"/>
          <p:cNvSpPr>
            <a:spLocks noGrp="1"/>
          </p:cNvSpPr>
          <p:nvPr>
            <p:ph type="pic" sz="quarter" idx="12"/>
          </p:nvPr>
        </p:nvSpPr>
        <p:spPr>
          <a:xfrm>
            <a:off x="2872903"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7" name="Picture Placeholder 2"/>
          <p:cNvSpPr>
            <a:spLocks noGrp="1"/>
          </p:cNvSpPr>
          <p:nvPr>
            <p:ph type="pic" sz="quarter" idx="13"/>
          </p:nvPr>
        </p:nvSpPr>
        <p:spPr>
          <a:xfrm>
            <a:off x="4309355"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8" name="Picture Placeholder 2"/>
          <p:cNvSpPr>
            <a:spLocks noGrp="1"/>
          </p:cNvSpPr>
          <p:nvPr>
            <p:ph type="pic" sz="quarter" idx="14"/>
          </p:nvPr>
        </p:nvSpPr>
        <p:spPr>
          <a:xfrm>
            <a:off x="5745805"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9" name="Picture Placeholder 2"/>
          <p:cNvSpPr>
            <a:spLocks noGrp="1"/>
          </p:cNvSpPr>
          <p:nvPr>
            <p:ph type="pic" sz="quarter" idx="15"/>
          </p:nvPr>
        </p:nvSpPr>
        <p:spPr>
          <a:xfrm>
            <a:off x="7182257"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10" name="Picture Placeholder 2"/>
          <p:cNvSpPr>
            <a:spLocks noGrp="1"/>
          </p:cNvSpPr>
          <p:nvPr>
            <p:ph type="pic" sz="quarter" idx="16"/>
          </p:nvPr>
        </p:nvSpPr>
        <p:spPr>
          <a:xfrm>
            <a:off x="8618707"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1" name="Picture Placeholder 2"/>
          <p:cNvSpPr>
            <a:spLocks noGrp="1"/>
          </p:cNvSpPr>
          <p:nvPr>
            <p:ph type="pic" sz="quarter" idx="17"/>
          </p:nvPr>
        </p:nvSpPr>
        <p:spPr>
          <a:xfrm>
            <a:off x="10055159"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2" name="Picture Placeholder 2"/>
          <p:cNvSpPr>
            <a:spLocks noGrp="1"/>
          </p:cNvSpPr>
          <p:nvPr>
            <p:ph type="pic" sz="quarter" idx="18"/>
          </p:nvPr>
        </p:nvSpPr>
        <p:spPr>
          <a:xfrm>
            <a:off x="11491609"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4" name="Picture Placeholder 2"/>
          <p:cNvSpPr>
            <a:spLocks noGrp="1"/>
          </p:cNvSpPr>
          <p:nvPr>
            <p:ph type="pic" sz="quarter" idx="19"/>
          </p:nvPr>
        </p:nvSpPr>
        <p:spPr>
          <a:xfrm>
            <a:off x="12928061"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5" name="Picture Placeholder 2"/>
          <p:cNvSpPr>
            <a:spLocks noGrp="1"/>
          </p:cNvSpPr>
          <p:nvPr>
            <p:ph type="pic" sz="quarter" idx="20"/>
          </p:nvPr>
        </p:nvSpPr>
        <p:spPr>
          <a:xfrm>
            <a:off x="14364511"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Tree>
    <p:extLst>
      <p:ext uri="{BB962C8B-B14F-4D97-AF65-F5344CB8AC3E}">
        <p14:creationId xmlns:p14="http://schemas.microsoft.com/office/powerpoint/2010/main" val="322671423"/>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Blank copy">
    <p:spTree>
      <p:nvGrpSpPr>
        <p:cNvPr id="1" name=""/>
        <p:cNvGrpSpPr/>
        <p:nvPr/>
      </p:nvGrpSpPr>
      <p:grpSpPr>
        <a:xfrm>
          <a:off x="0" y="0"/>
          <a:ext cx="0" cy="0"/>
          <a:chOff x="0" y="0"/>
          <a:chExt cx="0" cy="0"/>
        </a:xfrm>
      </p:grpSpPr>
      <p:sp>
        <p:nvSpPr>
          <p:cNvPr id="20" name="Rounded Rectangle"/>
          <p:cNvSpPr/>
          <p:nvPr/>
        </p:nvSpPr>
        <p:spPr>
          <a:xfrm>
            <a:off x="22871839" y="446722"/>
            <a:ext cx="1058218" cy="571196"/>
          </a:xfrm>
          <a:prstGeom prst="roundRect">
            <a:avLst>
              <a:gd name="adj" fmla="val 50000"/>
            </a:avLst>
          </a:prstGeom>
          <a:solidFill>
            <a:srgbClr val="2F74D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4" name="Picture Placeholder 2"/>
          <p:cNvSpPr>
            <a:spLocks noGrp="1"/>
          </p:cNvSpPr>
          <p:nvPr>
            <p:ph type="pic" sz="quarter" idx="10"/>
          </p:nvPr>
        </p:nvSpPr>
        <p:spPr>
          <a:xfrm>
            <a:off x="1"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5" name="Picture Placeholder 2"/>
          <p:cNvSpPr>
            <a:spLocks noGrp="1"/>
          </p:cNvSpPr>
          <p:nvPr>
            <p:ph type="pic" sz="quarter" idx="11"/>
          </p:nvPr>
        </p:nvSpPr>
        <p:spPr>
          <a:xfrm>
            <a:off x="1436453"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6" name="Picture Placeholder 2"/>
          <p:cNvSpPr>
            <a:spLocks noGrp="1"/>
          </p:cNvSpPr>
          <p:nvPr>
            <p:ph type="pic" sz="quarter" idx="12"/>
          </p:nvPr>
        </p:nvSpPr>
        <p:spPr>
          <a:xfrm>
            <a:off x="2872903"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7" name="Picture Placeholder 2"/>
          <p:cNvSpPr>
            <a:spLocks noGrp="1"/>
          </p:cNvSpPr>
          <p:nvPr>
            <p:ph type="pic" sz="quarter" idx="13"/>
          </p:nvPr>
        </p:nvSpPr>
        <p:spPr>
          <a:xfrm>
            <a:off x="4309355"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8" name="Picture Placeholder 2"/>
          <p:cNvSpPr>
            <a:spLocks noGrp="1"/>
          </p:cNvSpPr>
          <p:nvPr>
            <p:ph type="pic" sz="quarter" idx="14"/>
          </p:nvPr>
        </p:nvSpPr>
        <p:spPr>
          <a:xfrm>
            <a:off x="5745805"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9" name="Picture Placeholder 2"/>
          <p:cNvSpPr>
            <a:spLocks noGrp="1"/>
          </p:cNvSpPr>
          <p:nvPr>
            <p:ph type="pic" sz="quarter" idx="15"/>
          </p:nvPr>
        </p:nvSpPr>
        <p:spPr>
          <a:xfrm>
            <a:off x="7182257" y="13910555"/>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10" name="Picture Placeholder 2"/>
          <p:cNvSpPr>
            <a:spLocks noGrp="1"/>
          </p:cNvSpPr>
          <p:nvPr>
            <p:ph type="pic" sz="quarter" idx="16"/>
          </p:nvPr>
        </p:nvSpPr>
        <p:spPr>
          <a:xfrm>
            <a:off x="8618707"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1" name="Picture Placeholder 2"/>
          <p:cNvSpPr>
            <a:spLocks noGrp="1"/>
          </p:cNvSpPr>
          <p:nvPr>
            <p:ph type="pic" sz="quarter" idx="17"/>
          </p:nvPr>
        </p:nvSpPr>
        <p:spPr>
          <a:xfrm>
            <a:off x="10055159"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2" name="Picture Placeholder 2"/>
          <p:cNvSpPr>
            <a:spLocks noGrp="1"/>
          </p:cNvSpPr>
          <p:nvPr>
            <p:ph type="pic" sz="quarter" idx="18"/>
          </p:nvPr>
        </p:nvSpPr>
        <p:spPr>
          <a:xfrm>
            <a:off x="11491609"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3" name="Picture Placeholder 2"/>
          <p:cNvSpPr>
            <a:spLocks noGrp="1"/>
          </p:cNvSpPr>
          <p:nvPr>
            <p:ph type="pic" sz="quarter" idx="19"/>
          </p:nvPr>
        </p:nvSpPr>
        <p:spPr>
          <a:xfrm>
            <a:off x="12928061"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4" name="Picture Placeholder 2"/>
          <p:cNvSpPr>
            <a:spLocks noGrp="1"/>
          </p:cNvSpPr>
          <p:nvPr>
            <p:ph type="pic" sz="quarter" idx="20"/>
          </p:nvPr>
        </p:nvSpPr>
        <p:spPr>
          <a:xfrm>
            <a:off x="14364511" y="13910555"/>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Tree>
    <p:extLst>
      <p:ext uri="{BB962C8B-B14F-4D97-AF65-F5344CB8AC3E}">
        <p14:creationId xmlns:p14="http://schemas.microsoft.com/office/powerpoint/2010/main" val="457943780"/>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a:xfrm>
            <a:off x="1219200" y="12712702"/>
            <a:ext cx="5689600" cy="730252"/>
          </a:xfrm>
          <a:prstGeom prst="rect">
            <a:avLst/>
          </a:prstGeom>
        </p:spPr>
        <p:txBody>
          <a:bodyPr/>
          <a:lstStyle/>
          <a:p>
            <a:pPr defTabSz="914412"/>
            <a:fld id="{C4B3DE8C-CF4C-1142-9AC9-C53BC03CF5D1}" type="datetime1">
              <a:rPr lang="fr-CA" smtClean="0">
                <a:solidFill>
                  <a:prstClr val="black"/>
                </a:solidFill>
              </a:rPr>
              <a:pPr defTabSz="914412"/>
              <a:t>2021-06-21</a:t>
            </a:fld>
            <a:endParaRPr lang="fr-FR">
              <a:solidFill>
                <a:prstClr val="black"/>
              </a:solidFill>
            </a:endParaRPr>
          </a:p>
        </p:txBody>
      </p:sp>
      <p:sp>
        <p:nvSpPr>
          <p:cNvPr id="4" name="Espace réservé du pied de page 3"/>
          <p:cNvSpPr>
            <a:spLocks noGrp="1"/>
          </p:cNvSpPr>
          <p:nvPr>
            <p:ph type="ftr" sz="quarter" idx="11"/>
          </p:nvPr>
        </p:nvSpPr>
        <p:spPr>
          <a:xfrm>
            <a:off x="8331200" y="12712702"/>
            <a:ext cx="7721600" cy="730252"/>
          </a:xfrm>
          <a:prstGeom prst="rect">
            <a:avLst/>
          </a:prstGeom>
        </p:spPr>
        <p:txBody>
          <a:bodyPr/>
          <a:lstStyle/>
          <a:p>
            <a:pPr defTabSz="914412"/>
            <a:endParaRPr lang="fr-FR">
              <a:solidFill>
                <a:prstClr val="black"/>
              </a:solidFill>
            </a:endParaRPr>
          </a:p>
        </p:txBody>
      </p:sp>
      <p:sp>
        <p:nvSpPr>
          <p:cNvPr id="5" name="Espace réservé du numéro de diapositive 4"/>
          <p:cNvSpPr>
            <a:spLocks noGrp="1"/>
          </p:cNvSpPr>
          <p:nvPr>
            <p:ph type="sldNum" sz="quarter" idx="12"/>
          </p:nvPr>
        </p:nvSpPr>
        <p:spPr>
          <a:xfrm>
            <a:off x="20045087" y="12712702"/>
            <a:ext cx="588302" cy="471924"/>
          </a:xfrm>
          <a:prstGeom prst="rect">
            <a:avLst/>
          </a:prstGeom>
        </p:spPr>
        <p:txBody>
          <a:bodyPr/>
          <a:lstStyle/>
          <a:p>
            <a:pPr defTabSz="914412"/>
            <a:fld id="{0C4765E8-0115-AB4E-BBCB-D91BBE8B6DF9}" type="slidenum">
              <a:rPr lang="fr-FR" smtClean="0">
                <a:solidFill>
                  <a:prstClr val="black"/>
                </a:solidFill>
              </a:rPr>
              <a:pPr defTabSz="914412"/>
              <a:t>‹n°›</a:t>
            </a:fld>
            <a:endParaRPr lang="fr-FR">
              <a:solidFill>
                <a:prstClr val="black"/>
              </a:solidFill>
            </a:endParaRPr>
          </a:p>
        </p:txBody>
      </p:sp>
      <p:sp>
        <p:nvSpPr>
          <p:cNvPr id="7" name="Espace réservé du titre 1"/>
          <p:cNvSpPr>
            <a:spLocks noGrp="1"/>
          </p:cNvSpPr>
          <p:nvPr>
            <p:ph type="title"/>
          </p:nvPr>
        </p:nvSpPr>
        <p:spPr>
          <a:xfrm>
            <a:off x="697633" y="5"/>
            <a:ext cx="18877302" cy="1813246"/>
          </a:xfrm>
          <a:prstGeom prst="rect">
            <a:avLst/>
          </a:prstGeom>
          <a:effectLst/>
        </p:spPr>
        <p:txBody>
          <a:bodyPr vert="horz" lIns="91440" tIns="45720" rIns="91440" bIns="45720" rtlCol="0" anchor="ctr">
            <a:normAutofit/>
          </a:bodyPr>
          <a:lstStyle/>
          <a:p>
            <a:r>
              <a:rPr lang="fr-CA" dirty="0"/>
              <a:t>CLIQUEZ ET MODIFIEZ LE TITRE</a:t>
            </a:r>
            <a:endParaRPr lang="fr-FR" dirty="0"/>
          </a:p>
        </p:txBody>
      </p:sp>
    </p:spTree>
    <p:extLst>
      <p:ext uri="{BB962C8B-B14F-4D97-AF65-F5344CB8AC3E}">
        <p14:creationId xmlns:p14="http://schemas.microsoft.com/office/powerpoint/2010/main" val="3663896418"/>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spd="slow">
        <p:wipe dir="r"/>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1219200" y="12712702"/>
            <a:ext cx="5689600" cy="730252"/>
          </a:xfrm>
          <a:prstGeom prst="rect">
            <a:avLst/>
          </a:prstGeom>
        </p:spPr>
        <p:txBody>
          <a:bodyPr/>
          <a:lstStyle/>
          <a:p>
            <a:pPr defTabSz="914412"/>
            <a:fld id="{2FEAEB27-12A9-BA46-9697-82261A4E5FCE}" type="datetimeFigureOut">
              <a:rPr lang="fr-FR" smtClean="0">
                <a:solidFill>
                  <a:prstClr val="black"/>
                </a:solidFill>
                <a:latin typeface="Calibri"/>
                <a:ea typeface=""/>
                <a:cs typeface=""/>
              </a:rPr>
              <a:pPr defTabSz="914412"/>
              <a:t>21/06/2021</a:t>
            </a:fld>
            <a:endParaRPr lang="fr-FR">
              <a:solidFill>
                <a:prstClr val="black"/>
              </a:solidFill>
              <a:latin typeface="Calibri"/>
              <a:ea typeface=""/>
              <a:cs typeface=""/>
            </a:endParaRPr>
          </a:p>
        </p:txBody>
      </p:sp>
      <p:sp>
        <p:nvSpPr>
          <p:cNvPr id="5" name="Espace réservé du pied de page 4"/>
          <p:cNvSpPr>
            <a:spLocks noGrp="1"/>
          </p:cNvSpPr>
          <p:nvPr>
            <p:ph type="ftr" sz="quarter" idx="11"/>
          </p:nvPr>
        </p:nvSpPr>
        <p:spPr>
          <a:xfrm>
            <a:off x="8331200" y="12712702"/>
            <a:ext cx="7721600" cy="730252"/>
          </a:xfrm>
          <a:prstGeom prst="rect">
            <a:avLst/>
          </a:prstGeom>
        </p:spPr>
        <p:txBody>
          <a:bodyPr/>
          <a:lstStyle/>
          <a:p>
            <a:pPr defTabSz="914412"/>
            <a:endParaRPr lang="fr-FR">
              <a:solidFill>
                <a:prstClr val="black"/>
              </a:solidFill>
              <a:latin typeface="Calibri"/>
              <a:ea typeface=""/>
              <a:cs typeface=""/>
            </a:endParaRPr>
          </a:p>
        </p:txBody>
      </p:sp>
      <p:sp>
        <p:nvSpPr>
          <p:cNvPr id="6" name="Espace réservé du numéro de diapositive 5"/>
          <p:cNvSpPr>
            <a:spLocks noGrp="1"/>
          </p:cNvSpPr>
          <p:nvPr>
            <p:ph type="sldNum" sz="quarter" idx="12"/>
          </p:nvPr>
        </p:nvSpPr>
        <p:spPr>
          <a:xfrm>
            <a:off x="19936084" y="12712702"/>
            <a:ext cx="815928" cy="656590"/>
          </a:xfrm>
          <a:prstGeom prst="rect">
            <a:avLst/>
          </a:prstGeom>
        </p:spPr>
        <p:txBody>
          <a:bodyPr/>
          <a:lstStyle/>
          <a:p>
            <a:pPr defTabSz="914412"/>
            <a:fld id="{0C4765E8-0115-AB4E-BBCB-D91BBE8B6DF9}" type="slidenum">
              <a:rPr lang="fr-FR" sz="3600" smtClean="0">
                <a:solidFill>
                  <a:prstClr val="black"/>
                </a:solidFill>
                <a:latin typeface="Calibri"/>
                <a:ea typeface=""/>
                <a:cs typeface=""/>
              </a:rPr>
              <a:pPr defTabSz="914412"/>
              <a:t>‹n°›</a:t>
            </a:fld>
            <a:endParaRPr lang="fr-FR" sz="3600">
              <a:solidFill>
                <a:prstClr val="black"/>
              </a:solidFill>
              <a:latin typeface="Calibri"/>
              <a:ea typeface=""/>
              <a:cs typeface=""/>
            </a:endParaRPr>
          </a:p>
        </p:txBody>
      </p:sp>
      <p:sp>
        <p:nvSpPr>
          <p:cNvPr id="7" name="Espace réservé du titre 1"/>
          <p:cNvSpPr>
            <a:spLocks noGrp="1"/>
          </p:cNvSpPr>
          <p:nvPr>
            <p:ph type="title" hasCustomPrompt="1"/>
          </p:nvPr>
        </p:nvSpPr>
        <p:spPr>
          <a:xfrm>
            <a:off x="697632" y="5"/>
            <a:ext cx="22467168" cy="1813246"/>
          </a:xfrm>
          <a:prstGeom prst="rect">
            <a:avLst/>
          </a:prstGeom>
        </p:spPr>
        <p:txBody>
          <a:bodyPr vert="horz" lIns="91440" tIns="45720" rIns="91440" bIns="45720" rtlCol="0" anchor="ctr">
            <a:normAutofit/>
          </a:bodyPr>
          <a:lstStyle/>
          <a:p>
            <a:r>
              <a:rPr lang="fr-CA" dirty="0"/>
              <a:t>CLIQUEZ ET MODIFIEZ LE TITRE</a:t>
            </a:r>
            <a:endParaRPr lang="fr-FR" dirty="0"/>
          </a:p>
        </p:txBody>
      </p:sp>
    </p:spTree>
    <p:extLst>
      <p:ext uri="{BB962C8B-B14F-4D97-AF65-F5344CB8AC3E}">
        <p14:creationId xmlns:p14="http://schemas.microsoft.com/office/powerpoint/2010/main" val="66236380"/>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19200" y="3870960"/>
            <a:ext cx="21945600" cy="8778240"/>
          </a:xfrm>
          <a:prstGeom prst="rect">
            <a:avLst/>
          </a:prstGeom>
        </p:spPr>
        <p:txBody>
          <a:bodyPr/>
          <a:lstStyle/>
          <a:p>
            <a:pPr lvl="0" eaLnBrk="1" latinLnBrk="0" hangingPunct="1"/>
            <a:r>
              <a:rPr lang="fr-CA"/>
              <a:t>Cliquez pour modifier les styles du texte du masque</a:t>
            </a:r>
          </a:p>
          <a:p>
            <a:pPr lvl="1" eaLnBrk="1" latinLnBrk="0" hangingPunct="1"/>
            <a:r>
              <a:rPr lang="fr-CA"/>
              <a:t>Deuxième niveau</a:t>
            </a:r>
          </a:p>
          <a:p>
            <a:pPr lvl="2" eaLnBrk="1" latinLnBrk="0" hangingPunct="1"/>
            <a:r>
              <a:rPr lang="fr-CA"/>
              <a:t>Troisième niveau</a:t>
            </a:r>
          </a:p>
          <a:p>
            <a:pPr lvl="3" eaLnBrk="1" latinLnBrk="0" hangingPunct="1"/>
            <a:r>
              <a:rPr lang="fr-CA"/>
              <a:t>Quatrième niveau</a:t>
            </a:r>
          </a:p>
          <a:p>
            <a:pPr lvl="4" eaLnBrk="1" latinLnBrk="0" hangingPunct="1"/>
            <a:r>
              <a:rPr lang="fr-CA"/>
              <a:t>Cinquième niveau</a:t>
            </a:r>
            <a:endParaRPr kumimoji="0" lang="en-US" dirty="0"/>
          </a:p>
        </p:txBody>
      </p:sp>
      <p:sp>
        <p:nvSpPr>
          <p:cNvPr id="7" name="Titre 1"/>
          <p:cNvSpPr>
            <a:spLocks noGrp="1"/>
          </p:cNvSpPr>
          <p:nvPr>
            <p:ph type="title"/>
          </p:nvPr>
        </p:nvSpPr>
        <p:spPr>
          <a:xfrm>
            <a:off x="1219200" y="549278"/>
            <a:ext cx="21945600" cy="2286000"/>
          </a:xfrm>
          <a:prstGeom prst="rect">
            <a:avLst/>
          </a:prstGeom>
        </p:spPr>
        <p:txBody>
          <a:bodyPr anchor="b" anchorCtr="0">
            <a:noAutofit/>
          </a:bodyPr>
          <a:lstStyle>
            <a:lvl1pPr algn="l">
              <a:defRPr sz="6400" b="1">
                <a:solidFill>
                  <a:schemeClr val="bg2"/>
                </a:solidFill>
                <a:latin typeface="Helvetica" pitchFamily="34" charset="0"/>
                <a:cs typeface="Helvetica" pitchFamily="34" charset="0"/>
              </a:defRPr>
            </a:lvl1pPr>
          </a:lstStyle>
          <a:p>
            <a:r>
              <a:rPr lang="fr-CA"/>
              <a:t>Cliquez et modifiez le titre</a:t>
            </a:r>
            <a:endParaRPr lang="fr-CA" dirty="0"/>
          </a:p>
        </p:txBody>
      </p:sp>
      <p:sp>
        <p:nvSpPr>
          <p:cNvPr id="8" name="Espace réservé de la date 4"/>
          <p:cNvSpPr>
            <a:spLocks noGrp="1"/>
          </p:cNvSpPr>
          <p:nvPr>
            <p:ph type="dt" sz="half" idx="10"/>
          </p:nvPr>
        </p:nvSpPr>
        <p:spPr>
          <a:xfrm>
            <a:off x="1219200" y="12954005"/>
            <a:ext cx="5689600" cy="488950"/>
          </a:xfrm>
          <a:prstGeom prst="rect">
            <a:avLst/>
          </a:prstGeom>
        </p:spPr>
        <p:txBody>
          <a:bodyPr/>
          <a:lstStyle/>
          <a:p>
            <a:fld id="{1E283DAB-3ED0-434D-B7BD-9025CAA8934B}" type="datetime1">
              <a:rPr lang="fr-CA" smtClean="0">
                <a:solidFill>
                  <a:prstClr val="black">
                    <a:tint val="75000"/>
                  </a:prstClr>
                </a:solidFill>
              </a:rPr>
              <a:pPr/>
              <a:t>2021-06-21</a:t>
            </a:fld>
            <a:endParaRPr lang="fr-CA" dirty="0">
              <a:solidFill>
                <a:prstClr val="black">
                  <a:tint val="75000"/>
                </a:prstClr>
              </a:solidFill>
            </a:endParaRPr>
          </a:p>
        </p:txBody>
      </p:sp>
      <p:sp>
        <p:nvSpPr>
          <p:cNvPr id="9" name="Espace réservé du numéro de diapositive 6"/>
          <p:cNvSpPr>
            <a:spLocks noGrp="1"/>
          </p:cNvSpPr>
          <p:nvPr>
            <p:ph type="sldNum" sz="quarter" idx="12"/>
          </p:nvPr>
        </p:nvSpPr>
        <p:spPr>
          <a:xfrm>
            <a:off x="21873886" y="12954004"/>
            <a:ext cx="588303" cy="471924"/>
          </a:xfrm>
          <a:prstGeom prst="rect">
            <a:avLst/>
          </a:prstGeom>
        </p:spPr>
        <p:txBody>
          <a:bodyPr/>
          <a:lstStyle/>
          <a:p>
            <a:fld id="{700EF463-7F8E-4746-9380-C02081B6192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3051026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_Vide">
    <p:spTree>
      <p:nvGrpSpPr>
        <p:cNvPr id="1" name=""/>
        <p:cNvGrpSpPr/>
        <p:nvPr/>
      </p:nvGrpSpPr>
      <p:grpSpPr>
        <a:xfrm>
          <a:off x="0" y="0"/>
          <a:ext cx="0" cy="0"/>
          <a:chOff x="0" y="0"/>
          <a:chExt cx="0" cy="0"/>
        </a:xfrm>
      </p:grpSpPr>
      <p:sp>
        <p:nvSpPr>
          <p:cNvPr id="3" name="Espace réservé du titre 1"/>
          <p:cNvSpPr>
            <a:spLocks noGrp="1"/>
          </p:cNvSpPr>
          <p:nvPr>
            <p:ph type="title" hasCustomPrompt="1"/>
          </p:nvPr>
        </p:nvSpPr>
        <p:spPr>
          <a:xfrm>
            <a:off x="697632" y="5"/>
            <a:ext cx="22467168" cy="1813246"/>
          </a:xfrm>
          <a:prstGeom prst="rect">
            <a:avLst/>
          </a:prstGeom>
        </p:spPr>
        <p:txBody>
          <a:bodyPr vert="horz" lIns="91440" tIns="45720" rIns="91440" bIns="45720" rtlCol="0" anchor="ctr">
            <a:normAutofit/>
          </a:bodyPr>
          <a:lstStyle/>
          <a:p>
            <a:r>
              <a:rPr lang="fr-CA" dirty="0"/>
              <a:t>CLIQUEZ ET MODIFIEZ LE TITRE</a:t>
            </a:r>
            <a:endParaRPr lang="fr-FR" dirty="0"/>
          </a:p>
        </p:txBody>
      </p:sp>
    </p:spTree>
    <p:extLst>
      <p:ext uri="{BB962C8B-B14F-4D97-AF65-F5344CB8AC3E}">
        <p14:creationId xmlns:p14="http://schemas.microsoft.com/office/powerpoint/2010/main" val="162485833"/>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831203" y="1186737"/>
            <a:ext cx="22721601" cy="1527200"/>
          </a:xfrm>
          <a:prstGeom prst="rect">
            <a:avLst/>
          </a:prstGeom>
        </p:spPr>
        <p:txBody>
          <a:bodyPr spcFirstLastPara="1" wrap="square" lIns="129974" tIns="129974" rIns="129974" bIns="129974"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fr-FR"/>
              <a:t>Modifiez le style du titre</a:t>
            </a:r>
            <a:endParaRPr/>
          </a:p>
        </p:txBody>
      </p:sp>
      <p:sp>
        <p:nvSpPr>
          <p:cNvPr id="18" name="Shape 18"/>
          <p:cNvSpPr txBox="1">
            <a:spLocks noGrp="1"/>
          </p:cNvSpPr>
          <p:nvPr>
            <p:ph type="body" idx="1"/>
          </p:nvPr>
        </p:nvSpPr>
        <p:spPr>
          <a:xfrm>
            <a:off x="831203" y="3073268"/>
            <a:ext cx="22721601" cy="9110400"/>
          </a:xfrm>
          <a:prstGeom prst="rect">
            <a:avLst/>
          </a:prstGeom>
        </p:spPr>
        <p:txBody>
          <a:bodyPr spcFirstLastPara="1" wrap="square" lIns="129974" tIns="129974" rIns="129974" bIns="129974" anchor="t" anchorCtr="0"/>
          <a:lstStyle>
            <a:lvl1pPr marL="914054" lvl="0" indent="-685540">
              <a:spcBef>
                <a:spcPts val="0"/>
              </a:spcBef>
              <a:spcAft>
                <a:spcPts val="0"/>
              </a:spcAft>
              <a:buSzPts val="1800"/>
              <a:buChar char="●"/>
              <a:defRPr/>
            </a:lvl1pPr>
            <a:lvl2pPr marL="1828107" lvl="1" indent="-634759">
              <a:spcBef>
                <a:spcPts val="3201"/>
              </a:spcBef>
              <a:spcAft>
                <a:spcPts val="0"/>
              </a:spcAft>
              <a:buSzPts val="1400"/>
              <a:buChar char="○"/>
              <a:defRPr/>
            </a:lvl2pPr>
            <a:lvl3pPr marL="2742161" lvl="2" indent="-634759">
              <a:spcBef>
                <a:spcPts val="3201"/>
              </a:spcBef>
              <a:spcAft>
                <a:spcPts val="0"/>
              </a:spcAft>
              <a:buSzPts val="1400"/>
              <a:buChar char="■"/>
              <a:defRPr/>
            </a:lvl3pPr>
            <a:lvl4pPr marL="3656215" lvl="3" indent="-634759">
              <a:spcBef>
                <a:spcPts val="3201"/>
              </a:spcBef>
              <a:spcAft>
                <a:spcPts val="0"/>
              </a:spcAft>
              <a:buSzPts val="1400"/>
              <a:buChar char="●"/>
              <a:defRPr/>
            </a:lvl4pPr>
            <a:lvl5pPr marL="4570267" lvl="4" indent="-634759">
              <a:spcBef>
                <a:spcPts val="3201"/>
              </a:spcBef>
              <a:spcAft>
                <a:spcPts val="0"/>
              </a:spcAft>
              <a:buSzPts val="1400"/>
              <a:buChar char="○"/>
              <a:defRPr/>
            </a:lvl5pPr>
            <a:lvl6pPr marL="5484322" lvl="5" indent="-634759">
              <a:spcBef>
                <a:spcPts val="3201"/>
              </a:spcBef>
              <a:spcAft>
                <a:spcPts val="0"/>
              </a:spcAft>
              <a:buSzPts val="1400"/>
              <a:buChar char="■"/>
              <a:defRPr/>
            </a:lvl6pPr>
            <a:lvl7pPr marL="6398374" lvl="6" indent="-634759">
              <a:spcBef>
                <a:spcPts val="3201"/>
              </a:spcBef>
              <a:spcAft>
                <a:spcPts val="0"/>
              </a:spcAft>
              <a:buSzPts val="1400"/>
              <a:buChar char="●"/>
              <a:defRPr/>
            </a:lvl7pPr>
            <a:lvl8pPr marL="7312428" lvl="7" indent="-634759">
              <a:spcBef>
                <a:spcPts val="3201"/>
              </a:spcBef>
              <a:spcAft>
                <a:spcPts val="0"/>
              </a:spcAft>
              <a:buSzPts val="1400"/>
              <a:buChar char="○"/>
              <a:defRPr/>
            </a:lvl8pPr>
            <a:lvl9pPr marL="8226482" lvl="8" indent="-634759">
              <a:spcBef>
                <a:spcPts val="3201"/>
              </a:spcBef>
              <a:spcAft>
                <a:spcPts val="3201"/>
              </a:spcAft>
              <a:buSzPts val="1400"/>
              <a:buChar char="■"/>
              <a:defRPr/>
            </a:lvl9pPr>
          </a:lstStyle>
          <a:p>
            <a:r>
              <a:rPr lang="fr-FR"/>
              <a:t>Modifier les styles du texte du masque
Deuxième niveau
Troisième niveau
Quatrième niveau
Cinquième niveau</a:t>
            </a:r>
            <a:endParaRPr/>
          </a:p>
        </p:txBody>
      </p:sp>
      <p:sp>
        <p:nvSpPr>
          <p:cNvPr id="19" name="Shape 19"/>
          <p:cNvSpPr txBox="1">
            <a:spLocks noGrp="1"/>
          </p:cNvSpPr>
          <p:nvPr>
            <p:ph type="sldNum" idx="12"/>
          </p:nvPr>
        </p:nvSpPr>
        <p:spPr>
          <a:xfrm>
            <a:off x="22593222" y="12435245"/>
            <a:ext cx="1463199" cy="1049600"/>
          </a:xfrm>
          <a:prstGeom prst="rect">
            <a:avLst/>
          </a:prstGeom>
        </p:spPr>
        <p:txBody>
          <a:bodyPr spcFirstLastPara="1" wrap="square" lIns="129974" tIns="129974" rIns="129974" bIns="129974"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solidFill>
                  <a:srgbClr val="595959"/>
                </a:solidFill>
              </a:rPr>
              <a:pPr/>
              <a:t>‹n°›</a:t>
            </a:fld>
            <a:endParaRPr lang="uk-UA">
              <a:solidFill>
                <a:srgbClr val="595959"/>
              </a:solidFill>
            </a:endParaRPr>
          </a:p>
        </p:txBody>
      </p:sp>
    </p:spTree>
    <p:extLst>
      <p:ext uri="{BB962C8B-B14F-4D97-AF65-F5344CB8AC3E}">
        <p14:creationId xmlns:p14="http://schemas.microsoft.com/office/powerpoint/2010/main" val="17854000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3" name="Picture Placeholder 2"/>
          <p:cNvSpPr>
            <a:spLocks noGrp="1"/>
          </p:cNvSpPr>
          <p:nvPr>
            <p:ph type="pic" sz="quarter" idx="10"/>
          </p:nvPr>
        </p:nvSpPr>
        <p:spPr>
          <a:xfrm>
            <a:off x="1" y="13910555"/>
            <a:ext cx="1186030" cy="1186030"/>
          </a:xfr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5" name="Picture Placeholder 2"/>
          <p:cNvSpPr>
            <a:spLocks noGrp="1"/>
          </p:cNvSpPr>
          <p:nvPr>
            <p:ph type="pic" sz="quarter" idx="11"/>
          </p:nvPr>
        </p:nvSpPr>
        <p:spPr>
          <a:xfrm>
            <a:off x="1436453" y="13910555"/>
            <a:ext cx="1186030" cy="1186030"/>
          </a:xfr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6" name="Picture Placeholder 2"/>
          <p:cNvSpPr>
            <a:spLocks noGrp="1"/>
          </p:cNvSpPr>
          <p:nvPr>
            <p:ph type="pic" sz="quarter" idx="12"/>
          </p:nvPr>
        </p:nvSpPr>
        <p:spPr>
          <a:xfrm>
            <a:off x="2872903" y="13910555"/>
            <a:ext cx="1186030" cy="1186030"/>
          </a:xfr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7" name="Picture Placeholder 2"/>
          <p:cNvSpPr>
            <a:spLocks noGrp="1"/>
          </p:cNvSpPr>
          <p:nvPr>
            <p:ph type="pic" sz="quarter" idx="13"/>
          </p:nvPr>
        </p:nvSpPr>
        <p:spPr>
          <a:xfrm>
            <a:off x="4309355" y="13910555"/>
            <a:ext cx="1186030" cy="1186030"/>
          </a:xfr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8" name="Picture Placeholder 2"/>
          <p:cNvSpPr>
            <a:spLocks noGrp="1"/>
          </p:cNvSpPr>
          <p:nvPr>
            <p:ph type="pic" sz="quarter" idx="14"/>
          </p:nvPr>
        </p:nvSpPr>
        <p:spPr>
          <a:xfrm>
            <a:off x="5745805" y="13910555"/>
            <a:ext cx="1186030" cy="1186030"/>
          </a:xfr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9" name="Picture Placeholder 2"/>
          <p:cNvSpPr>
            <a:spLocks noGrp="1"/>
          </p:cNvSpPr>
          <p:nvPr>
            <p:ph type="pic" sz="quarter" idx="15"/>
          </p:nvPr>
        </p:nvSpPr>
        <p:spPr>
          <a:xfrm>
            <a:off x="7182257" y="13910555"/>
            <a:ext cx="1186030" cy="1186030"/>
          </a:xfr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10" name="Picture Placeholder 2"/>
          <p:cNvSpPr>
            <a:spLocks noGrp="1"/>
          </p:cNvSpPr>
          <p:nvPr>
            <p:ph type="pic" sz="quarter" idx="16"/>
          </p:nvPr>
        </p:nvSpPr>
        <p:spPr>
          <a:xfrm>
            <a:off x="8618707" y="13910555"/>
            <a:ext cx="1186030" cy="1186030"/>
          </a:xfrm>
          <a:prstGeom prst="ellipse">
            <a:avLst/>
          </a:prstGeo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11" name="Picture Placeholder 2"/>
          <p:cNvSpPr>
            <a:spLocks noGrp="1"/>
          </p:cNvSpPr>
          <p:nvPr>
            <p:ph type="pic" sz="quarter" idx="17"/>
          </p:nvPr>
        </p:nvSpPr>
        <p:spPr>
          <a:xfrm>
            <a:off x="10055159" y="13910555"/>
            <a:ext cx="1186030" cy="1186030"/>
          </a:xfrm>
          <a:prstGeom prst="ellipse">
            <a:avLst/>
          </a:prstGeo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12" name="Picture Placeholder 2"/>
          <p:cNvSpPr>
            <a:spLocks noGrp="1"/>
          </p:cNvSpPr>
          <p:nvPr>
            <p:ph type="pic" sz="quarter" idx="18"/>
          </p:nvPr>
        </p:nvSpPr>
        <p:spPr>
          <a:xfrm>
            <a:off x="11491609" y="13910555"/>
            <a:ext cx="1186030" cy="1186030"/>
          </a:xfrm>
          <a:prstGeom prst="ellipse">
            <a:avLst/>
          </a:prstGeo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14" name="Picture Placeholder 2"/>
          <p:cNvSpPr>
            <a:spLocks noGrp="1"/>
          </p:cNvSpPr>
          <p:nvPr>
            <p:ph type="pic" sz="quarter" idx="19"/>
          </p:nvPr>
        </p:nvSpPr>
        <p:spPr>
          <a:xfrm>
            <a:off x="12928061" y="13910555"/>
            <a:ext cx="1186030" cy="1186030"/>
          </a:xfrm>
          <a:prstGeom prst="ellipse">
            <a:avLst/>
          </a:prstGeo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
        <p:nvSpPr>
          <p:cNvPr id="15" name="Picture Placeholder 2"/>
          <p:cNvSpPr>
            <a:spLocks noGrp="1"/>
          </p:cNvSpPr>
          <p:nvPr>
            <p:ph type="pic" sz="quarter" idx="20"/>
          </p:nvPr>
        </p:nvSpPr>
        <p:spPr>
          <a:xfrm>
            <a:off x="14364511" y="13910555"/>
            <a:ext cx="1186030" cy="1186030"/>
          </a:xfrm>
          <a:prstGeom prst="ellipse">
            <a:avLst/>
          </a:prstGeom>
          <a:solidFill>
            <a:schemeClr val="bg2">
              <a:lumMod val="90000"/>
            </a:schemeClr>
          </a:solidFill>
        </p:spPr>
        <p:txBody>
          <a:bodyPr>
            <a:normAutofit/>
          </a:bodyPr>
          <a:lstStyle>
            <a:lvl1pPr marL="0" indent="0" algn="ctr">
              <a:buNone/>
              <a:defRPr sz="1100"/>
            </a:lvl1pPr>
          </a:lstStyle>
          <a:p>
            <a:r>
              <a:rPr lang="fr-FR"/>
              <a:t>Cliquez sur l'icône pour ajouter une image</a:t>
            </a:r>
            <a:endParaRPr lang="en-US"/>
          </a:p>
        </p:txBody>
      </p:sp>
    </p:spTree>
    <p:extLst>
      <p:ext uri="{BB962C8B-B14F-4D97-AF65-F5344CB8AC3E}">
        <p14:creationId xmlns:p14="http://schemas.microsoft.com/office/powerpoint/2010/main" val="4090099361"/>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831205" y="1186738"/>
            <a:ext cx="22721602" cy="1527200"/>
          </a:xfrm>
          <a:prstGeom prst="rect">
            <a:avLst/>
          </a:prstGeom>
        </p:spPr>
        <p:txBody>
          <a:bodyPr spcFirstLastPara="1" wrap="square" lIns="129974" tIns="129974" rIns="129974" bIns="129974"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fr-FR"/>
              <a:t>Modifiez le style du titre</a:t>
            </a:r>
            <a:endParaRPr/>
          </a:p>
        </p:txBody>
      </p:sp>
      <p:sp>
        <p:nvSpPr>
          <p:cNvPr id="18" name="Shape 18"/>
          <p:cNvSpPr txBox="1">
            <a:spLocks noGrp="1"/>
          </p:cNvSpPr>
          <p:nvPr>
            <p:ph type="body" idx="1"/>
          </p:nvPr>
        </p:nvSpPr>
        <p:spPr>
          <a:xfrm>
            <a:off x="831205" y="3073268"/>
            <a:ext cx="22721602" cy="9110400"/>
          </a:xfrm>
          <a:prstGeom prst="rect">
            <a:avLst/>
          </a:prstGeom>
        </p:spPr>
        <p:txBody>
          <a:bodyPr spcFirstLastPara="1" wrap="square" lIns="129974" tIns="129974" rIns="129974" bIns="129974" anchor="t" anchorCtr="0"/>
          <a:lstStyle>
            <a:lvl1pPr marL="914054" lvl="0" indent="-685540">
              <a:spcBef>
                <a:spcPts val="0"/>
              </a:spcBef>
              <a:spcAft>
                <a:spcPts val="0"/>
              </a:spcAft>
              <a:buSzPts val="1800"/>
              <a:buChar char="●"/>
              <a:defRPr/>
            </a:lvl1pPr>
            <a:lvl2pPr marL="1828108" lvl="1" indent="-634760">
              <a:spcBef>
                <a:spcPts val="3202"/>
              </a:spcBef>
              <a:spcAft>
                <a:spcPts val="0"/>
              </a:spcAft>
              <a:buSzPts val="1400"/>
              <a:buChar char="○"/>
              <a:defRPr/>
            </a:lvl2pPr>
            <a:lvl3pPr marL="2742162" lvl="2" indent="-634760">
              <a:spcBef>
                <a:spcPts val="3202"/>
              </a:spcBef>
              <a:spcAft>
                <a:spcPts val="0"/>
              </a:spcAft>
              <a:buSzPts val="1400"/>
              <a:buChar char="■"/>
              <a:defRPr/>
            </a:lvl3pPr>
            <a:lvl4pPr marL="3656216" lvl="3" indent="-634760">
              <a:spcBef>
                <a:spcPts val="3202"/>
              </a:spcBef>
              <a:spcAft>
                <a:spcPts val="0"/>
              </a:spcAft>
              <a:buSzPts val="1400"/>
              <a:buChar char="●"/>
              <a:defRPr/>
            </a:lvl4pPr>
            <a:lvl5pPr marL="4570268" lvl="4" indent="-634760">
              <a:spcBef>
                <a:spcPts val="3202"/>
              </a:spcBef>
              <a:spcAft>
                <a:spcPts val="0"/>
              </a:spcAft>
              <a:buSzPts val="1400"/>
              <a:buChar char="○"/>
              <a:defRPr/>
            </a:lvl5pPr>
            <a:lvl6pPr marL="5484322" lvl="5" indent="-634760">
              <a:spcBef>
                <a:spcPts val="3202"/>
              </a:spcBef>
              <a:spcAft>
                <a:spcPts val="0"/>
              </a:spcAft>
              <a:buSzPts val="1400"/>
              <a:buChar char="■"/>
              <a:defRPr/>
            </a:lvl6pPr>
            <a:lvl7pPr marL="6398374" lvl="6" indent="-634760">
              <a:spcBef>
                <a:spcPts val="3202"/>
              </a:spcBef>
              <a:spcAft>
                <a:spcPts val="0"/>
              </a:spcAft>
              <a:buSzPts val="1400"/>
              <a:buChar char="●"/>
              <a:defRPr/>
            </a:lvl7pPr>
            <a:lvl8pPr marL="7312428" lvl="7" indent="-634760">
              <a:spcBef>
                <a:spcPts val="3202"/>
              </a:spcBef>
              <a:spcAft>
                <a:spcPts val="0"/>
              </a:spcAft>
              <a:buSzPts val="1400"/>
              <a:buChar char="○"/>
              <a:defRPr/>
            </a:lvl8pPr>
            <a:lvl9pPr marL="8226482" lvl="8" indent="-634760">
              <a:spcBef>
                <a:spcPts val="3202"/>
              </a:spcBef>
              <a:spcAft>
                <a:spcPts val="3202"/>
              </a:spcAft>
              <a:buSzPts val="1400"/>
              <a:buChar char="■"/>
              <a:defRPr/>
            </a:lvl9pPr>
          </a:lstStyle>
          <a:p>
            <a:r>
              <a:rPr lang="fr-FR"/>
              <a:t>Modifier les styles du texte du masque
Deuxième niveau
Troisième niveau
Quatrième niveau
Cinquième niveau</a:t>
            </a:r>
            <a:endParaRPr/>
          </a:p>
        </p:txBody>
      </p:sp>
      <p:sp>
        <p:nvSpPr>
          <p:cNvPr id="19" name="Shape 19"/>
          <p:cNvSpPr txBox="1">
            <a:spLocks noGrp="1"/>
          </p:cNvSpPr>
          <p:nvPr>
            <p:ph type="sldNum" idx="12"/>
          </p:nvPr>
        </p:nvSpPr>
        <p:spPr>
          <a:xfrm>
            <a:off x="22593222" y="12435246"/>
            <a:ext cx="1463200" cy="1049600"/>
          </a:xfrm>
          <a:prstGeom prst="rect">
            <a:avLst/>
          </a:prstGeom>
        </p:spPr>
        <p:txBody>
          <a:bodyPr spcFirstLastPara="1" wrap="square" lIns="129974" tIns="129974" rIns="129974" bIns="129974"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solidFill>
                  <a:srgbClr val="595959"/>
                </a:solidFill>
              </a:rPr>
              <a:pPr/>
              <a:t>‹n°›</a:t>
            </a:fld>
            <a:endParaRPr lang="uk-UA">
              <a:solidFill>
                <a:srgbClr val="595959"/>
              </a:solidFill>
            </a:endParaRPr>
          </a:p>
        </p:txBody>
      </p:sp>
    </p:spTree>
    <p:extLst>
      <p:ext uri="{BB962C8B-B14F-4D97-AF65-F5344CB8AC3E}">
        <p14:creationId xmlns:p14="http://schemas.microsoft.com/office/powerpoint/2010/main" val="5707788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fond blanc">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6400"/>
            </a:lvl1pPr>
          </a:lstStyle>
          <a:p>
            <a:r>
              <a:rPr lang="fr-FR"/>
              <a:t>Modifiez le style du titre</a:t>
            </a:r>
            <a:endParaRPr lang="fr-CA" dirty="0"/>
          </a:p>
        </p:txBody>
      </p:sp>
      <p:sp>
        <p:nvSpPr>
          <p:cNvPr id="3" name="Espace réservé du contenu 2"/>
          <p:cNvSpPr>
            <a:spLocks noGrp="1"/>
          </p:cNvSpPr>
          <p:nvPr>
            <p:ph idx="1"/>
          </p:nvPr>
        </p:nvSpPr>
        <p:spPr>
          <a:xfrm>
            <a:off x="1219200" y="3627975"/>
            <a:ext cx="21945600" cy="8127998"/>
          </a:xfrm>
        </p:spPr>
        <p:txBody>
          <a:bodyPr/>
          <a:lstStyle>
            <a:lvl1pPr>
              <a:spcAft>
                <a:spcPts val="1200"/>
              </a:spcAft>
              <a:defRPr sz="5600"/>
            </a:lvl1pPr>
            <a:lvl2pPr>
              <a:defRPr sz="4800"/>
            </a:lvl2pPr>
            <a:lvl3pPr>
              <a:defRPr sz="4000"/>
            </a:lvl3pPr>
            <a:lvl4pPr>
              <a:defRPr sz="3600"/>
            </a:lvl4pPr>
            <a:lvl5pPr>
              <a:defRPr sz="36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34334476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Titre et contenu (bleu)">
    <p:spTree>
      <p:nvGrpSpPr>
        <p:cNvPr id="1" name=""/>
        <p:cNvGrpSpPr/>
        <p:nvPr/>
      </p:nvGrpSpPr>
      <p:grpSpPr>
        <a:xfrm>
          <a:off x="0" y="0"/>
          <a:ext cx="0" cy="0"/>
          <a:chOff x="0" y="0"/>
          <a:chExt cx="0" cy="0"/>
        </a:xfrm>
      </p:grpSpPr>
      <p:pic>
        <p:nvPicPr>
          <p:cNvPr id="5" name="Imag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61227" y="12582526"/>
            <a:ext cx="3724274"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7"/>
          <p:cNvPicPr>
            <a:picLocks noChangeAspect="1" noChangeArrowheads="1"/>
          </p:cNvPicPr>
          <p:nvPr/>
        </p:nvPicPr>
        <p:blipFill>
          <a:blip r:embed="rId3">
            <a:extLst>
              <a:ext uri="{28A0092B-C50C-407E-A947-70E740481C1C}">
                <a14:useLocalDpi xmlns:a14="http://schemas.microsoft.com/office/drawing/2010/main" val="0"/>
              </a:ext>
            </a:extLst>
          </a:blip>
          <a:srcRect r="14201"/>
          <a:stretch>
            <a:fillRect/>
          </a:stretch>
        </p:blipFill>
        <p:spPr bwMode="auto">
          <a:xfrm>
            <a:off x="0" y="0"/>
            <a:ext cx="1692276"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Espace réservé du contenu 30"/>
          <p:cNvSpPr>
            <a:spLocks noGrp="1"/>
          </p:cNvSpPr>
          <p:nvPr>
            <p:ph sz="quarter" idx="12"/>
          </p:nvPr>
        </p:nvSpPr>
        <p:spPr>
          <a:xfrm>
            <a:off x="1761069" y="3260492"/>
            <a:ext cx="21924434" cy="9322036"/>
          </a:xfrm>
          <a:prstGeom prst="rect">
            <a:avLst/>
          </a:prstGeom>
        </p:spPr>
        <p:txBody>
          <a:bodyPr/>
          <a:lstStyle>
            <a:lvl1pPr>
              <a:defRPr sz="5200">
                <a:solidFill>
                  <a:srgbClr val="333333"/>
                </a:solidFill>
              </a:defRPr>
            </a:lvl1pPr>
            <a:lvl2pPr>
              <a:defRPr sz="5600">
                <a:solidFill>
                  <a:srgbClr val="333333"/>
                </a:solidFill>
              </a:defRPr>
            </a:lvl2pPr>
            <a:lvl3pPr>
              <a:defRPr sz="4800">
                <a:solidFill>
                  <a:srgbClr val="333333"/>
                </a:solidFill>
              </a:defRPr>
            </a:lvl3pPr>
            <a:lvl4pPr>
              <a:defRPr sz="4000">
                <a:solidFill>
                  <a:srgbClr val="333333"/>
                </a:solidFill>
              </a:defRPr>
            </a:lvl4pPr>
            <a:lvl5pPr>
              <a:defRPr sz="3600">
                <a:solidFill>
                  <a:srgbClr val="333333"/>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5" name="Titre 33"/>
          <p:cNvSpPr>
            <a:spLocks noGrp="1"/>
          </p:cNvSpPr>
          <p:nvPr>
            <p:ph type="title"/>
          </p:nvPr>
        </p:nvSpPr>
        <p:spPr>
          <a:xfrm>
            <a:off x="1692539" y="605371"/>
            <a:ext cx="21992962" cy="1024930"/>
          </a:xfrm>
          <a:prstGeom prst="rect">
            <a:avLst/>
          </a:prstGeom>
        </p:spPr>
        <p:txBody>
          <a:bodyPr/>
          <a:lstStyle>
            <a:lvl1pPr>
              <a:defRPr sz="7200" b="1">
                <a:solidFill>
                  <a:srgbClr val="09436A"/>
                </a:solidFill>
              </a:defRPr>
            </a:lvl1pPr>
          </a:lstStyle>
          <a:p>
            <a:r>
              <a:rPr lang="fr-FR"/>
              <a:t>Cliquez et modifiez le titre</a:t>
            </a:r>
          </a:p>
        </p:txBody>
      </p:sp>
      <p:sp>
        <p:nvSpPr>
          <p:cNvPr id="22" name="Espace réservé du texte 19"/>
          <p:cNvSpPr>
            <a:spLocks noGrp="1"/>
          </p:cNvSpPr>
          <p:nvPr>
            <p:ph type="body" sz="quarter" idx="10"/>
          </p:nvPr>
        </p:nvSpPr>
        <p:spPr>
          <a:xfrm>
            <a:off x="1732774" y="1631714"/>
            <a:ext cx="21924376" cy="1054100"/>
          </a:xfrm>
          <a:prstGeom prst="rect">
            <a:avLst/>
          </a:prstGeom>
        </p:spPr>
        <p:txBody>
          <a:bodyPr/>
          <a:lstStyle>
            <a:lvl1pPr>
              <a:defRPr sz="4000" baseline="0">
                <a:solidFill>
                  <a:srgbClr val="298DC1"/>
                </a:solidFill>
                <a:latin typeface="+mj-lt"/>
              </a:defRPr>
            </a:lvl1pPr>
          </a:lstStyle>
          <a:p>
            <a:pPr lvl="0"/>
            <a:r>
              <a:rPr lang="fr-FR"/>
              <a:t>Modifier les styles du texte du masque
Deuxième niveau
Troisième niveau
Quatrième niveau
Cinquième niveau</a:t>
            </a:r>
            <a:endParaRPr lang="fr-FR" dirty="0"/>
          </a:p>
        </p:txBody>
      </p:sp>
    </p:spTree>
    <p:extLst>
      <p:ext uri="{BB962C8B-B14F-4D97-AF65-F5344CB8AC3E}">
        <p14:creationId xmlns:p14="http://schemas.microsoft.com/office/powerpoint/2010/main" val="16964320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extLst>
              <a:ext uri="{28A0092B-C50C-407E-A947-70E740481C1C}">
                <a14:useLocalDpi xmlns:a14="http://schemas.microsoft.com/office/drawing/2010/main" val="0"/>
              </a:ext>
            </a:extLst>
          </a:blip>
          <a:srcRect r="46529"/>
          <a:stretch/>
        </p:blipFill>
        <p:spPr>
          <a:xfrm>
            <a:off x="13232032" y="3255950"/>
            <a:ext cx="11151968" cy="10468800"/>
          </a:xfrm>
          <a:prstGeom prst="rect">
            <a:avLst/>
          </a:prstGeom>
          <a:noFill/>
          <a:ln>
            <a:noFill/>
          </a:ln>
        </p:spPr>
      </p:pic>
      <p:sp>
        <p:nvSpPr>
          <p:cNvPr id="22" name="Titre 21"/>
          <p:cNvSpPr>
            <a:spLocks noGrp="1"/>
          </p:cNvSpPr>
          <p:nvPr>
            <p:ph type="title"/>
          </p:nvPr>
        </p:nvSpPr>
        <p:spPr>
          <a:xfrm>
            <a:off x="1160034" y="730250"/>
            <a:ext cx="12638444" cy="9704668"/>
          </a:xfrm>
          <a:prstGeom prst="rect">
            <a:avLst/>
          </a:prstGeom>
        </p:spPr>
        <p:txBody>
          <a:bodyPr>
            <a:normAutofit/>
          </a:bodyPr>
          <a:lstStyle>
            <a:lvl1pPr>
              <a:defRPr sz="13200" b="1">
                <a:solidFill>
                  <a:srgbClr val="09436A"/>
                </a:solidFill>
              </a:defRPr>
            </a:lvl1pPr>
          </a:lstStyle>
          <a:p>
            <a:r>
              <a:rPr lang="fr-FR"/>
              <a:t>Cliquez et modifiez le titre</a:t>
            </a:r>
          </a:p>
        </p:txBody>
      </p:sp>
      <p:sp>
        <p:nvSpPr>
          <p:cNvPr id="25" name="Espace réservé du texte 24"/>
          <p:cNvSpPr>
            <a:spLocks noGrp="1"/>
          </p:cNvSpPr>
          <p:nvPr>
            <p:ph type="body" sz="quarter" idx="10" hasCustomPrompt="1"/>
          </p:nvPr>
        </p:nvSpPr>
        <p:spPr>
          <a:xfrm>
            <a:off x="1160034" y="12368426"/>
            <a:ext cx="12638444" cy="668392"/>
          </a:xfrm>
          <a:prstGeom prst="rect">
            <a:avLst/>
          </a:prstGeom>
        </p:spPr>
        <p:txBody>
          <a:bodyPr/>
          <a:lstStyle>
            <a:lvl1pPr>
              <a:defRPr sz="3200" baseline="0">
                <a:solidFill>
                  <a:schemeClr val="tx1">
                    <a:lumMod val="50000"/>
                    <a:lumOff val="50000"/>
                  </a:schemeClr>
                </a:solidFill>
                <a:latin typeface="+mj-lt"/>
              </a:defRPr>
            </a:lvl1pPr>
          </a:lstStyle>
          <a:p>
            <a:pPr lvl="0"/>
            <a:r>
              <a:rPr lang="fr-FR" dirty="0"/>
              <a:t>Cliquez et ajouter une date</a:t>
            </a:r>
          </a:p>
        </p:txBody>
      </p:sp>
      <p:sp>
        <p:nvSpPr>
          <p:cNvPr id="32" name="ZoneTexte 31"/>
          <p:cNvSpPr txBox="1"/>
          <p:nvPr/>
        </p:nvSpPr>
        <p:spPr>
          <a:xfrm>
            <a:off x="1160034" y="10632231"/>
            <a:ext cx="12638444" cy="1077218"/>
          </a:xfrm>
          <a:prstGeom prst="rect">
            <a:avLst/>
          </a:prstGeom>
          <a:noFill/>
        </p:spPr>
        <p:txBody>
          <a:bodyPr wrap="square" rtlCol="0">
            <a:spAutoFit/>
          </a:bodyPr>
          <a:lstStyle/>
          <a:p>
            <a:pPr algn="l"/>
            <a:r>
              <a:rPr lang="fr-FR" sz="3200" kern="1200" dirty="0">
                <a:solidFill>
                  <a:srgbClr val="298DC1"/>
                </a:solidFill>
                <a:latin typeface="+mj-lt"/>
                <a:ea typeface="+mn-ea"/>
                <a:cs typeface="+mn-cs"/>
              </a:rPr>
              <a:t>Centre d’excellence</a:t>
            </a:r>
            <a:r>
              <a:rPr lang="fr-FR" sz="3200" kern="1200" baseline="0" dirty="0">
                <a:solidFill>
                  <a:srgbClr val="298DC1"/>
                </a:solidFill>
                <a:latin typeface="+mj-lt"/>
                <a:ea typeface="+mn-ea"/>
                <a:cs typeface="+mn-cs"/>
              </a:rPr>
              <a:t> sur le partenariat avec les patients et le public / </a:t>
            </a:r>
            <a:r>
              <a:rPr lang="fr-FR" sz="3200" i="1" kern="1200" dirty="0">
                <a:solidFill>
                  <a:srgbClr val="298DC1"/>
                </a:solidFill>
                <a:latin typeface="+mj-lt"/>
                <a:ea typeface="+mn-ea"/>
                <a:cs typeface="+mn-cs"/>
              </a:rPr>
              <a:t>Centre</a:t>
            </a:r>
            <a:r>
              <a:rPr lang="fr-FR" sz="3200" i="1" kern="1200" baseline="0" dirty="0">
                <a:solidFill>
                  <a:srgbClr val="298DC1"/>
                </a:solidFill>
                <a:latin typeface="+mj-lt"/>
                <a:ea typeface="+mn-ea"/>
                <a:cs typeface="+mn-cs"/>
              </a:rPr>
              <a:t> of Excellence on Partnership </a:t>
            </a:r>
            <a:r>
              <a:rPr lang="fr-FR" sz="3200" i="1" kern="1200" baseline="0" dirty="0" err="1">
                <a:solidFill>
                  <a:srgbClr val="298DC1"/>
                </a:solidFill>
                <a:latin typeface="+mj-lt"/>
                <a:ea typeface="+mn-ea"/>
                <a:cs typeface="+mn-cs"/>
              </a:rPr>
              <a:t>with</a:t>
            </a:r>
            <a:r>
              <a:rPr lang="fr-FR" sz="3200" i="1" kern="1200" baseline="0" dirty="0">
                <a:solidFill>
                  <a:srgbClr val="298DC1"/>
                </a:solidFill>
                <a:latin typeface="+mj-lt"/>
                <a:ea typeface="+mn-ea"/>
                <a:cs typeface="+mn-cs"/>
              </a:rPr>
              <a:t> Patients and the Public</a:t>
            </a:r>
            <a:endParaRPr lang="fr-FR" sz="3200" i="1" kern="1200" dirty="0">
              <a:solidFill>
                <a:srgbClr val="298DC1"/>
              </a:solidFill>
              <a:latin typeface="+mj-lt"/>
              <a:ea typeface="+mn-ea"/>
              <a:cs typeface="+mn-cs"/>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4240" y="12814236"/>
            <a:ext cx="2056900" cy="596032"/>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14301" y="12615043"/>
            <a:ext cx="2264094" cy="994426"/>
          </a:xfrm>
          <a:prstGeom prst="rect">
            <a:avLst/>
          </a:prstGeom>
        </p:spPr>
      </p:pic>
    </p:spTree>
    <p:extLst>
      <p:ext uri="{BB962C8B-B14F-4D97-AF65-F5344CB8AC3E}">
        <p14:creationId xmlns:p14="http://schemas.microsoft.com/office/powerpoint/2010/main" val="673810354"/>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Diapositive de titre 2">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extLst>
              <a:ext uri="{28A0092B-C50C-407E-A947-70E740481C1C}">
                <a14:useLocalDpi xmlns:a14="http://schemas.microsoft.com/office/drawing/2010/main" val="0"/>
              </a:ext>
            </a:extLst>
          </a:blip>
          <a:srcRect r="46529"/>
          <a:stretch/>
        </p:blipFill>
        <p:spPr>
          <a:xfrm>
            <a:off x="20888803" y="10434919"/>
            <a:ext cx="3495198" cy="3281082"/>
          </a:xfrm>
          <a:prstGeom prst="rect">
            <a:avLst/>
          </a:prstGeom>
          <a:noFill/>
          <a:ln>
            <a:noFill/>
          </a:ln>
        </p:spPr>
      </p:pic>
      <p:sp>
        <p:nvSpPr>
          <p:cNvPr id="22" name="Titre 21"/>
          <p:cNvSpPr>
            <a:spLocks noGrp="1"/>
          </p:cNvSpPr>
          <p:nvPr>
            <p:ph type="title"/>
          </p:nvPr>
        </p:nvSpPr>
        <p:spPr>
          <a:xfrm>
            <a:off x="1160036" y="730248"/>
            <a:ext cx="22084860" cy="9704668"/>
          </a:xfrm>
          <a:prstGeom prst="rect">
            <a:avLst/>
          </a:prstGeom>
        </p:spPr>
        <p:txBody>
          <a:bodyPr>
            <a:normAutofit/>
          </a:bodyPr>
          <a:lstStyle>
            <a:lvl1pPr>
              <a:defRPr sz="13200" b="1">
                <a:solidFill>
                  <a:srgbClr val="09436A"/>
                </a:solidFill>
              </a:defRPr>
            </a:lvl1pPr>
          </a:lstStyle>
          <a:p>
            <a:r>
              <a:rPr lang="fr-FR"/>
              <a:t>Cliquez et modifiez le titre</a:t>
            </a:r>
          </a:p>
        </p:txBody>
      </p:sp>
      <p:sp>
        <p:nvSpPr>
          <p:cNvPr id="25" name="Espace réservé du texte 24"/>
          <p:cNvSpPr>
            <a:spLocks noGrp="1"/>
          </p:cNvSpPr>
          <p:nvPr>
            <p:ph type="body" sz="quarter" idx="10" hasCustomPrompt="1"/>
          </p:nvPr>
        </p:nvSpPr>
        <p:spPr>
          <a:xfrm>
            <a:off x="1160034" y="12368426"/>
            <a:ext cx="12638444" cy="668392"/>
          </a:xfrm>
          <a:prstGeom prst="rect">
            <a:avLst/>
          </a:prstGeom>
        </p:spPr>
        <p:txBody>
          <a:bodyPr/>
          <a:lstStyle>
            <a:lvl1pPr>
              <a:defRPr sz="3200" baseline="0">
                <a:solidFill>
                  <a:schemeClr val="tx1">
                    <a:lumMod val="50000"/>
                    <a:lumOff val="50000"/>
                  </a:schemeClr>
                </a:solidFill>
                <a:latin typeface="+mj-lt"/>
              </a:defRPr>
            </a:lvl1pPr>
          </a:lstStyle>
          <a:p>
            <a:pPr lvl="0"/>
            <a:r>
              <a:rPr lang="fr-FR" dirty="0"/>
              <a:t>Cliquez et ajouter une date</a:t>
            </a:r>
          </a:p>
        </p:txBody>
      </p:sp>
      <p:sp>
        <p:nvSpPr>
          <p:cNvPr id="32" name="ZoneTexte 31"/>
          <p:cNvSpPr txBox="1"/>
          <p:nvPr/>
        </p:nvSpPr>
        <p:spPr>
          <a:xfrm>
            <a:off x="1160034" y="10632231"/>
            <a:ext cx="12638444" cy="1077218"/>
          </a:xfrm>
          <a:prstGeom prst="rect">
            <a:avLst/>
          </a:prstGeom>
          <a:noFill/>
        </p:spPr>
        <p:txBody>
          <a:bodyPr wrap="square" rtlCol="0">
            <a:spAutoFit/>
          </a:bodyPr>
          <a:lstStyle/>
          <a:p>
            <a:pPr algn="l"/>
            <a:r>
              <a:rPr lang="fr-FR" sz="3200" kern="1200" dirty="0">
                <a:solidFill>
                  <a:srgbClr val="298DC1"/>
                </a:solidFill>
                <a:latin typeface="+mj-lt"/>
                <a:ea typeface="+mn-ea"/>
                <a:cs typeface="+mn-cs"/>
              </a:rPr>
              <a:t>Centre d’excellence</a:t>
            </a:r>
            <a:r>
              <a:rPr lang="fr-FR" sz="3200" kern="1200" baseline="0" dirty="0">
                <a:solidFill>
                  <a:srgbClr val="298DC1"/>
                </a:solidFill>
                <a:latin typeface="+mj-lt"/>
                <a:ea typeface="+mn-ea"/>
                <a:cs typeface="+mn-cs"/>
              </a:rPr>
              <a:t> sur le partenariat avec les patients et le public / </a:t>
            </a:r>
            <a:r>
              <a:rPr lang="fr-FR" sz="3200" i="1" kern="1200" dirty="0">
                <a:solidFill>
                  <a:srgbClr val="298DC1"/>
                </a:solidFill>
                <a:latin typeface="+mj-lt"/>
                <a:ea typeface="+mn-ea"/>
                <a:cs typeface="+mn-cs"/>
              </a:rPr>
              <a:t>Centre</a:t>
            </a:r>
            <a:r>
              <a:rPr lang="fr-FR" sz="3200" i="1" kern="1200" baseline="0" dirty="0">
                <a:solidFill>
                  <a:srgbClr val="298DC1"/>
                </a:solidFill>
                <a:latin typeface="+mj-lt"/>
                <a:ea typeface="+mn-ea"/>
                <a:cs typeface="+mn-cs"/>
              </a:rPr>
              <a:t> of Excellence on Partnership </a:t>
            </a:r>
            <a:r>
              <a:rPr lang="fr-FR" sz="3200" i="1" kern="1200" baseline="0" dirty="0" err="1">
                <a:solidFill>
                  <a:srgbClr val="298DC1"/>
                </a:solidFill>
                <a:latin typeface="+mj-lt"/>
                <a:ea typeface="+mn-ea"/>
                <a:cs typeface="+mn-cs"/>
              </a:rPr>
              <a:t>with</a:t>
            </a:r>
            <a:r>
              <a:rPr lang="fr-FR" sz="3200" i="1" kern="1200" baseline="0" dirty="0">
                <a:solidFill>
                  <a:srgbClr val="298DC1"/>
                </a:solidFill>
                <a:latin typeface="+mj-lt"/>
                <a:ea typeface="+mn-ea"/>
                <a:cs typeface="+mn-cs"/>
              </a:rPr>
              <a:t> Patients and the Public</a:t>
            </a:r>
            <a:endParaRPr lang="fr-FR" sz="3200" i="1" kern="1200" dirty="0">
              <a:solidFill>
                <a:srgbClr val="298DC1"/>
              </a:solidFill>
              <a:latin typeface="+mj-lt"/>
              <a:ea typeface="+mn-ea"/>
              <a:cs typeface="+mn-cs"/>
            </a:endParaRPr>
          </a:p>
        </p:txBody>
      </p:sp>
      <p:pic>
        <p:nvPicPr>
          <p:cNvPr id="9" name="Image 8"/>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8062836" y="11996018"/>
            <a:ext cx="2265600" cy="995088"/>
          </a:xfrm>
          <a:prstGeom prst="rect">
            <a:avLst/>
          </a:prstGeom>
        </p:spPr>
      </p:pic>
      <p:pic>
        <p:nvPicPr>
          <p:cNvPr id="12" name="Image 11"/>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5204410" y="12051094"/>
            <a:ext cx="2787332" cy="985724"/>
          </a:xfrm>
          <a:prstGeom prst="rect">
            <a:avLst/>
          </a:prstGeom>
        </p:spPr>
      </p:pic>
    </p:spTree>
    <p:extLst>
      <p:ext uri="{BB962C8B-B14F-4D97-AF65-F5344CB8AC3E}">
        <p14:creationId xmlns:p14="http://schemas.microsoft.com/office/powerpoint/2010/main" val="1912993440"/>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re de section (bleu)">
    <p:bg>
      <p:bgPr>
        <a:solidFill>
          <a:srgbClr val="298DC1"/>
        </a:solidFill>
        <a:effectLst/>
      </p:bgPr>
    </p:bg>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0915" y="12583944"/>
            <a:ext cx="3724926" cy="785932"/>
          </a:xfrm>
          <a:prstGeom prst="rect">
            <a:avLst/>
          </a:prstGeom>
        </p:spPr>
      </p:pic>
      <p:sp>
        <p:nvSpPr>
          <p:cNvPr id="12" name="Sous-titre 2"/>
          <p:cNvSpPr>
            <a:spLocks noGrp="1"/>
          </p:cNvSpPr>
          <p:nvPr>
            <p:ph type="subTitle" idx="1"/>
          </p:nvPr>
        </p:nvSpPr>
        <p:spPr>
          <a:xfrm>
            <a:off x="1074422" y="9517856"/>
            <a:ext cx="13075920" cy="2483644"/>
          </a:xfrm>
          <a:prstGeom prst="rect">
            <a:avLst/>
          </a:prstGeom>
        </p:spPr>
        <p:txBody>
          <a:bodyPr/>
          <a:lstStyle>
            <a:lvl1pPr>
              <a:defRPr>
                <a:solidFill>
                  <a:schemeClr val="bg1"/>
                </a:solidFill>
              </a:defRPr>
            </a:lvl1pPr>
          </a:lstStyle>
          <a:p>
            <a:pPr algn="l"/>
            <a:r>
              <a:rPr lang="fr-FR">
                <a:solidFill>
                  <a:schemeClr val="bg1"/>
                </a:solidFill>
                <a:latin typeface="+mj-lt"/>
              </a:rPr>
              <a:t>Cliquez pour modifier le style des sous-titres du masque</a:t>
            </a:r>
            <a:endParaRPr lang="fr-FR" dirty="0">
              <a:solidFill>
                <a:schemeClr val="bg1"/>
              </a:solidFill>
              <a:latin typeface="+mj-lt"/>
            </a:endParaRPr>
          </a:p>
        </p:txBody>
      </p:sp>
      <p:sp>
        <p:nvSpPr>
          <p:cNvPr id="14" name="Titre 13"/>
          <p:cNvSpPr>
            <a:spLocks noGrp="1"/>
          </p:cNvSpPr>
          <p:nvPr>
            <p:ph type="title"/>
          </p:nvPr>
        </p:nvSpPr>
        <p:spPr>
          <a:xfrm>
            <a:off x="1074422" y="2720500"/>
            <a:ext cx="13075920" cy="6086156"/>
          </a:xfrm>
          <a:prstGeom prst="rect">
            <a:avLst/>
          </a:prstGeom>
        </p:spPr>
        <p:txBody>
          <a:bodyPr/>
          <a:lstStyle>
            <a:lvl1pPr>
              <a:defRPr b="1">
                <a:solidFill>
                  <a:schemeClr val="bg1"/>
                </a:solidFill>
              </a:defRPr>
            </a:lvl1pPr>
          </a:lstStyle>
          <a:p>
            <a:r>
              <a:rPr lang="fr-FR"/>
              <a:t>Cliquez et modifiez le titre</a:t>
            </a:r>
          </a:p>
        </p:txBody>
      </p:sp>
    </p:spTree>
    <p:extLst>
      <p:ext uri="{BB962C8B-B14F-4D97-AF65-F5344CB8AC3E}">
        <p14:creationId xmlns:p14="http://schemas.microsoft.com/office/powerpoint/2010/main" val="5109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re et contenu (bleu)">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0915" y="12583944"/>
            <a:ext cx="3724926" cy="785932"/>
          </a:xfrm>
          <a:prstGeom prst="rect">
            <a:avLst/>
          </a:prstGeom>
        </p:spPr>
      </p:pic>
      <p:pic>
        <p:nvPicPr>
          <p:cNvPr id="15" name="Image 14"/>
          <p:cNvPicPr>
            <a:picLocks noChangeAspect="1"/>
          </p:cNvPicPr>
          <p:nvPr/>
        </p:nvPicPr>
        <p:blipFill rotWithShape="1">
          <a:blip r:embed="rId3">
            <a:extLst>
              <a:ext uri="{28A0092B-C50C-407E-A947-70E740481C1C}">
                <a14:useLocalDpi xmlns:a14="http://schemas.microsoft.com/office/drawing/2010/main" val="0"/>
              </a:ext>
            </a:extLst>
          </a:blip>
          <a:srcRect r="14201"/>
          <a:stretch/>
        </p:blipFill>
        <p:spPr>
          <a:xfrm>
            <a:off x="2" y="0"/>
            <a:ext cx="1692536" cy="5436320"/>
          </a:xfrm>
          <a:prstGeom prst="rect">
            <a:avLst/>
          </a:prstGeom>
        </p:spPr>
      </p:pic>
      <p:sp>
        <p:nvSpPr>
          <p:cNvPr id="31" name="Espace réservé du contenu 30"/>
          <p:cNvSpPr>
            <a:spLocks noGrp="1"/>
          </p:cNvSpPr>
          <p:nvPr>
            <p:ph sz="quarter" idx="12"/>
          </p:nvPr>
        </p:nvSpPr>
        <p:spPr>
          <a:xfrm>
            <a:off x="1761068" y="3260492"/>
            <a:ext cx="21924436" cy="9322036"/>
          </a:xfrm>
          <a:prstGeom prst="rect">
            <a:avLst/>
          </a:prstGeom>
        </p:spPr>
        <p:txBody>
          <a:bodyPr/>
          <a:lstStyle>
            <a:lvl1pPr>
              <a:defRPr sz="5200">
                <a:solidFill>
                  <a:srgbClr val="333333"/>
                </a:solidFill>
              </a:defRPr>
            </a:lvl1pPr>
            <a:lvl2pPr>
              <a:defRPr sz="5600">
                <a:solidFill>
                  <a:srgbClr val="333333"/>
                </a:solidFill>
              </a:defRPr>
            </a:lvl2pPr>
            <a:lvl3pPr>
              <a:defRPr sz="4800">
                <a:solidFill>
                  <a:srgbClr val="333333"/>
                </a:solidFill>
              </a:defRPr>
            </a:lvl3pPr>
            <a:lvl4pPr>
              <a:defRPr sz="4000">
                <a:solidFill>
                  <a:srgbClr val="333333"/>
                </a:solidFill>
              </a:defRPr>
            </a:lvl4pPr>
            <a:lvl5pPr>
              <a:defRPr sz="3600">
                <a:solidFill>
                  <a:srgbClr val="333333"/>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5" name="Titre 33"/>
          <p:cNvSpPr>
            <a:spLocks noGrp="1"/>
          </p:cNvSpPr>
          <p:nvPr>
            <p:ph type="title"/>
          </p:nvPr>
        </p:nvSpPr>
        <p:spPr>
          <a:xfrm>
            <a:off x="1692538" y="605371"/>
            <a:ext cx="21992964" cy="1024930"/>
          </a:xfrm>
          <a:prstGeom prst="rect">
            <a:avLst/>
          </a:prstGeom>
        </p:spPr>
        <p:txBody>
          <a:bodyPr/>
          <a:lstStyle>
            <a:lvl1pPr>
              <a:defRPr sz="7200" b="1">
                <a:solidFill>
                  <a:srgbClr val="09436A"/>
                </a:solidFill>
              </a:defRPr>
            </a:lvl1pPr>
          </a:lstStyle>
          <a:p>
            <a:r>
              <a:rPr lang="fr-FR"/>
              <a:t>Cliquez et modifiez le titre</a:t>
            </a:r>
          </a:p>
        </p:txBody>
      </p:sp>
      <p:sp>
        <p:nvSpPr>
          <p:cNvPr id="22" name="Espace réservé du texte 19"/>
          <p:cNvSpPr>
            <a:spLocks noGrp="1"/>
          </p:cNvSpPr>
          <p:nvPr>
            <p:ph type="body" sz="quarter" idx="10" hasCustomPrompt="1"/>
          </p:nvPr>
        </p:nvSpPr>
        <p:spPr>
          <a:xfrm>
            <a:off x="1732776" y="1631714"/>
            <a:ext cx="21924376" cy="1054100"/>
          </a:xfrm>
          <a:prstGeom prst="rect">
            <a:avLst/>
          </a:prstGeom>
        </p:spPr>
        <p:txBody>
          <a:bodyPr/>
          <a:lstStyle>
            <a:lvl1pPr>
              <a:defRPr sz="4000" baseline="0">
                <a:solidFill>
                  <a:srgbClr val="298DC1"/>
                </a:solidFill>
                <a:latin typeface="+mj-lt"/>
              </a:defRPr>
            </a:lvl1pPr>
          </a:lstStyle>
          <a:p>
            <a:pPr lvl="0"/>
            <a:r>
              <a:rPr lang="fr-FR" dirty="0"/>
              <a:t>Ajouter un sous-titre (optionnel)</a:t>
            </a:r>
          </a:p>
        </p:txBody>
      </p:sp>
    </p:spTree>
    <p:extLst>
      <p:ext uri="{BB962C8B-B14F-4D97-AF65-F5344CB8AC3E}">
        <p14:creationId xmlns:p14="http://schemas.microsoft.com/office/powerpoint/2010/main" val="6671424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re de section (rose)">
    <p:bg>
      <p:bgPr>
        <a:solidFill>
          <a:srgbClr val="B61F72"/>
        </a:solidFill>
        <a:effectLst/>
      </p:bgPr>
    </p:bg>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0915" y="12583944"/>
            <a:ext cx="3724926" cy="785932"/>
          </a:xfrm>
          <a:prstGeom prst="rect">
            <a:avLst/>
          </a:prstGeom>
        </p:spPr>
      </p:pic>
      <p:sp>
        <p:nvSpPr>
          <p:cNvPr id="7" name="Sous-titre 2"/>
          <p:cNvSpPr>
            <a:spLocks noGrp="1"/>
          </p:cNvSpPr>
          <p:nvPr>
            <p:ph type="subTitle" idx="1"/>
          </p:nvPr>
        </p:nvSpPr>
        <p:spPr>
          <a:xfrm>
            <a:off x="1074422" y="9517856"/>
            <a:ext cx="13075920" cy="2483644"/>
          </a:xfrm>
          <a:prstGeom prst="rect">
            <a:avLst/>
          </a:prstGeom>
        </p:spPr>
        <p:txBody>
          <a:bodyPr/>
          <a:lstStyle>
            <a:lvl1pPr>
              <a:defRPr>
                <a:solidFill>
                  <a:schemeClr val="bg1"/>
                </a:solidFill>
              </a:defRPr>
            </a:lvl1pPr>
          </a:lstStyle>
          <a:p>
            <a:pPr algn="l"/>
            <a:r>
              <a:rPr lang="fr-FR">
                <a:solidFill>
                  <a:schemeClr val="bg1"/>
                </a:solidFill>
                <a:latin typeface="+mj-lt"/>
              </a:rPr>
              <a:t>Cliquez pour modifier le style des sous-titres du masque</a:t>
            </a:r>
            <a:endParaRPr lang="fr-FR" dirty="0">
              <a:solidFill>
                <a:schemeClr val="bg1"/>
              </a:solidFill>
              <a:latin typeface="+mj-lt"/>
            </a:endParaRPr>
          </a:p>
        </p:txBody>
      </p:sp>
      <p:sp>
        <p:nvSpPr>
          <p:cNvPr id="11" name="Titre 13"/>
          <p:cNvSpPr>
            <a:spLocks noGrp="1"/>
          </p:cNvSpPr>
          <p:nvPr>
            <p:ph type="title"/>
          </p:nvPr>
        </p:nvSpPr>
        <p:spPr>
          <a:xfrm>
            <a:off x="1074422" y="2720500"/>
            <a:ext cx="13075920" cy="6086156"/>
          </a:xfrm>
          <a:prstGeom prst="rect">
            <a:avLst/>
          </a:prstGeom>
        </p:spPr>
        <p:txBody>
          <a:bodyPr/>
          <a:lstStyle>
            <a:lvl1pPr>
              <a:defRPr b="1">
                <a:solidFill>
                  <a:schemeClr val="bg1"/>
                </a:solidFill>
              </a:defRPr>
            </a:lvl1pPr>
          </a:lstStyle>
          <a:p>
            <a:r>
              <a:rPr lang="fr-FR"/>
              <a:t>Cliquez et modifiez le titre</a:t>
            </a:r>
          </a:p>
        </p:txBody>
      </p:sp>
    </p:spTree>
    <p:extLst>
      <p:ext uri="{BB962C8B-B14F-4D97-AF65-F5344CB8AC3E}">
        <p14:creationId xmlns:p14="http://schemas.microsoft.com/office/powerpoint/2010/main" val="15216749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re et contenu (rose)">
    <p:spTree>
      <p:nvGrpSpPr>
        <p:cNvPr id="1" name=""/>
        <p:cNvGrpSpPr/>
        <p:nvPr/>
      </p:nvGrpSpPr>
      <p:grpSpPr>
        <a:xfrm>
          <a:off x="0" y="0"/>
          <a:ext cx="0" cy="0"/>
          <a:chOff x="0" y="0"/>
          <a:chExt cx="0" cy="0"/>
        </a:xfrm>
      </p:grpSpPr>
      <p:pic>
        <p:nvPicPr>
          <p:cNvPr id="15" name="Imag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6" y="0"/>
            <a:ext cx="1682124" cy="5436320"/>
          </a:xfrm>
          <a:prstGeom prst="rect">
            <a:avLst/>
          </a:prstGeom>
        </p:spPr>
      </p:pic>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19" y="12607580"/>
            <a:ext cx="3724926" cy="785932"/>
          </a:xfrm>
          <a:prstGeom prst="rect">
            <a:avLst/>
          </a:prstGeom>
        </p:spPr>
      </p:pic>
      <p:sp>
        <p:nvSpPr>
          <p:cNvPr id="14" name="Titre 33"/>
          <p:cNvSpPr>
            <a:spLocks noGrp="1"/>
          </p:cNvSpPr>
          <p:nvPr>
            <p:ph type="title"/>
          </p:nvPr>
        </p:nvSpPr>
        <p:spPr>
          <a:xfrm>
            <a:off x="1692538" y="605371"/>
            <a:ext cx="21992964" cy="1024930"/>
          </a:xfrm>
          <a:prstGeom prst="rect">
            <a:avLst/>
          </a:prstGeom>
        </p:spPr>
        <p:txBody>
          <a:bodyPr/>
          <a:lstStyle>
            <a:lvl1pPr>
              <a:defRPr sz="7200" b="1">
                <a:solidFill>
                  <a:srgbClr val="09436A"/>
                </a:solidFill>
              </a:defRPr>
            </a:lvl1pPr>
          </a:lstStyle>
          <a:p>
            <a:r>
              <a:rPr lang="fr-FR"/>
              <a:t>Cliquez et modifiez le titre</a:t>
            </a:r>
          </a:p>
        </p:txBody>
      </p:sp>
      <p:sp>
        <p:nvSpPr>
          <p:cNvPr id="16" name="Espace réservé du texte 19"/>
          <p:cNvSpPr>
            <a:spLocks noGrp="1"/>
          </p:cNvSpPr>
          <p:nvPr>
            <p:ph type="body" sz="quarter" idx="10" hasCustomPrompt="1"/>
          </p:nvPr>
        </p:nvSpPr>
        <p:spPr>
          <a:xfrm>
            <a:off x="1732776" y="1631714"/>
            <a:ext cx="21924376" cy="1054100"/>
          </a:xfrm>
          <a:prstGeom prst="rect">
            <a:avLst/>
          </a:prstGeom>
        </p:spPr>
        <p:txBody>
          <a:bodyPr/>
          <a:lstStyle>
            <a:lvl1pPr>
              <a:defRPr sz="4000" baseline="0">
                <a:solidFill>
                  <a:srgbClr val="B61F72"/>
                </a:solidFill>
                <a:latin typeface="+mj-lt"/>
              </a:defRPr>
            </a:lvl1pPr>
          </a:lstStyle>
          <a:p>
            <a:pPr lvl="0"/>
            <a:r>
              <a:rPr lang="fr-FR" dirty="0"/>
              <a:t>Ajouter un sous-titre (optionnel)</a:t>
            </a:r>
          </a:p>
        </p:txBody>
      </p:sp>
      <p:sp>
        <p:nvSpPr>
          <p:cNvPr id="17" name="Espace réservé du contenu 30"/>
          <p:cNvSpPr>
            <a:spLocks noGrp="1"/>
          </p:cNvSpPr>
          <p:nvPr>
            <p:ph sz="quarter" idx="12"/>
          </p:nvPr>
        </p:nvSpPr>
        <p:spPr>
          <a:xfrm>
            <a:off x="1761068" y="3260492"/>
            <a:ext cx="21924436" cy="9322036"/>
          </a:xfrm>
          <a:prstGeom prst="rect">
            <a:avLst/>
          </a:prstGeom>
        </p:spPr>
        <p:txBody>
          <a:bodyPr/>
          <a:lstStyle>
            <a:lvl1pPr>
              <a:defRPr sz="5200">
                <a:solidFill>
                  <a:srgbClr val="333333"/>
                </a:solidFill>
              </a:defRPr>
            </a:lvl1pPr>
            <a:lvl2pPr>
              <a:defRPr sz="5600">
                <a:solidFill>
                  <a:srgbClr val="333333"/>
                </a:solidFill>
              </a:defRPr>
            </a:lvl2pPr>
            <a:lvl3pPr>
              <a:defRPr sz="4800">
                <a:solidFill>
                  <a:srgbClr val="333333"/>
                </a:solidFill>
              </a:defRPr>
            </a:lvl3pPr>
            <a:lvl4pPr>
              <a:defRPr sz="4000">
                <a:solidFill>
                  <a:srgbClr val="333333"/>
                </a:solidFill>
              </a:defRPr>
            </a:lvl4pPr>
            <a:lvl5pPr>
              <a:defRPr sz="3600">
                <a:solidFill>
                  <a:srgbClr val="333333"/>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3636186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07E666B-02D0-B642-B352-774523CAEC8D}" type="datetimeFigureOut">
              <a:rPr lang="fr-FR" smtClean="0"/>
              <a:t>21/06/2021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6A2EC3E-6856-B04E-973C-DA9E2DF5A2DA}" type="slidenum">
              <a:rPr lang="fr-FR" smtClean="0"/>
              <a:t>‹n°›</a:t>
            </a:fld>
            <a:endParaRPr lang="fr-FR"/>
          </a:p>
        </p:txBody>
      </p:sp>
    </p:spTree>
    <p:extLst>
      <p:ext uri="{BB962C8B-B14F-4D97-AF65-F5344CB8AC3E}">
        <p14:creationId xmlns:p14="http://schemas.microsoft.com/office/powerpoint/2010/main" val="28257187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re de section (vert)">
    <p:bg>
      <p:bgPr>
        <a:solidFill>
          <a:srgbClr val="A3D15F"/>
        </a:solidFill>
        <a:effectLst/>
      </p:bgPr>
    </p:bg>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0915" y="12583944"/>
            <a:ext cx="3724926" cy="785932"/>
          </a:xfrm>
          <a:prstGeom prst="rect">
            <a:avLst/>
          </a:prstGeom>
        </p:spPr>
      </p:pic>
      <p:sp>
        <p:nvSpPr>
          <p:cNvPr id="6" name="Sous-titre 2"/>
          <p:cNvSpPr>
            <a:spLocks noGrp="1"/>
          </p:cNvSpPr>
          <p:nvPr>
            <p:ph type="subTitle" idx="1"/>
          </p:nvPr>
        </p:nvSpPr>
        <p:spPr>
          <a:xfrm>
            <a:off x="1074422" y="9517856"/>
            <a:ext cx="13075920" cy="2483644"/>
          </a:xfrm>
          <a:prstGeom prst="rect">
            <a:avLst/>
          </a:prstGeom>
        </p:spPr>
        <p:txBody>
          <a:bodyPr/>
          <a:lstStyle>
            <a:lvl1pPr>
              <a:defRPr>
                <a:solidFill>
                  <a:schemeClr val="bg1"/>
                </a:solidFill>
              </a:defRPr>
            </a:lvl1pPr>
          </a:lstStyle>
          <a:p>
            <a:pPr algn="l"/>
            <a:r>
              <a:rPr lang="fr-FR">
                <a:solidFill>
                  <a:schemeClr val="bg1"/>
                </a:solidFill>
                <a:latin typeface="+mj-lt"/>
              </a:rPr>
              <a:t>Cliquez pour modifier le style des sous-titres du masque</a:t>
            </a:r>
            <a:endParaRPr lang="fr-FR" dirty="0">
              <a:solidFill>
                <a:schemeClr val="bg1"/>
              </a:solidFill>
              <a:latin typeface="+mj-lt"/>
            </a:endParaRPr>
          </a:p>
        </p:txBody>
      </p:sp>
      <p:sp>
        <p:nvSpPr>
          <p:cNvPr id="7" name="Titre 13"/>
          <p:cNvSpPr>
            <a:spLocks noGrp="1"/>
          </p:cNvSpPr>
          <p:nvPr>
            <p:ph type="title"/>
          </p:nvPr>
        </p:nvSpPr>
        <p:spPr>
          <a:xfrm>
            <a:off x="1074422" y="2720500"/>
            <a:ext cx="13075920" cy="6086156"/>
          </a:xfrm>
          <a:prstGeom prst="rect">
            <a:avLst/>
          </a:prstGeom>
        </p:spPr>
        <p:txBody>
          <a:bodyPr/>
          <a:lstStyle>
            <a:lvl1pPr>
              <a:defRPr b="1">
                <a:solidFill>
                  <a:schemeClr val="bg1"/>
                </a:solidFill>
              </a:defRPr>
            </a:lvl1pPr>
          </a:lstStyle>
          <a:p>
            <a:r>
              <a:rPr lang="fr-FR"/>
              <a:t>Cliquez et modifiez le titre</a:t>
            </a:r>
          </a:p>
        </p:txBody>
      </p:sp>
    </p:spTree>
    <p:extLst>
      <p:ext uri="{BB962C8B-B14F-4D97-AF65-F5344CB8AC3E}">
        <p14:creationId xmlns:p14="http://schemas.microsoft.com/office/powerpoint/2010/main" val="2055294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re et contenu (vert)">
    <p:spTree>
      <p:nvGrpSpPr>
        <p:cNvPr id="1" name=""/>
        <p:cNvGrpSpPr/>
        <p:nvPr/>
      </p:nvGrpSpPr>
      <p:grpSpPr>
        <a:xfrm>
          <a:off x="0" y="0"/>
          <a:ext cx="0" cy="0"/>
          <a:chOff x="0" y="0"/>
          <a:chExt cx="0" cy="0"/>
        </a:xfrm>
      </p:grpSpPr>
      <p:pic>
        <p:nvPicPr>
          <p:cNvPr id="15" name="Imag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6" y="5"/>
            <a:ext cx="1682124" cy="5436314"/>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0915" y="12583944"/>
            <a:ext cx="3724926" cy="785932"/>
          </a:xfrm>
          <a:prstGeom prst="rect">
            <a:avLst/>
          </a:prstGeom>
        </p:spPr>
      </p:pic>
      <p:sp>
        <p:nvSpPr>
          <p:cNvPr id="12" name="Titre 33"/>
          <p:cNvSpPr>
            <a:spLocks noGrp="1"/>
          </p:cNvSpPr>
          <p:nvPr>
            <p:ph type="title"/>
          </p:nvPr>
        </p:nvSpPr>
        <p:spPr>
          <a:xfrm>
            <a:off x="1692538" y="605371"/>
            <a:ext cx="21992964" cy="1024930"/>
          </a:xfrm>
          <a:prstGeom prst="rect">
            <a:avLst/>
          </a:prstGeom>
        </p:spPr>
        <p:txBody>
          <a:bodyPr/>
          <a:lstStyle>
            <a:lvl1pPr>
              <a:defRPr sz="7200" b="1">
                <a:solidFill>
                  <a:srgbClr val="09436A"/>
                </a:solidFill>
              </a:defRPr>
            </a:lvl1pPr>
          </a:lstStyle>
          <a:p>
            <a:r>
              <a:rPr lang="fr-FR"/>
              <a:t>Cliquez et modifiez le titre</a:t>
            </a:r>
          </a:p>
        </p:txBody>
      </p:sp>
      <p:sp>
        <p:nvSpPr>
          <p:cNvPr id="13" name="Espace réservé du texte 19"/>
          <p:cNvSpPr>
            <a:spLocks noGrp="1"/>
          </p:cNvSpPr>
          <p:nvPr>
            <p:ph type="body" sz="quarter" idx="10" hasCustomPrompt="1"/>
          </p:nvPr>
        </p:nvSpPr>
        <p:spPr>
          <a:xfrm>
            <a:off x="1732776" y="1631714"/>
            <a:ext cx="21924376" cy="1054100"/>
          </a:xfrm>
          <a:prstGeom prst="rect">
            <a:avLst/>
          </a:prstGeom>
        </p:spPr>
        <p:txBody>
          <a:bodyPr/>
          <a:lstStyle>
            <a:lvl1pPr>
              <a:defRPr sz="4000" baseline="0">
                <a:solidFill>
                  <a:srgbClr val="A3D15F"/>
                </a:solidFill>
                <a:latin typeface="+mj-lt"/>
              </a:defRPr>
            </a:lvl1pPr>
          </a:lstStyle>
          <a:p>
            <a:pPr lvl="0"/>
            <a:r>
              <a:rPr lang="fr-FR" dirty="0"/>
              <a:t>Ajouter un sous-titre (optionnel)</a:t>
            </a:r>
          </a:p>
        </p:txBody>
      </p:sp>
      <p:sp>
        <p:nvSpPr>
          <p:cNvPr id="14" name="Espace réservé du contenu 30"/>
          <p:cNvSpPr>
            <a:spLocks noGrp="1"/>
          </p:cNvSpPr>
          <p:nvPr>
            <p:ph sz="quarter" idx="12"/>
          </p:nvPr>
        </p:nvSpPr>
        <p:spPr>
          <a:xfrm>
            <a:off x="1761068" y="3260492"/>
            <a:ext cx="21924436" cy="9322036"/>
          </a:xfrm>
          <a:prstGeom prst="rect">
            <a:avLst/>
          </a:prstGeom>
        </p:spPr>
        <p:txBody>
          <a:bodyPr/>
          <a:lstStyle>
            <a:lvl1pPr>
              <a:defRPr sz="5200">
                <a:solidFill>
                  <a:srgbClr val="333333"/>
                </a:solidFill>
              </a:defRPr>
            </a:lvl1pPr>
            <a:lvl2pPr>
              <a:defRPr sz="5600">
                <a:solidFill>
                  <a:srgbClr val="333333"/>
                </a:solidFill>
              </a:defRPr>
            </a:lvl2pPr>
            <a:lvl3pPr>
              <a:defRPr sz="4800">
                <a:solidFill>
                  <a:srgbClr val="333333"/>
                </a:solidFill>
              </a:defRPr>
            </a:lvl3pPr>
            <a:lvl4pPr>
              <a:defRPr sz="4000">
                <a:solidFill>
                  <a:srgbClr val="333333"/>
                </a:solidFill>
              </a:defRPr>
            </a:lvl4pPr>
            <a:lvl5pPr>
              <a:defRPr sz="3600">
                <a:solidFill>
                  <a:srgbClr val="333333"/>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35537218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Pause ou au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Espace réservé du contenu 6"/>
          <p:cNvSpPr>
            <a:spLocks noGrp="1"/>
          </p:cNvSpPr>
          <p:nvPr>
            <p:ph sz="quarter" idx="10" hasCustomPrompt="1"/>
          </p:nvPr>
        </p:nvSpPr>
        <p:spPr>
          <a:xfrm>
            <a:off x="12713784" y="5104920"/>
            <a:ext cx="8004388" cy="2430816"/>
          </a:xfrm>
          <a:prstGeom prst="rect">
            <a:avLst/>
          </a:prstGeom>
        </p:spPr>
        <p:txBody>
          <a:bodyPr/>
          <a:lstStyle>
            <a:lvl1pPr>
              <a:defRPr sz="16000">
                <a:solidFill>
                  <a:srgbClr val="09436A"/>
                </a:solidFill>
              </a:defRPr>
            </a:lvl1pPr>
          </a:lstStyle>
          <a:p>
            <a:pPr lvl="0"/>
            <a:r>
              <a:rPr lang="fr-FR"/>
              <a:t>Pause</a:t>
            </a:r>
            <a:endParaRPr lang="fr-FR" dirty="0"/>
          </a:p>
        </p:txBody>
      </p:sp>
    </p:spTree>
    <p:extLst>
      <p:ext uri="{BB962C8B-B14F-4D97-AF65-F5344CB8AC3E}">
        <p14:creationId xmlns:p14="http://schemas.microsoft.com/office/powerpoint/2010/main" val="10374941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onclusion">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8864" y="7704811"/>
            <a:ext cx="8411096" cy="3722058"/>
          </a:xfrm>
          <a:prstGeom prst="rect">
            <a:avLst/>
          </a:prstGeom>
        </p:spPr>
      </p:pic>
      <p:sp>
        <p:nvSpPr>
          <p:cNvPr id="2" name="Titre 1"/>
          <p:cNvSpPr>
            <a:spLocks noGrp="1"/>
          </p:cNvSpPr>
          <p:nvPr>
            <p:ph type="title" hasCustomPrompt="1"/>
          </p:nvPr>
        </p:nvSpPr>
        <p:spPr>
          <a:xfrm>
            <a:off x="1676400" y="2994201"/>
            <a:ext cx="21031200" cy="2028642"/>
          </a:xfrm>
          <a:prstGeom prst="rect">
            <a:avLst/>
          </a:prstGeom>
        </p:spPr>
        <p:txBody>
          <a:bodyPr/>
          <a:lstStyle>
            <a:lvl1pPr algn="ctr">
              <a:defRPr sz="12000" baseline="0">
                <a:solidFill>
                  <a:srgbClr val="09436A"/>
                </a:solidFill>
              </a:defRPr>
            </a:lvl1pPr>
          </a:lstStyle>
          <a:p>
            <a:r>
              <a:rPr lang="fr-FR" dirty="0"/>
              <a:t>Ajouter une conclusion</a:t>
            </a:r>
          </a:p>
        </p:txBody>
      </p:sp>
      <p:grpSp>
        <p:nvGrpSpPr>
          <p:cNvPr id="3" name="Grouper 2"/>
          <p:cNvGrpSpPr/>
          <p:nvPr/>
        </p:nvGrpSpPr>
        <p:grpSpPr>
          <a:xfrm>
            <a:off x="3466872" y="7003258"/>
            <a:ext cx="17450264" cy="0"/>
            <a:chOff x="1306876" y="3558779"/>
            <a:chExt cx="6543849" cy="0"/>
          </a:xfrm>
        </p:grpSpPr>
        <p:cxnSp>
          <p:nvCxnSpPr>
            <p:cNvPr id="4" name="Connecteur droit 3"/>
            <p:cNvCxnSpPr/>
            <p:nvPr/>
          </p:nvCxnSpPr>
          <p:spPr>
            <a:xfrm>
              <a:off x="3488159" y="3558779"/>
              <a:ext cx="2181283" cy="0"/>
            </a:xfrm>
            <a:prstGeom prst="line">
              <a:avLst/>
            </a:prstGeom>
            <a:ln w="69850">
              <a:solidFill>
                <a:srgbClr val="B62072"/>
              </a:solidFill>
            </a:ln>
          </p:spPr>
          <p:style>
            <a:lnRef idx="1">
              <a:schemeClr val="accent1"/>
            </a:lnRef>
            <a:fillRef idx="0">
              <a:schemeClr val="accent1"/>
            </a:fillRef>
            <a:effectRef idx="0">
              <a:schemeClr val="accent1"/>
            </a:effectRef>
            <a:fontRef idx="minor">
              <a:schemeClr val="tx1"/>
            </a:fontRef>
          </p:style>
        </p:cxnSp>
        <p:cxnSp>
          <p:nvCxnSpPr>
            <p:cNvPr id="5" name="Connecteur droit 4"/>
            <p:cNvCxnSpPr/>
            <p:nvPr/>
          </p:nvCxnSpPr>
          <p:spPr>
            <a:xfrm>
              <a:off x="1306876" y="3558779"/>
              <a:ext cx="2181283" cy="0"/>
            </a:xfrm>
            <a:prstGeom prst="line">
              <a:avLst/>
            </a:prstGeom>
            <a:ln w="69850">
              <a:solidFill>
                <a:srgbClr val="8BD3DA"/>
              </a:solidFill>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a:off x="5669442" y="3558779"/>
              <a:ext cx="2181283" cy="0"/>
            </a:xfrm>
            <a:prstGeom prst="line">
              <a:avLst/>
            </a:prstGeom>
            <a:ln w="69850">
              <a:solidFill>
                <a:srgbClr val="A3D05F"/>
              </a:solidFill>
            </a:ln>
          </p:spPr>
          <p:style>
            <a:lnRef idx="1">
              <a:schemeClr val="accent1"/>
            </a:lnRef>
            <a:fillRef idx="0">
              <a:schemeClr val="accent1"/>
            </a:fillRef>
            <a:effectRef idx="0">
              <a:schemeClr val="accent1"/>
            </a:effectRef>
            <a:fontRef idx="minor">
              <a:schemeClr val="tx1"/>
            </a:fontRef>
          </p:style>
        </p:cxnSp>
      </p:grpSp>
      <p:pic>
        <p:nvPicPr>
          <p:cNvPr id="7" name="Image 6"/>
          <p:cNvPicPr>
            <a:picLocks noChangeAspect="1"/>
          </p:cNvPicPr>
          <p:nvPr/>
        </p:nvPicPr>
        <p:blipFill rotWithShape="1">
          <a:blip r:embed="rId3">
            <a:extLst>
              <a:ext uri="{28A0092B-C50C-407E-A947-70E740481C1C}">
                <a14:useLocalDpi xmlns:a14="http://schemas.microsoft.com/office/drawing/2010/main" val="0"/>
              </a:ext>
            </a:extLst>
          </a:blip>
          <a:srcRect l="43528" t="1" b="13205"/>
          <a:stretch/>
        </p:blipFill>
        <p:spPr>
          <a:xfrm>
            <a:off x="10678936" y="11986621"/>
            <a:ext cx="2884088" cy="935258"/>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09126" y="7704809"/>
            <a:ext cx="8405020" cy="3722058"/>
          </a:xfrm>
          <a:prstGeom prst="rect">
            <a:avLst/>
          </a:prstGeom>
        </p:spPr>
      </p:pic>
      <p:pic>
        <p:nvPicPr>
          <p:cNvPr id="15" name="Image 14"/>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6105300" y="11561077"/>
            <a:ext cx="2812680" cy="1235374"/>
          </a:xfrm>
          <a:prstGeom prst="rect">
            <a:avLst/>
          </a:prstGeom>
        </p:spPr>
      </p:pic>
      <p:pic>
        <p:nvPicPr>
          <p:cNvPr id="16" name="Image 15"/>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4981580" y="11810724"/>
            <a:ext cx="2787332" cy="985724"/>
          </a:xfrm>
          <a:prstGeom prst="rect">
            <a:avLst/>
          </a:prstGeom>
        </p:spPr>
      </p:pic>
    </p:spTree>
    <p:extLst>
      <p:ext uri="{BB962C8B-B14F-4D97-AF65-F5344CB8AC3E}">
        <p14:creationId xmlns:p14="http://schemas.microsoft.com/office/powerpoint/2010/main" val="12927805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‹n°›</a:t>
            </a:fld>
            <a:endParaRPr>
              <a:solidFill>
                <a:prstClr val="black">
                  <a:tint val="75000"/>
                </a:prstClr>
              </a:solidFill>
            </a:endParaRPr>
          </a:p>
        </p:txBody>
      </p:sp>
      <p:sp>
        <p:nvSpPr>
          <p:cNvPr id="3" name="Picture Placeholder 2"/>
          <p:cNvSpPr>
            <a:spLocks noGrp="1"/>
          </p:cNvSpPr>
          <p:nvPr>
            <p:ph type="pic" sz="quarter" idx="10"/>
          </p:nvPr>
        </p:nvSpPr>
        <p:spPr>
          <a:xfrm>
            <a:off x="3" y="13910557"/>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5" name="Picture Placeholder 2"/>
          <p:cNvSpPr>
            <a:spLocks noGrp="1"/>
          </p:cNvSpPr>
          <p:nvPr>
            <p:ph type="pic" sz="quarter" idx="11"/>
          </p:nvPr>
        </p:nvSpPr>
        <p:spPr>
          <a:xfrm>
            <a:off x="1436455" y="13910557"/>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6" name="Picture Placeholder 2"/>
          <p:cNvSpPr>
            <a:spLocks noGrp="1"/>
          </p:cNvSpPr>
          <p:nvPr>
            <p:ph type="pic" sz="quarter" idx="12"/>
          </p:nvPr>
        </p:nvSpPr>
        <p:spPr>
          <a:xfrm>
            <a:off x="2872905" y="13910557"/>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7" name="Picture Placeholder 2"/>
          <p:cNvSpPr>
            <a:spLocks noGrp="1"/>
          </p:cNvSpPr>
          <p:nvPr>
            <p:ph type="pic" sz="quarter" idx="13"/>
          </p:nvPr>
        </p:nvSpPr>
        <p:spPr>
          <a:xfrm>
            <a:off x="4309357" y="13910557"/>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8" name="Picture Placeholder 2"/>
          <p:cNvSpPr>
            <a:spLocks noGrp="1"/>
          </p:cNvSpPr>
          <p:nvPr>
            <p:ph type="pic" sz="quarter" idx="14"/>
          </p:nvPr>
        </p:nvSpPr>
        <p:spPr>
          <a:xfrm>
            <a:off x="5745807" y="13910557"/>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9" name="Picture Placeholder 2"/>
          <p:cNvSpPr>
            <a:spLocks noGrp="1"/>
          </p:cNvSpPr>
          <p:nvPr>
            <p:ph type="pic" sz="quarter" idx="15"/>
          </p:nvPr>
        </p:nvSpPr>
        <p:spPr>
          <a:xfrm>
            <a:off x="7182259" y="13910557"/>
            <a:ext cx="1186030" cy="1186030"/>
          </a:xfrm>
          <a:solidFill>
            <a:schemeClr val="bg2">
              <a:lumMod val="90000"/>
            </a:schemeClr>
          </a:solidFill>
        </p:spPr>
        <p:txBody>
          <a:bodyPr>
            <a:normAutofit/>
          </a:bodyPr>
          <a:lstStyle>
            <a:lvl1pPr marL="0" indent="0" algn="ctr">
              <a:buNone/>
              <a:defRPr sz="1100"/>
            </a:lvl1pPr>
          </a:lstStyle>
          <a:p>
            <a:endParaRPr lang="en-US"/>
          </a:p>
        </p:txBody>
      </p:sp>
      <p:sp>
        <p:nvSpPr>
          <p:cNvPr id="10" name="Picture Placeholder 2"/>
          <p:cNvSpPr>
            <a:spLocks noGrp="1"/>
          </p:cNvSpPr>
          <p:nvPr>
            <p:ph type="pic" sz="quarter" idx="16"/>
          </p:nvPr>
        </p:nvSpPr>
        <p:spPr>
          <a:xfrm>
            <a:off x="8618709" y="13910557"/>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1" name="Picture Placeholder 2"/>
          <p:cNvSpPr>
            <a:spLocks noGrp="1"/>
          </p:cNvSpPr>
          <p:nvPr>
            <p:ph type="pic" sz="quarter" idx="17"/>
          </p:nvPr>
        </p:nvSpPr>
        <p:spPr>
          <a:xfrm>
            <a:off x="10055161" y="13910557"/>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2" name="Picture Placeholder 2"/>
          <p:cNvSpPr>
            <a:spLocks noGrp="1"/>
          </p:cNvSpPr>
          <p:nvPr>
            <p:ph type="pic" sz="quarter" idx="18"/>
          </p:nvPr>
        </p:nvSpPr>
        <p:spPr>
          <a:xfrm>
            <a:off x="11491611" y="13910557"/>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4" name="Picture Placeholder 2"/>
          <p:cNvSpPr>
            <a:spLocks noGrp="1"/>
          </p:cNvSpPr>
          <p:nvPr>
            <p:ph type="pic" sz="quarter" idx="19"/>
          </p:nvPr>
        </p:nvSpPr>
        <p:spPr>
          <a:xfrm>
            <a:off x="12928063" y="13910557"/>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
        <p:nvSpPr>
          <p:cNvPr id="15" name="Picture Placeholder 2"/>
          <p:cNvSpPr>
            <a:spLocks noGrp="1"/>
          </p:cNvSpPr>
          <p:nvPr>
            <p:ph type="pic" sz="quarter" idx="20"/>
          </p:nvPr>
        </p:nvSpPr>
        <p:spPr>
          <a:xfrm>
            <a:off x="14364513" y="13910557"/>
            <a:ext cx="1186030" cy="1186030"/>
          </a:xfrm>
          <a:prstGeom prst="ellipse">
            <a:avLst/>
          </a:prstGeom>
          <a:solidFill>
            <a:schemeClr val="bg2">
              <a:lumMod val="90000"/>
            </a:schemeClr>
          </a:solidFill>
        </p:spPr>
        <p:txBody>
          <a:bodyPr>
            <a:normAutofit/>
          </a:bodyPr>
          <a:lstStyle>
            <a:lvl1pPr marL="0" indent="0" algn="ctr">
              <a:buNone/>
              <a:defRPr sz="1100"/>
            </a:lvl1pPr>
          </a:lstStyle>
          <a:p>
            <a:endParaRPr lang="en-US"/>
          </a:p>
        </p:txBody>
      </p:sp>
    </p:spTree>
    <p:extLst>
      <p:ext uri="{BB962C8B-B14F-4D97-AF65-F5344CB8AC3E}">
        <p14:creationId xmlns:p14="http://schemas.microsoft.com/office/powerpoint/2010/main" val="160617761"/>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7" name="Espace réservé du titre 1"/>
          <p:cNvSpPr>
            <a:spLocks noGrp="1"/>
          </p:cNvSpPr>
          <p:nvPr>
            <p:ph type="title"/>
          </p:nvPr>
        </p:nvSpPr>
        <p:spPr>
          <a:xfrm>
            <a:off x="697632" y="2"/>
            <a:ext cx="22467168" cy="1813244"/>
          </a:xfrm>
          <a:prstGeom prst="rect">
            <a:avLst/>
          </a:prstGeom>
        </p:spPr>
        <p:txBody>
          <a:bodyPr>
            <a:normAutofit/>
          </a:bodyPr>
          <a:lstStyle/>
          <a:p>
            <a:r>
              <a:rPr lang="fr-FR"/>
              <a:t>Modifiez le style du titre</a:t>
            </a:r>
            <a:endParaRPr lang="fr-FR" dirty="0"/>
          </a:p>
        </p:txBody>
      </p:sp>
      <p:sp>
        <p:nvSpPr>
          <p:cNvPr id="3" name="Espace réservé de la date 3"/>
          <p:cNvSpPr>
            <a:spLocks noGrp="1"/>
          </p:cNvSpPr>
          <p:nvPr>
            <p:ph type="dt" sz="half" idx="10"/>
          </p:nvPr>
        </p:nvSpPr>
        <p:spPr/>
        <p:txBody>
          <a:bodyPr/>
          <a:lstStyle>
            <a:lvl1pPr eaLnBrk="1" fontAlgn="auto" hangingPunct="1">
              <a:spcBef>
                <a:spcPts val="0"/>
              </a:spcBef>
              <a:spcAft>
                <a:spcPts val="0"/>
              </a:spcAft>
              <a:defRPr>
                <a:latin typeface="+mn-lt"/>
              </a:defRPr>
            </a:lvl1pPr>
          </a:lstStyle>
          <a:p>
            <a:pPr>
              <a:defRPr/>
            </a:pPr>
            <a:endParaRPr lang="fr-FR"/>
          </a:p>
        </p:txBody>
      </p:sp>
      <p:sp>
        <p:nvSpPr>
          <p:cNvPr id="4" name="Espace réservé du pied de page 4"/>
          <p:cNvSpPr>
            <a:spLocks noGrp="1"/>
          </p:cNvSpPr>
          <p:nvPr>
            <p:ph type="ftr" sz="quarter" idx="11"/>
          </p:nvPr>
        </p:nvSpPr>
        <p:spPr/>
        <p:txBody>
          <a:bodyPr/>
          <a:lstStyle>
            <a:lvl1pPr eaLnBrk="1" fontAlgn="auto" hangingPunct="1">
              <a:spcBef>
                <a:spcPts val="0"/>
              </a:spcBef>
              <a:spcAft>
                <a:spcPts val="0"/>
              </a:spcAft>
              <a:defRPr>
                <a:latin typeface="+mn-lt"/>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200210CF-15E1-4A1A-B244-BDCEBEF1F43B}" type="slidenum">
              <a:rPr lang="fr-FR"/>
              <a:pPr>
                <a:defRPr/>
              </a:pPr>
              <a:t>‹n°›</a:t>
            </a:fld>
            <a:endParaRPr lang="fr-FR"/>
          </a:p>
        </p:txBody>
      </p:sp>
    </p:spTree>
    <p:extLst>
      <p:ext uri="{BB962C8B-B14F-4D97-AF65-F5344CB8AC3E}">
        <p14:creationId xmlns:p14="http://schemas.microsoft.com/office/powerpoint/2010/main" val="55705398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Fond bleu">
    <p:bg>
      <p:bgPr>
        <a:solidFill>
          <a:schemeClr val="tx1"/>
        </a:solidFill>
        <a:effectLst/>
      </p:bgPr>
    </p:bg>
    <p:spTree>
      <p:nvGrpSpPr>
        <p:cNvPr id="1" name=""/>
        <p:cNvGrpSpPr/>
        <p:nvPr/>
      </p:nvGrpSpPr>
      <p:grpSpPr>
        <a:xfrm>
          <a:off x="0" y="0"/>
          <a:ext cx="0" cy="0"/>
          <a:chOff x="0" y="0"/>
          <a:chExt cx="0" cy="0"/>
        </a:xfrm>
      </p:grpSpPr>
      <p:pic>
        <p:nvPicPr>
          <p:cNvPr id="4" name="Image 6"/>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6548103" y="12441769"/>
            <a:ext cx="4008966" cy="74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6"/>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21323302" y="12458703"/>
            <a:ext cx="1879600" cy="72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lvl1pPr>
              <a:defRPr>
                <a:solidFill>
                  <a:schemeClr val="bg2"/>
                </a:solidFill>
              </a:defRPr>
            </a:lvl1pPr>
          </a:lstStyle>
          <a:p>
            <a:r>
              <a:rPr lang="fr-FR"/>
              <a:t>Modifiez le style du titre</a:t>
            </a:r>
            <a:endParaRPr lang="fr-FR" dirty="0"/>
          </a:p>
        </p:txBody>
      </p:sp>
      <p:sp>
        <p:nvSpPr>
          <p:cNvPr id="5" name="Espace réservé du contenu 2"/>
          <p:cNvSpPr>
            <a:spLocks noGrp="1"/>
          </p:cNvSpPr>
          <p:nvPr>
            <p:ph idx="1"/>
          </p:nvPr>
        </p:nvSpPr>
        <p:spPr>
          <a:xfrm>
            <a:off x="1219200" y="3627971"/>
            <a:ext cx="21945600" cy="8127998"/>
          </a:xfrm>
        </p:spPr>
        <p:txBody>
          <a:bodyPr/>
          <a:lstStyle>
            <a:lvl1pPr>
              <a:spcAft>
                <a:spcPts val="1600"/>
              </a:spcAft>
              <a:defRPr sz="7466">
                <a:solidFill>
                  <a:schemeClr val="bg1"/>
                </a:solidFill>
              </a:defRPr>
            </a:lvl1pPr>
            <a:lvl2pPr>
              <a:defRPr sz="6400">
                <a:solidFill>
                  <a:schemeClr val="bg1"/>
                </a:solidFill>
              </a:defRPr>
            </a:lvl2pPr>
            <a:lvl3pPr>
              <a:defRPr sz="5334">
                <a:solidFill>
                  <a:schemeClr val="bg1"/>
                </a:solidFill>
              </a:defRPr>
            </a:lvl3pPr>
            <a:lvl4pPr>
              <a:defRPr sz="4800">
                <a:solidFill>
                  <a:schemeClr val="bg1"/>
                </a:solidFill>
              </a:defRPr>
            </a:lvl4pPr>
            <a:lvl5pPr>
              <a:defRPr sz="4800">
                <a:solidFill>
                  <a:schemeClr val="bg1"/>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14407403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extLst>
              <a:ext uri="{28A0092B-C50C-407E-A947-70E740481C1C}">
                <a14:useLocalDpi xmlns:a14="http://schemas.microsoft.com/office/drawing/2010/main" val="0"/>
              </a:ext>
            </a:extLst>
          </a:blip>
          <a:srcRect r="46529"/>
          <a:stretch/>
        </p:blipFill>
        <p:spPr>
          <a:xfrm>
            <a:off x="13232032" y="3255950"/>
            <a:ext cx="11151968" cy="10468800"/>
          </a:xfrm>
          <a:prstGeom prst="rect">
            <a:avLst/>
          </a:prstGeom>
          <a:noFill/>
          <a:ln>
            <a:noFill/>
          </a:ln>
        </p:spPr>
      </p:pic>
      <p:sp>
        <p:nvSpPr>
          <p:cNvPr id="22" name="Titre 21"/>
          <p:cNvSpPr>
            <a:spLocks noGrp="1"/>
          </p:cNvSpPr>
          <p:nvPr>
            <p:ph type="title"/>
          </p:nvPr>
        </p:nvSpPr>
        <p:spPr>
          <a:xfrm>
            <a:off x="1160034" y="730250"/>
            <a:ext cx="12638444" cy="9704668"/>
          </a:xfrm>
          <a:prstGeom prst="rect">
            <a:avLst/>
          </a:prstGeom>
        </p:spPr>
        <p:txBody>
          <a:bodyPr>
            <a:normAutofit/>
          </a:bodyPr>
          <a:lstStyle>
            <a:lvl1pPr>
              <a:defRPr sz="13200" b="1">
                <a:solidFill>
                  <a:srgbClr val="09436A"/>
                </a:solidFill>
              </a:defRPr>
            </a:lvl1pPr>
          </a:lstStyle>
          <a:p>
            <a:r>
              <a:rPr lang="fr-FR"/>
              <a:t>Cliquez et modifiez le titre</a:t>
            </a:r>
          </a:p>
        </p:txBody>
      </p:sp>
      <p:sp>
        <p:nvSpPr>
          <p:cNvPr id="25" name="Espace réservé du texte 24"/>
          <p:cNvSpPr>
            <a:spLocks noGrp="1"/>
          </p:cNvSpPr>
          <p:nvPr>
            <p:ph type="body" sz="quarter" idx="10" hasCustomPrompt="1"/>
          </p:nvPr>
        </p:nvSpPr>
        <p:spPr>
          <a:xfrm>
            <a:off x="1160034" y="12368426"/>
            <a:ext cx="12638444" cy="668392"/>
          </a:xfrm>
          <a:prstGeom prst="rect">
            <a:avLst/>
          </a:prstGeom>
        </p:spPr>
        <p:txBody>
          <a:bodyPr/>
          <a:lstStyle>
            <a:lvl1pPr>
              <a:defRPr sz="3200" baseline="0">
                <a:solidFill>
                  <a:schemeClr val="tx1">
                    <a:lumMod val="50000"/>
                    <a:lumOff val="50000"/>
                  </a:schemeClr>
                </a:solidFill>
                <a:latin typeface="+mj-lt"/>
              </a:defRPr>
            </a:lvl1pPr>
          </a:lstStyle>
          <a:p>
            <a:pPr lvl="0"/>
            <a:r>
              <a:rPr lang="fr-FR" dirty="0"/>
              <a:t>Cliquez et ajouter une date</a:t>
            </a:r>
          </a:p>
        </p:txBody>
      </p:sp>
      <p:sp>
        <p:nvSpPr>
          <p:cNvPr id="32" name="ZoneTexte 31"/>
          <p:cNvSpPr txBox="1"/>
          <p:nvPr/>
        </p:nvSpPr>
        <p:spPr>
          <a:xfrm>
            <a:off x="1160034" y="10632231"/>
            <a:ext cx="12638444" cy="1077218"/>
          </a:xfrm>
          <a:prstGeom prst="rect">
            <a:avLst/>
          </a:prstGeom>
          <a:noFill/>
        </p:spPr>
        <p:txBody>
          <a:bodyPr wrap="square" rtlCol="0">
            <a:spAutoFit/>
          </a:bodyPr>
          <a:lstStyle/>
          <a:p>
            <a:pPr algn="l"/>
            <a:r>
              <a:rPr lang="fr-FR" sz="3200" kern="1200" dirty="0">
                <a:solidFill>
                  <a:srgbClr val="298DC1"/>
                </a:solidFill>
                <a:latin typeface="+mj-lt"/>
                <a:ea typeface="+mn-ea"/>
                <a:cs typeface="+mn-cs"/>
              </a:rPr>
              <a:t>Centre d’excellence</a:t>
            </a:r>
            <a:r>
              <a:rPr lang="fr-FR" sz="3200" kern="1200" baseline="0" dirty="0">
                <a:solidFill>
                  <a:srgbClr val="298DC1"/>
                </a:solidFill>
                <a:latin typeface="+mj-lt"/>
                <a:ea typeface="+mn-ea"/>
                <a:cs typeface="+mn-cs"/>
              </a:rPr>
              <a:t> sur le partenariat avec les patients et le public / </a:t>
            </a:r>
            <a:r>
              <a:rPr lang="fr-FR" sz="3200" i="1" kern="1200" dirty="0">
                <a:solidFill>
                  <a:srgbClr val="298DC1"/>
                </a:solidFill>
                <a:latin typeface="+mj-lt"/>
                <a:ea typeface="+mn-ea"/>
                <a:cs typeface="+mn-cs"/>
              </a:rPr>
              <a:t>Centre</a:t>
            </a:r>
            <a:r>
              <a:rPr lang="fr-FR" sz="3200" i="1" kern="1200" baseline="0" dirty="0">
                <a:solidFill>
                  <a:srgbClr val="298DC1"/>
                </a:solidFill>
                <a:latin typeface="+mj-lt"/>
                <a:ea typeface="+mn-ea"/>
                <a:cs typeface="+mn-cs"/>
              </a:rPr>
              <a:t> of Excellence on Partnership </a:t>
            </a:r>
            <a:r>
              <a:rPr lang="fr-FR" sz="3200" i="1" kern="1200" baseline="0" dirty="0" err="1">
                <a:solidFill>
                  <a:srgbClr val="298DC1"/>
                </a:solidFill>
                <a:latin typeface="+mj-lt"/>
                <a:ea typeface="+mn-ea"/>
                <a:cs typeface="+mn-cs"/>
              </a:rPr>
              <a:t>with</a:t>
            </a:r>
            <a:r>
              <a:rPr lang="fr-FR" sz="3200" i="1" kern="1200" baseline="0" dirty="0">
                <a:solidFill>
                  <a:srgbClr val="298DC1"/>
                </a:solidFill>
                <a:latin typeface="+mj-lt"/>
                <a:ea typeface="+mn-ea"/>
                <a:cs typeface="+mn-cs"/>
              </a:rPr>
              <a:t> Patients and the Public</a:t>
            </a:r>
            <a:endParaRPr lang="fr-FR" sz="3200" i="1" kern="1200" dirty="0">
              <a:solidFill>
                <a:srgbClr val="298DC1"/>
              </a:solidFill>
              <a:latin typeface="+mj-lt"/>
              <a:ea typeface="+mn-ea"/>
              <a:cs typeface="+mn-cs"/>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4240" y="12814236"/>
            <a:ext cx="2056900" cy="596032"/>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14301" y="12615043"/>
            <a:ext cx="2264094" cy="994426"/>
          </a:xfrm>
          <a:prstGeom prst="rect">
            <a:avLst/>
          </a:prstGeom>
        </p:spPr>
      </p:pic>
    </p:spTree>
    <p:extLst>
      <p:ext uri="{BB962C8B-B14F-4D97-AF65-F5344CB8AC3E}">
        <p14:creationId xmlns:p14="http://schemas.microsoft.com/office/powerpoint/2010/main" val="1109941353"/>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Diapositive de titre 2">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extLst>
              <a:ext uri="{28A0092B-C50C-407E-A947-70E740481C1C}">
                <a14:useLocalDpi xmlns:a14="http://schemas.microsoft.com/office/drawing/2010/main" val="0"/>
              </a:ext>
            </a:extLst>
          </a:blip>
          <a:srcRect r="46529"/>
          <a:stretch/>
        </p:blipFill>
        <p:spPr>
          <a:xfrm>
            <a:off x="20888803" y="10434919"/>
            <a:ext cx="3495198" cy="3281082"/>
          </a:xfrm>
          <a:prstGeom prst="rect">
            <a:avLst/>
          </a:prstGeom>
          <a:noFill/>
          <a:ln>
            <a:noFill/>
          </a:ln>
        </p:spPr>
      </p:pic>
      <p:sp>
        <p:nvSpPr>
          <p:cNvPr id="22" name="Titre 21"/>
          <p:cNvSpPr>
            <a:spLocks noGrp="1"/>
          </p:cNvSpPr>
          <p:nvPr>
            <p:ph type="title"/>
          </p:nvPr>
        </p:nvSpPr>
        <p:spPr>
          <a:xfrm>
            <a:off x="1160036" y="730248"/>
            <a:ext cx="22084860" cy="9704668"/>
          </a:xfrm>
          <a:prstGeom prst="rect">
            <a:avLst/>
          </a:prstGeom>
        </p:spPr>
        <p:txBody>
          <a:bodyPr>
            <a:normAutofit/>
          </a:bodyPr>
          <a:lstStyle>
            <a:lvl1pPr>
              <a:defRPr sz="13200" b="1">
                <a:solidFill>
                  <a:srgbClr val="09436A"/>
                </a:solidFill>
              </a:defRPr>
            </a:lvl1pPr>
          </a:lstStyle>
          <a:p>
            <a:r>
              <a:rPr lang="fr-FR"/>
              <a:t>Cliquez et modifiez le titre</a:t>
            </a:r>
          </a:p>
        </p:txBody>
      </p:sp>
      <p:sp>
        <p:nvSpPr>
          <p:cNvPr id="25" name="Espace réservé du texte 24"/>
          <p:cNvSpPr>
            <a:spLocks noGrp="1"/>
          </p:cNvSpPr>
          <p:nvPr>
            <p:ph type="body" sz="quarter" idx="10" hasCustomPrompt="1"/>
          </p:nvPr>
        </p:nvSpPr>
        <p:spPr>
          <a:xfrm>
            <a:off x="1160034" y="12368426"/>
            <a:ext cx="12638444" cy="668392"/>
          </a:xfrm>
          <a:prstGeom prst="rect">
            <a:avLst/>
          </a:prstGeom>
        </p:spPr>
        <p:txBody>
          <a:bodyPr/>
          <a:lstStyle>
            <a:lvl1pPr>
              <a:defRPr sz="3200" baseline="0">
                <a:solidFill>
                  <a:schemeClr val="tx1">
                    <a:lumMod val="50000"/>
                    <a:lumOff val="50000"/>
                  </a:schemeClr>
                </a:solidFill>
                <a:latin typeface="+mj-lt"/>
              </a:defRPr>
            </a:lvl1pPr>
          </a:lstStyle>
          <a:p>
            <a:pPr lvl="0"/>
            <a:r>
              <a:rPr lang="fr-FR" dirty="0"/>
              <a:t>Cliquez et ajouter une date</a:t>
            </a:r>
          </a:p>
        </p:txBody>
      </p:sp>
      <p:sp>
        <p:nvSpPr>
          <p:cNvPr id="32" name="ZoneTexte 31"/>
          <p:cNvSpPr txBox="1"/>
          <p:nvPr/>
        </p:nvSpPr>
        <p:spPr>
          <a:xfrm>
            <a:off x="1160034" y="10632231"/>
            <a:ext cx="12638444" cy="1077218"/>
          </a:xfrm>
          <a:prstGeom prst="rect">
            <a:avLst/>
          </a:prstGeom>
          <a:noFill/>
        </p:spPr>
        <p:txBody>
          <a:bodyPr wrap="square" rtlCol="0">
            <a:spAutoFit/>
          </a:bodyPr>
          <a:lstStyle/>
          <a:p>
            <a:pPr algn="l"/>
            <a:r>
              <a:rPr lang="fr-FR" sz="3200" kern="1200" dirty="0">
                <a:solidFill>
                  <a:srgbClr val="298DC1"/>
                </a:solidFill>
                <a:latin typeface="+mj-lt"/>
                <a:ea typeface="+mn-ea"/>
                <a:cs typeface="+mn-cs"/>
              </a:rPr>
              <a:t>Centre d’excellence</a:t>
            </a:r>
            <a:r>
              <a:rPr lang="fr-FR" sz="3200" kern="1200" baseline="0" dirty="0">
                <a:solidFill>
                  <a:srgbClr val="298DC1"/>
                </a:solidFill>
                <a:latin typeface="+mj-lt"/>
                <a:ea typeface="+mn-ea"/>
                <a:cs typeface="+mn-cs"/>
              </a:rPr>
              <a:t> sur le partenariat avec les patients et le public / </a:t>
            </a:r>
            <a:r>
              <a:rPr lang="fr-FR" sz="3200" i="1" kern="1200" dirty="0">
                <a:solidFill>
                  <a:srgbClr val="298DC1"/>
                </a:solidFill>
                <a:latin typeface="+mj-lt"/>
                <a:ea typeface="+mn-ea"/>
                <a:cs typeface="+mn-cs"/>
              </a:rPr>
              <a:t>Centre</a:t>
            </a:r>
            <a:r>
              <a:rPr lang="fr-FR" sz="3200" i="1" kern="1200" baseline="0" dirty="0">
                <a:solidFill>
                  <a:srgbClr val="298DC1"/>
                </a:solidFill>
                <a:latin typeface="+mj-lt"/>
                <a:ea typeface="+mn-ea"/>
                <a:cs typeface="+mn-cs"/>
              </a:rPr>
              <a:t> of Excellence on Partnership </a:t>
            </a:r>
            <a:r>
              <a:rPr lang="fr-FR" sz="3200" i="1" kern="1200" baseline="0" dirty="0" err="1">
                <a:solidFill>
                  <a:srgbClr val="298DC1"/>
                </a:solidFill>
                <a:latin typeface="+mj-lt"/>
                <a:ea typeface="+mn-ea"/>
                <a:cs typeface="+mn-cs"/>
              </a:rPr>
              <a:t>with</a:t>
            </a:r>
            <a:r>
              <a:rPr lang="fr-FR" sz="3200" i="1" kern="1200" baseline="0" dirty="0">
                <a:solidFill>
                  <a:srgbClr val="298DC1"/>
                </a:solidFill>
                <a:latin typeface="+mj-lt"/>
                <a:ea typeface="+mn-ea"/>
                <a:cs typeface="+mn-cs"/>
              </a:rPr>
              <a:t> Patients and the Public</a:t>
            </a:r>
            <a:endParaRPr lang="fr-FR" sz="3200" i="1" kern="1200" dirty="0">
              <a:solidFill>
                <a:srgbClr val="298DC1"/>
              </a:solidFill>
              <a:latin typeface="+mj-lt"/>
              <a:ea typeface="+mn-ea"/>
              <a:cs typeface="+mn-cs"/>
            </a:endParaRPr>
          </a:p>
        </p:txBody>
      </p:sp>
      <p:pic>
        <p:nvPicPr>
          <p:cNvPr id="9" name="Image 8"/>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8062836" y="11996018"/>
            <a:ext cx="2265600" cy="995088"/>
          </a:xfrm>
          <a:prstGeom prst="rect">
            <a:avLst/>
          </a:prstGeom>
        </p:spPr>
      </p:pic>
      <p:pic>
        <p:nvPicPr>
          <p:cNvPr id="12" name="Image 11"/>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5204410" y="12051094"/>
            <a:ext cx="2787332" cy="985724"/>
          </a:xfrm>
          <a:prstGeom prst="rect">
            <a:avLst/>
          </a:prstGeom>
        </p:spPr>
      </p:pic>
    </p:spTree>
    <p:extLst>
      <p:ext uri="{BB962C8B-B14F-4D97-AF65-F5344CB8AC3E}">
        <p14:creationId xmlns:p14="http://schemas.microsoft.com/office/powerpoint/2010/main" val="4031463754"/>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re de section (bleu)">
    <p:bg>
      <p:bgPr>
        <a:solidFill>
          <a:srgbClr val="298DC1"/>
        </a:solidFill>
        <a:effectLst/>
      </p:bgPr>
    </p:bg>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0915" y="12583944"/>
            <a:ext cx="3724926" cy="785932"/>
          </a:xfrm>
          <a:prstGeom prst="rect">
            <a:avLst/>
          </a:prstGeom>
        </p:spPr>
      </p:pic>
      <p:sp>
        <p:nvSpPr>
          <p:cNvPr id="12" name="Sous-titre 2"/>
          <p:cNvSpPr>
            <a:spLocks noGrp="1"/>
          </p:cNvSpPr>
          <p:nvPr>
            <p:ph type="subTitle" idx="1"/>
          </p:nvPr>
        </p:nvSpPr>
        <p:spPr>
          <a:xfrm>
            <a:off x="1074422" y="9517856"/>
            <a:ext cx="13075920" cy="2483644"/>
          </a:xfrm>
          <a:prstGeom prst="rect">
            <a:avLst/>
          </a:prstGeom>
        </p:spPr>
        <p:txBody>
          <a:bodyPr/>
          <a:lstStyle>
            <a:lvl1pPr>
              <a:defRPr>
                <a:solidFill>
                  <a:schemeClr val="bg1"/>
                </a:solidFill>
              </a:defRPr>
            </a:lvl1pPr>
          </a:lstStyle>
          <a:p>
            <a:pPr algn="l"/>
            <a:r>
              <a:rPr lang="fr-FR">
                <a:solidFill>
                  <a:schemeClr val="bg1"/>
                </a:solidFill>
                <a:latin typeface="+mj-lt"/>
              </a:rPr>
              <a:t>Cliquez pour modifier le style des sous-titres du masque</a:t>
            </a:r>
            <a:endParaRPr lang="fr-FR" dirty="0">
              <a:solidFill>
                <a:schemeClr val="bg1"/>
              </a:solidFill>
              <a:latin typeface="+mj-lt"/>
            </a:endParaRPr>
          </a:p>
        </p:txBody>
      </p:sp>
      <p:sp>
        <p:nvSpPr>
          <p:cNvPr id="14" name="Titre 13"/>
          <p:cNvSpPr>
            <a:spLocks noGrp="1"/>
          </p:cNvSpPr>
          <p:nvPr>
            <p:ph type="title"/>
          </p:nvPr>
        </p:nvSpPr>
        <p:spPr>
          <a:xfrm>
            <a:off x="1074422" y="2720500"/>
            <a:ext cx="13075920" cy="6086156"/>
          </a:xfrm>
          <a:prstGeom prst="rect">
            <a:avLst/>
          </a:prstGeom>
        </p:spPr>
        <p:txBody>
          <a:bodyPr/>
          <a:lstStyle>
            <a:lvl1pPr>
              <a:defRPr b="1">
                <a:solidFill>
                  <a:schemeClr val="bg1"/>
                </a:solidFill>
              </a:defRPr>
            </a:lvl1pPr>
          </a:lstStyle>
          <a:p>
            <a:r>
              <a:rPr lang="fr-FR"/>
              <a:t>Cliquez et modifiez le titre</a:t>
            </a:r>
          </a:p>
        </p:txBody>
      </p:sp>
    </p:spTree>
    <p:extLst>
      <p:ext uri="{BB962C8B-B14F-4D97-AF65-F5344CB8AC3E}">
        <p14:creationId xmlns:p14="http://schemas.microsoft.com/office/powerpoint/2010/main" val="484690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F272D1-C42E-A34B-824A-3AA647C434EB}"/>
              </a:ext>
            </a:extLst>
          </p:cNvPr>
          <p:cNvSpPr>
            <a:spLocks noGrp="1"/>
          </p:cNvSpPr>
          <p:nvPr>
            <p:ph type="ctrTitle"/>
          </p:nvPr>
        </p:nvSpPr>
        <p:spPr>
          <a:xfrm>
            <a:off x="3048000" y="2244726"/>
            <a:ext cx="18288000" cy="4775200"/>
          </a:xfrm>
        </p:spPr>
        <p:txBody>
          <a:bodyPr anchor="b"/>
          <a:lstStyle>
            <a:lvl1pPr algn="ctr">
              <a:defRPr sz="12000"/>
            </a:lvl1pPr>
          </a:lstStyle>
          <a:p>
            <a:r>
              <a:rPr lang="fr-FR"/>
              <a:t>Modifiez le style du titre</a:t>
            </a:r>
          </a:p>
        </p:txBody>
      </p:sp>
      <p:sp>
        <p:nvSpPr>
          <p:cNvPr id="3" name="Sous-titre 2">
            <a:extLst>
              <a:ext uri="{FF2B5EF4-FFF2-40B4-BE49-F238E27FC236}">
                <a16:creationId xmlns:a16="http://schemas.microsoft.com/office/drawing/2014/main" id="{598E209C-21F7-0C43-9B9F-40AEF9C4050B}"/>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FA13AFF-0738-A64C-9B18-E8DCC2B48291}"/>
              </a:ext>
            </a:extLst>
          </p:cNvPr>
          <p:cNvSpPr>
            <a:spLocks noGrp="1"/>
          </p:cNvSpPr>
          <p:nvPr>
            <p:ph type="dt" sz="half" idx="10"/>
          </p:nvPr>
        </p:nvSpPr>
        <p:spPr/>
        <p:txBody>
          <a:bodyPr/>
          <a:lstStyle/>
          <a:p>
            <a:fld id="{BF1E1E9E-6385-814F-8621-C4358F5CBCE8}" type="datetimeFigureOut">
              <a:rPr lang="fr-FR" smtClean="0">
                <a:solidFill>
                  <a:prstClr val="black">
                    <a:tint val="75000"/>
                  </a:prstClr>
                </a:solidFill>
              </a:rPr>
              <a:pPr/>
              <a:t>21/06/2021</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id="{B0D98870-D6D5-C745-8A8D-9BB16BBC9B87}"/>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6F642CD2-FE81-CF47-8717-6E1854A4A42F}"/>
              </a:ext>
            </a:extLst>
          </p:cNvPr>
          <p:cNvSpPr>
            <a:spLocks noGrp="1"/>
          </p:cNvSpPr>
          <p:nvPr>
            <p:ph type="sldNum" sz="quarter" idx="12"/>
          </p:nvPr>
        </p:nvSpPr>
        <p:spPr/>
        <p:txBody>
          <a:bodyPr/>
          <a:lstStyle/>
          <a:p>
            <a:fld id="{14A8F264-0C8F-2842-A6F1-D88E7D8DCD0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1884534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re et contenu (bleu)">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0915" y="12583944"/>
            <a:ext cx="3724926" cy="785932"/>
          </a:xfrm>
          <a:prstGeom prst="rect">
            <a:avLst/>
          </a:prstGeom>
        </p:spPr>
      </p:pic>
      <p:pic>
        <p:nvPicPr>
          <p:cNvPr id="15" name="Image 14"/>
          <p:cNvPicPr>
            <a:picLocks noChangeAspect="1"/>
          </p:cNvPicPr>
          <p:nvPr/>
        </p:nvPicPr>
        <p:blipFill rotWithShape="1">
          <a:blip r:embed="rId3">
            <a:extLst>
              <a:ext uri="{28A0092B-C50C-407E-A947-70E740481C1C}">
                <a14:useLocalDpi xmlns:a14="http://schemas.microsoft.com/office/drawing/2010/main" val="0"/>
              </a:ext>
            </a:extLst>
          </a:blip>
          <a:srcRect r="14201"/>
          <a:stretch/>
        </p:blipFill>
        <p:spPr>
          <a:xfrm>
            <a:off x="2" y="0"/>
            <a:ext cx="1692536" cy="5436320"/>
          </a:xfrm>
          <a:prstGeom prst="rect">
            <a:avLst/>
          </a:prstGeom>
        </p:spPr>
      </p:pic>
      <p:sp>
        <p:nvSpPr>
          <p:cNvPr id="31" name="Espace réservé du contenu 30"/>
          <p:cNvSpPr>
            <a:spLocks noGrp="1"/>
          </p:cNvSpPr>
          <p:nvPr>
            <p:ph sz="quarter" idx="12"/>
          </p:nvPr>
        </p:nvSpPr>
        <p:spPr>
          <a:xfrm>
            <a:off x="1761068" y="3260492"/>
            <a:ext cx="21924436" cy="9322036"/>
          </a:xfrm>
          <a:prstGeom prst="rect">
            <a:avLst/>
          </a:prstGeom>
        </p:spPr>
        <p:txBody>
          <a:bodyPr/>
          <a:lstStyle>
            <a:lvl1pPr>
              <a:defRPr sz="5200">
                <a:solidFill>
                  <a:srgbClr val="333333"/>
                </a:solidFill>
              </a:defRPr>
            </a:lvl1pPr>
            <a:lvl2pPr>
              <a:defRPr sz="5600">
                <a:solidFill>
                  <a:srgbClr val="333333"/>
                </a:solidFill>
              </a:defRPr>
            </a:lvl2pPr>
            <a:lvl3pPr>
              <a:defRPr sz="4800">
                <a:solidFill>
                  <a:srgbClr val="333333"/>
                </a:solidFill>
              </a:defRPr>
            </a:lvl3pPr>
            <a:lvl4pPr>
              <a:defRPr sz="4000">
                <a:solidFill>
                  <a:srgbClr val="333333"/>
                </a:solidFill>
              </a:defRPr>
            </a:lvl4pPr>
            <a:lvl5pPr>
              <a:defRPr sz="3600">
                <a:solidFill>
                  <a:srgbClr val="333333"/>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5" name="Titre 33"/>
          <p:cNvSpPr>
            <a:spLocks noGrp="1"/>
          </p:cNvSpPr>
          <p:nvPr>
            <p:ph type="title"/>
          </p:nvPr>
        </p:nvSpPr>
        <p:spPr>
          <a:xfrm>
            <a:off x="1692538" y="605371"/>
            <a:ext cx="21992964" cy="1024930"/>
          </a:xfrm>
          <a:prstGeom prst="rect">
            <a:avLst/>
          </a:prstGeom>
        </p:spPr>
        <p:txBody>
          <a:bodyPr/>
          <a:lstStyle>
            <a:lvl1pPr>
              <a:defRPr sz="7200" b="1">
                <a:solidFill>
                  <a:srgbClr val="09436A"/>
                </a:solidFill>
              </a:defRPr>
            </a:lvl1pPr>
          </a:lstStyle>
          <a:p>
            <a:r>
              <a:rPr lang="fr-FR"/>
              <a:t>Cliquez et modifiez le titre</a:t>
            </a:r>
          </a:p>
        </p:txBody>
      </p:sp>
      <p:sp>
        <p:nvSpPr>
          <p:cNvPr id="22" name="Espace réservé du texte 19"/>
          <p:cNvSpPr>
            <a:spLocks noGrp="1"/>
          </p:cNvSpPr>
          <p:nvPr>
            <p:ph type="body" sz="quarter" idx="10" hasCustomPrompt="1"/>
          </p:nvPr>
        </p:nvSpPr>
        <p:spPr>
          <a:xfrm>
            <a:off x="1732776" y="1631714"/>
            <a:ext cx="21924376" cy="1054100"/>
          </a:xfrm>
          <a:prstGeom prst="rect">
            <a:avLst/>
          </a:prstGeom>
        </p:spPr>
        <p:txBody>
          <a:bodyPr/>
          <a:lstStyle>
            <a:lvl1pPr>
              <a:defRPr sz="4000" baseline="0">
                <a:solidFill>
                  <a:srgbClr val="298DC1"/>
                </a:solidFill>
                <a:latin typeface="+mj-lt"/>
              </a:defRPr>
            </a:lvl1pPr>
          </a:lstStyle>
          <a:p>
            <a:pPr lvl="0"/>
            <a:r>
              <a:rPr lang="fr-FR" dirty="0"/>
              <a:t>Ajouter un sous-titre (optionnel)</a:t>
            </a:r>
          </a:p>
        </p:txBody>
      </p:sp>
    </p:spTree>
    <p:extLst>
      <p:ext uri="{BB962C8B-B14F-4D97-AF65-F5344CB8AC3E}">
        <p14:creationId xmlns:p14="http://schemas.microsoft.com/office/powerpoint/2010/main" val="22413660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re de section (rose)">
    <p:bg>
      <p:bgPr>
        <a:solidFill>
          <a:srgbClr val="B61F72"/>
        </a:solidFill>
        <a:effectLst/>
      </p:bgPr>
    </p:bg>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0915" y="12583944"/>
            <a:ext cx="3724926" cy="785932"/>
          </a:xfrm>
          <a:prstGeom prst="rect">
            <a:avLst/>
          </a:prstGeom>
        </p:spPr>
      </p:pic>
      <p:sp>
        <p:nvSpPr>
          <p:cNvPr id="7" name="Sous-titre 2"/>
          <p:cNvSpPr>
            <a:spLocks noGrp="1"/>
          </p:cNvSpPr>
          <p:nvPr>
            <p:ph type="subTitle" idx="1"/>
          </p:nvPr>
        </p:nvSpPr>
        <p:spPr>
          <a:xfrm>
            <a:off x="1074422" y="9517856"/>
            <a:ext cx="13075920" cy="2483644"/>
          </a:xfrm>
          <a:prstGeom prst="rect">
            <a:avLst/>
          </a:prstGeom>
        </p:spPr>
        <p:txBody>
          <a:bodyPr/>
          <a:lstStyle>
            <a:lvl1pPr>
              <a:defRPr>
                <a:solidFill>
                  <a:schemeClr val="bg1"/>
                </a:solidFill>
              </a:defRPr>
            </a:lvl1pPr>
          </a:lstStyle>
          <a:p>
            <a:pPr algn="l"/>
            <a:r>
              <a:rPr lang="fr-FR">
                <a:solidFill>
                  <a:schemeClr val="bg1"/>
                </a:solidFill>
                <a:latin typeface="+mj-lt"/>
              </a:rPr>
              <a:t>Cliquez pour modifier le style des sous-titres du masque</a:t>
            </a:r>
            <a:endParaRPr lang="fr-FR" dirty="0">
              <a:solidFill>
                <a:schemeClr val="bg1"/>
              </a:solidFill>
              <a:latin typeface="+mj-lt"/>
            </a:endParaRPr>
          </a:p>
        </p:txBody>
      </p:sp>
      <p:sp>
        <p:nvSpPr>
          <p:cNvPr id="11" name="Titre 13"/>
          <p:cNvSpPr>
            <a:spLocks noGrp="1"/>
          </p:cNvSpPr>
          <p:nvPr>
            <p:ph type="title"/>
          </p:nvPr>
        </p:nvSpPr>
        <p:spPr>
          <a:xfrm>
            <a:off x="1074422" y="2720500"/>
            <a:ext cx="13075920" cy="6086156"/>
          </a:xfrm>
          <a:prstGeom prst="rect">
            <a:avLst/>
          </a:prstGeom>
        </p:spPr>
        <p:txBody>
          <a:bodyPr/>
          <a:lstStyle>
            <a:lvl1pPr>
              <a:defRPr b="1">
                <a:solidFill>
                  <a:schemeClr val="bg1"/>
                </a:solidFill>
              </a:defRPr>
            </a:lvl1pPr>
          </a:lstStyle>
          <a:p>
            <a:r>
              <a:rPr lang="fr-FR"/>
              <a:t>Cliquez et modifiez le titre</a:t>
            </a:r>
          </a:p>
        </p:txBody>
      </p:sp>
    </p:spTree>
    <p:extLst>
      <p:ext uri="{BB962C8B-B14F-4D97-AF65-F5344CB8AC3E}">
        <p14:creationId xmlns:p14="http://schemas.microsoft.com/office/powerpoint/2010/main" val="33213237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re et contenu (rose)">
    <p:spTree>
      <p:nvGrpSpPr>
        <p:cNvPr id="1" name=""/>
        <p:cNvGrpSpPr/>
        <p:nvPr/>
      </p:nvGrpSpPr>
      <p:grpSpPr>
        <a:xfrm>
          <a:off x="0" y="0"/>
          <a:ext cx="0" cy="0"/>
          <a:chOff x="0" y="0"/>
          <a:chExt cx="0" cy="0"/>
        </a:xfrm>
      </p:grpSpPr>
      <p:pic>
        <p:nvPicPr>
          <p:cNvPr id="15" name="Imag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6" y="0"/>
            <a:ext cx="1682124" cy="5436320"/>
          </a:xfrm>
          <a:prstGeom prst="rect">
            <a:avLst/>
          </a:prstGeom>
        </p:spPr>
      </p:pic>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19" y="12607580"/>
            <a:ext cx="3724926" cy="785932"/>
          </a:xfrm>
          <a:prstGeom prst="rect">
            <a:avLst/>
          </a:prstGeom>
        </p:spPr>
      </p:pic>
      <p:sp>
        <p:nvSpPr>
          <p:cNvPr id="14" name="Titre 33"/>
          <p:cNvSpPr>
            <a:spLocks noGrp="1"/>
          </p:cNvSpPr>
          <p:nvPr>
            <p:ph type="title"/>
          </p:nvPr>
        </p:nvSpPr>
        <p:spPr>
          <a:xfrm>
            <a:off x="1692538" y="605371"/>
            <a:ext cx="21992964" cy="1024930"/>
          </a:xfrm>
          <a:prstGeom prst="rect">
            <a:avLst/>
          </a:prstGeom>
        </p:spPr>
        <p:txBody>
          <a:bodyPr/>
          <a:lstStyle>
            <a:lvl1pPr>
              <a:defRPr sz="7200" b="1">
                <a:solidFill>
                  <a:srgbClr val="09436A"/>
                </a:solidFill>
              </a:defRPr>
            </a:lvl1pPr>
          </a:lstStyle>
          <a:p>
            <a:r>
              <a:rPr lang="fr-FR"/>
              <a:t>Cliquez et modifiez le titre</a:t>
            </a:r>
          </a:p>
        </p:txBody>
      </p:sp>
      <p:sp>
        <p:nvSpPr>
          <p:cNvPr id="16" name="Espace réservé du texte 19"/>
          <p:cNvSpPr>
            <a:spLocks noGrp="1"/>
          </p:cNvSpPr>
          <p:nvPr>
            <p:ph type="body" sz="quarter" idx="10" hasCustomPrompt="1"/>
          </p:nvPr>
        </p:nvSpPr>
        <p:spPr>
          <a:xfrm>
            <a:off x="1732776" y="1631714"/>
            <a:ext cx="21924376" cy="1054100"/>
          </a:xfrm>
          <a:prstGeom prst="rect">
            <a:avLst/>
          </a:prstGeom>
        </p:spPr>
        <p:txBody>
          <a:bodyPr/>
          <a:lstStyle>
            <a:lvl1pPr>
              <a:defRPr sz="4000" baseline="0">
                <a:solidFill>
                  <a:srgbClr val="B61F72"/>
                </a:solidFill>
                <a:latin typeface="+mj-lt"/>
              </a:defRPr>
            </a:lvl1pPr>
          </a:lstStyle>
          <a:p>
            <a:pPr lvl="0"/>
            <a:r>
              <a:rPr lang="fr-FR" dirty="0"/>
              <a:t>Ajouter un sous-titre (optionnel)</a:t>
            </a:r>
          </a:p>
        </p:txBody>
      </p:sp>
      <p:sp>
        <p:nvSpPr>
          <p:cNvPr id="17" name="Espace réservé du contenu 30"/>
          <p:cNvSpPr>
            <a:spLocks noGrp="1"/>
          </p:cNvSpPr>
          <p:nvPr>
            <p:ph sz="quarter" idx="12"/>
          </p:nvPr>
        </p:nvSpPr>
        <p:spPr>
          <a:xfrm>
            <a:off x="1761068" y="3260492"/>
            <a:ext cx="21924436" cy="9322036"/>
          </a:xfrm>
          <a:prstGeom prst="rect">
            <a:avLst/>
          </a:prstGeom>
        </p:spPr>
        <p:txBody>
          <a:bodyPr/>
          <a:lstStyle>
            <a:lvl1pPr>
              <a:defRPr sz="5200">
                <a:solidFill>
                  <a:srgbClr val="333333"/>
                </a:solidFill>
              </a:defRPr>
            </a:lvl1pPr>
            <a:lvl2pPr>
              <a:defRPr sz="5600">
                <a:solidFill>
                  <a:srgbClr val="333333"/>
                </a:solidFill>
              </a:defRPr>
            </a:lvl2pPr>
            <a:lvl3pPr>
              <a:defRPr sz="4800">
                <a:solidFill>
                  <a:srgbClr val="333333"/>
                </a:solidFill>
              </a:defRPr>
            </a:lvl3pPr>
            <a:lvl4pPr>
              <a:defRPr sz="4000">
                <a:solidFill>
                  <a:srgbClr val="333333"/>
                </a:solidFill>
              </a:defRPr>
            </a:lvl4pPr>
            <a:lvl5pPr>
              <a:defRPr sz="3600">
                <a:solidFill>
                  <a:srgbClr val="333333"/>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11662895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re de section (vert)">
    <p:bg>
      <p:bgPr>
        <a:solidFill>
          <a:srgbClr val="A3D15F"/>
        </a:solidFill>
        <a:effectLst/>
      </p:bgPr>
    </p:bg>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0915" y="12583944"/>
            <a:ext cx="3724926" cy="785932"/>
          </a:xfrm>
          <a:prstGeom prst="rect">
            <a:avLst/>
          </a:prstGeom>
        </p:spPr>
      </p:pic>
      <p:sp>
        <p:nvSpPr>
          <p:cNvPr id="6" name="Sous-titre 2"/>
          <p:cNvSpPr>
            <a:spLocks noGrp="1"/>
          </p:cNvSpPr>
          <p:nvPr>
            <p:ph type="subTitle" idx="1"/>
          </p:nvPr>
        </p:nvSpPr>
        <p:spPr>
          <a:xfrm>
            <a:off x="1074422" y="9517856"/>
            <a:ext cx="13075920" cy="2483644"/>
          </a:xfrm>
          <a:prstGeom prst="rect">
            <a:avLst/>
          </a:prstGeom>
        </p:spPr>
        <p:txBody>
          <a:bodyPr/>
          <a:lstStyle>
            <a:lvl1pPr>
              <a:defRPr>
                <a:solidFill>
                  <a:schemeClr val="bg1"/>
                </a:solidFill>
              </a:defRPr>
            </a:lvl1pPr>
          </a:lstStyle>
          <a:p>
            <a:pPr algn="l"/>
            <a:r>
              <a:rPr lang="fr-FR">
                <a:solidFill>
                  <a:schemeClr val="bg1"/>
                </a:solidFill>
                <a:latin typeface="+mj-lt"/>
              </a:rPr>
              <a:t>Cliquez pour modifier le style des sous-titres du masque</a:t>
            </a:r>
            <a:endParaRPr lang="fr-FR" dirty="0">
              <a:solidFill>
                <a:schemeClr val="bg1"/>
              </a:solidFill>
              <a:latin typeface="+mj-lt"/>
            </a:endParaRPr>
          </a:p>
        </p:txBody>
      </p:sp>
      <p:sp>
        <p:nvSpPr>
          <p:cNvPr id="7" name="Titre 13"/>
          <p:cNvSpPr>
            <a:spLocks noGrp="1"/>
          </p:cNvSpPr>
          <p:nvPr>
            <p:ph type="title"/>
          </p:nvPr>
        </p:nvSpPr>
        <p:spPr>
          <a:xfrm>
            <a:off x="1074422" y="2720500"/>
            <a:ext cx="13075920" cy="6086156"/>
          </a:xfrm>
          <a:prstGeom prst="rect">
            <a:avLst/>
          </a:prstGeom>
        </p:spPr>
        <p:txBody>
          <a:bodyPr/>
          <a:lstStyle>
            <a:lvl1pPr>
              <a:defRPr b="1">
                <a:solidFill>
                  <a:schemeClr val="bg1"/>
                </a:solidFill>
              </a:defRPr>
            </a:lvl1pPr>
          </a:lstStyle>
          <a:p>
            <a:r>
              <a:rPr lang="fr-FR"/>
              <a:t>Cliquez et modifiez le titre</a:t>
            </a:r>
          </a:p>
        </p:txBody>
      </p:sp>
    </p:spTree>
    <p:extLst>
      <p:ext uri="{BB962C8B-B14F-4D97-AF65-F5344CB8AC3E}">
        <p14:creationId xmlns:p14="http://schemas.microsoft.com/office/powerpoint/2010/main" val="33539588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re et contenu (vert)">
    <p:spTree>
      <p:nvGrpSpPr>
        <p:cNvPr id="1" name=""/>
        <p:cNvGrpSpPr/>
        <p:nvPr/>
      </p:nvGrpSpPr>
      <p:grpSpPr>
        <a:xfrm>
          <a:off x="0" y="0"/>
          <a:ext cx="0" cy="0"/>
          <a:chOff x="0" y="0"/>
          <a:chExt cx="0" cy="0"/>
        </a:xfrm>
      </p:grpSpPr>
      <p:pic>
        <p:nvPicPr>
          <p:cNvPr id="15" name="Imag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6" y="5"/>
            <a:ext cx="1682124" cy="5436314"/>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0915" y="12583944"/>
            <a:ext cx="3724926" cy="785932"/>
          </a:xfrm>
          <a:prstGeom prst="rect">
            <a:avLst/>
          </a:prstGeom>
        </p:spPr>
      </p:pic>
      <p:sp>
        <p:nvSpPr>
          <p:cNvPr id="12" name="Titre 33"/>
          <p:cNvSpPr>
            <a:spLocks noGrp="1"/>
          </p:cNvSpPr>
          <p:nvPr>
            <p:ph type="title"/>
          </p:nvPr>
        </p:nvSpPr>
        <p:spPr>
          <a:xfrm>
            <a:off x="1692538" y="605371"/>
            <a:ext cx="21992964" cy="1024930"/>
          </a:xfrm>
          <a:prstGeom prst="rect">
            <a:avLst/>
          </a:prstGeom>
        </p:spPr>
        <p:txBody>
          <a:bodyPr/>
          <a:lstStyle>
            <a:lvl1pPr>
              <a:defRPr sz="7200" b="1">
                <a:solidFill>
                  <a:srgbClr val="09436A"/>
                </a:solidFill>
              </a:defRPr>
            </a:lvl1pPr>
          </a:lstStyle>
          <a:p>
            <a:r>
              <a:rPr lang="fr-FR"/>
              <a:t>Cliquez et modifiez le titre</a:t>
            </a:r>
          </a:p>
        </p:txBody>
      </p:sp>
      <p:sp>
        <p:nvSpPr>
          <p:cNvPr id="13" name="Espace réservé du texte 19"/>
          <p:cNvSpPr>
            <a:spLocks noGrp="1"/>
          </p:cNvSpPr>
          <p:nvPr>
            <p:ph type="body" sz="quarter" idx="10" hasCustomPrompt="1"/>
          </p:nvPr>
        </p:nvSpPr>
        <p:spPr>
          <a:xfrm>
            <a:off x="1732776" y="1631714"/>
            <a:ext cx="21924376" cy="1054100"/>
          </a:xfrm>
          <a:prstGeom prst="rect">
            <a:avLst/>
          </a:prstGeom>
        </p:spPr>
        <p:txBody>
          <a:bodyPr/>
          <a:lstStyle>
            <a:lvl1pPr>
              <a:defRPr sz="4000" baseline="0">
                <a:solidFill>
                  <a:srgbClr val="A3D15F"/>
                </a:solidFill>
                <a:latin typeface="+mj-lt"/>
              </a:defRPr>
            </a:lvl1pPr>
          </a:lstStyle>
          <a:p>
            <a:pPr lvl="0"/>
            <a:r>
              <a:rPr lang="fr-FR" dirty="0"/>
              <a:t>Ajouter un sous-titre (optionnel)</a:t>
            </a:r>
          </a:p>
        </p:txBody>
      </p:sp>
      <p:sp>
        <p:nvSpPr>
          <p:cNvPr id="14" name="Espace réservé du contenu 30"/>
          <p:cNvSpPr>
            <a:spLocks noGrp="1"/>
          </p:cNvSpPr>
          <p:nvPr>
            <p:ph sz="quarter" idx="12"/>
          </p:nvPr>
        </p:nvSpPr>
        <p:spPr>
          <a:xfrm>
            <a:off x="1761068" y="3260492"/>
            <a:ext cx="21924436" cy="9322036"/>
          </a:xfrm>
          <a:prstGeom prst="rect">
            <a:avLst/>
          </a:prstGeom>
        </p:spPr>
        <p:txBody>
          <a:bodyPr/>
          <a:lstStyle>
            <a:lvl1pPr>
              <a:defRPr sz="5200">
                <a:solidFill>
                  <a:srgbClr val="333333"/>
                </a:solidFill>
              </a:defRPr>
            </a:lvl1pPr>
            <a:lvl2pPr>
              <a:defRPr sz="5600">
                <a:solidFill>
                  <a:srgbClr val="333333"/>
                </a:solidFill>
              </a:defRPr>
            </a:lvl2pPr>
            <a:lvl3pPr>
              <a:defRPr sz="4800">
                <a:solidFill>
                  <a:srgbClr val="333333"/>
                </a:solidFill>
              </a:defRPr>
            </a:lvl3pPr>
            <a:lvl4pPr>
              <a:defRPr sz="4000">
                <a:solidFill>
                  <a:srgbClr val="333333"/>
                </a:solidFill>
              </a:defRPr>
            </a:lvl4pPr>
            <a:lvl5pPr>
              <a:defRPr sz="3600">
                <a:solidFill>
                  <a:srgbClr val="333333"/>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37477913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Pause ou au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Espace réservé du contenu 6"/>
          <p:cNvSpPr>
            <a:spLocks noGrp="1"/>
          </p:cNvSpPr>
          <p:nvPr>
            <p:ph sz="quarter" idx="10" hasCustomPrompt="1"/>
          </p:nvPr>
        </p:nvSpPr>
        <p:spPr>
          <a:xfrm>
            <a:off x="12713784" y="5104920"/>
            <a:ext cx="8004388" cy="2430816"/>
          </a:xfrm>
          <a:prstGeom prst="rect">
            <a:avLst/>
          </a:prstGeom>
        </p:spPr>
        <p:txBody>
          <a:bodyPr/>
          <a:lstStyle>
            <a:lvl1pPr>
              <a:defRPr sz="16000">
                <a:solidFill>
                  <a:srgbClr val="09436A"/>
                </a:solidFill>
              </a:defRPr>
            </a:lvl1pPr>
          </a:lstStyle>
          <a:p>
            <a:pPr lvl="0"/>
            <a:r>
              <a:rPr lang="fr-FR"/>
              <a:t>Pause</a:t>
            </a:r>
            <a:endParaRPr lang="fr-FR" dirty="0"/>
          </a:p>
        </p:txBody>
      </p:sp>
    </p:spTree>
    <p:extLst>
      <p:ext uri="{BB962C8B-B14F-4D97-AF65-F5344CB8AC3E}">
        <p14:creationId xmlns:p14="http://schemas.microsoft.com/office/powerpoint/2010/main" val="17369385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Conclusion">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8864" y="7704811"/>
            <a:ext cx="8411096" cy="3722058"/>
          </a:xfrm>
          <a:prstGeom prst="rect">
            <a:avLst/>
          </a:prstGeom>
        </p:spPr>
      </p:pic>
      <p:sp>
        <p:nvSpPr>
          <p:cNvPr id="2" name="Titre 1"/>
          <p:cNvSpPr>
            <a:spLocks noGrp="1"/>
          </p:cNvSpPr>
          <p:nvPr>
            <p:ph type="title" hasCustomPrompt="1"/>
          </p:nvPr>
        </p:nvSpPr>
        <p:spPr>
          <a:xfrm>
            <a:off x="1676400" y="2994201"/>
            <a:ext cx="21031200" cy="2028642"/>
          </a:xfrm>
          <a:prstGeom prst="rect">
            <a:avLst/>
          </a:prstGeom>
        </p:spPr>
        <p:txBody>
          <a:bodyPr/>
          <a:lstStyle>
            <a:lvl1pPr algn="ctr">
              <a:defRPr sz="12000" baseline="0">
                <a:solidFill>
                  <a:srgbClr val="09436A"/>
                </a:solidFill>
              </a:defRPr>
            </a:lvl1pPr>
          </a:lstStyle>
          <a:p>
            <a:r>
              <a:rPr lang="fr-FR" dirty="0"/>
              <a:t>Ajouter une conclusion</a:t>
            </a:r>
          </a:p>
        </p:txBody>
      </p:sp>
      <p:grpSp>
        <p:nvGrpSpPr>
          <p:cNvPr id="3" name="Grouper 2"/>
          <p:cNvGrpSpPr/>
          <p:nvPr/>
        </p:nvGrpSpPr>
        <p:grpSpPr>
          <a:xfrm>
            <a:off x="3466872" y="7003258"/>
            <a:ext cx="17450264" cy="0"/>
            <a:chOff x="1306876" y="3558779"/>
            <a:chExt cx="6543849" cy="0"/>
          </a:xfrm>
        </p:grpSpPr>
        <p:cxnSp>
          <p:nvCxnSpPr>
            <p:cNvPr id="4" name="Connecteur droit 3"/>
            <p:cNvCxnSpPr/>
            <p:nvPr/>
          </p:nvCxnSpPr>
          <p:spPr>
            <a:xfrm>
              <a:off x="3488159" y="3558779"/>
              <a:ext cx="2181283" cy="0"/>
            </a:xfrm>
            <a:prstGeom prst="line">
              <a:avLst/>
            </a:prstGeom>
            <a:ln w="69850">
              <a:solidFill>
                <a:srgbClr val="B62072"/>
              </a:solidFill>
            </a:ln>
          </p:spPr>
          <p:style>
            <a:lnRef idx="1">
              <a:schemeClr val="accent1"/>
            </a:lnRef>
            <a:fillRef idx="0">
              <a:schemeClr val="accent1"/>
            </a:fillRef>
            <a:effectRef idx="0">
              <a:schemeClr val="accent1"/>
            </a:effectRef>
            <a:fontRef idx="minor">
              <a:schemeClr val="tx1"/>
            </a:fontRef>
          </p:style>
        </p:cxnSp>
        <p:cxnSp>
          <p:nvCxnSpPr>
            <p:cNvPr id="5" name="Connecteur droit 4"/>
            <p:cNvCxnSpPr/>
            <p:nvPr/>
          </p:nvCxnSpPr>
          <p:spPr>
            <a:xfrm>
              <a:off x="1306876" y="3558779"/>
              <a:ext cx="2181283" cy="0"/>
            </a:xfrm>
            <a:prstGeom prst="line">
              <a:avLst/>
            </a:prstGeom>
            <a:ln w="69850">
              <a:solidFill>
                <a:srgbClr val="8BD3DA"/>
              </a:solidFill>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a:off x="5669442" y="3558779"/>
              <a:ext cx="2181283" cy="0"/>
            </a:xfrm>
            <a:prstGeom prst="line">
              <a:avLst/>
            </a:prstGeom>
            <a:ln w="69850">
              <a:solidFill>
                <a:srgbClr val="A3D05F"/>
              </a:solidFill>
            </a:ln>
          </p:spPr>
          <p:style>
            <a:lnRef idx="1">
              <a:schemeClr val="accent1"/>
            </a:lnRef>
            <a:fillRef idx="0">
              <a:schemeClr val="accent1"/>
            </a:fillRef>
            <a:effectRef idx="0">
              <a:schemeClr val="accent1"/>
            </a:effectRef>
            <a:fontRef idx="minor">
              <a:schemeClr val="tx1"/>
            </a:fontRef>
          </p:style>
        </p:cxnSp>
      </p:grpSp>
      <p:pic>
        <p:nvPicPr>
          <p:cNvPr id="7" name="Image 6"/>
          <p:cNvPicPr>
            <a:picLocks noChangeAspect="1"/>
          </p:cNvPicPr>
          <p:nvPr/>
        </p:nvPicPr>
        <p:blipFill rotWithShape="1">
          <a:blip r:embed="rId3">
            <a:extLst>
              <a:ext uri="{28A0092B-C50C-407E-A947-70E740481C1C}">
                <a14:useLocalDpi xmlns:a14="http://schemas.microsoft.com/office/drawing/2010/main" val="0"/>
              </a:ext>
            </a:extLst>
          </a:blip>
          <a:srcRect l="43528" t="1" b="13205"/>
          <a:stretch/>
        </p:blipFill>
        <p:spPr>
          <a:xfrm>
            <a:off x="10678936" y="11986621"/>
            <a:ext cx="2884088" cy="935258"/>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09126" y="7704809"/>
            <a:ext cx="8405020" cy="3722058"/>
          </a:xfrm>
          <a:prstGeom prst="rect">
            <a:avLst/>
          </a:prstGeom>
        </p:spPr>
      </p:pic>
      <p:pic>
        <p:nvPicPr>
          <p:cNvPr id="15" name="Image 14"/>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6105300" y="11561077"/>
            <a:ext cx="2812680" cy="1235374"/>
          </a:xfrm>
          <a:prstGeom prst="rect">
            <a:avLst/>
          </a:prstGeom>
        </p:spPr>
      </p:pic>
      <p:pic>
        <p:nvPicPr>
          <p:cNvPr id="16" name="Image 15"/>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4981580" y="11810724"/>
            <a:ext cx="2787332" cy="985724"/>
          </a:xfrm>
          <a:prstGeom prst="rect">
            <a:avLst/>
          </a:prstGeom>
        </p:spPr>
      </p:pic>
    </p:spTree>
    <p:extLst>
      <p:ext uri="{BB962C8B-B14F-4D97-AF65-F5344CB8AC3E}">
        <p14:creationId xmlns:p14="http://schemas.microsoft.com/office/powerpoint/2010/main" val="25751146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7" name="Espace réservé du titre 1"/>
          <p:cNvSpPr>
            <a:spLocks noGrp="1"/>
          </p:cNvSpPr>
          <p:nvPr>
            <p:ph type="title"/>
          </p:nvPr>
        </p:nvSpPr>
        <p:spPr>
          <a:xfrm>
            <a:off x="697632" y="2"/>
            <a:ext cx="22467168" cy="1813244"/>
          </a:xfrm>
          <a:prstGeom prst="rect">
            <a:avLst/>
          </a:prstGeom>
        </p:spPr>
        <p:txBody>
          <a:bodyPr>
            <a:normAutofit/>
          </a:bodyPr>
          <a:lstStyle/>
          <a:p>
            <a:r>
              <a:rPr lang="fr-FR"/>
              <a:t>Modifiez le style du titre</a:t>
            </a:r>
            <a:endParaRPr lang="fr-FR" dirty="0"/>
          </a:p>
        </p:txBody>
      </p:sp>
      <p:sp>
        <p:nvSpPr>
          <p:cNvPr id="3" name="Espace réservé de la date 3"/>
          <p:cNvSpPr>
            <a:spLocks noGrp="1"/>
          </p:cNvSpPr>
          <p:nvPr>
            <p:ph type="dt" sz="half" idx="10"/>
          </p:nvPr>
        </p:nvSpPr>
        <p:spPr/>
        <p:txBody>
          <a:bodyPr/>
          <a:lstStyle>
            <a:lvl1pPr eaLnBrk="1" fontAlgn="auto" hangingPunct="1">
              <a:spcBef>
                <a:spcPts val="0"/>
              </a:spcBef>
              <a:spcAft>
                <a:spcPts val="0"/>
              </a:spcAft>
              <a:defRPr>
                <a:latin typeface="+mn-lt"/>
              </a:defRPr>
            </a:lvl1pPr>
          </a:lstStyle>
          <a:p>
            <a:pPr>
              <a:defRPr/>
            </a:pPr>
            <a:endParaRPr lang="fr-FR"/>
          </a:p>
        </p:txBody>
      </p:sp>
      <p:sp>
        <p:nvSpPr>
          <p:cNvPr id="4" name="Espace réservé du pied de page 4"/>
          <p:cNvSpPr>
            <a:spLocks noGrp="1"/>
          </p:cNvSpPr>
          <p:nvPr>
            <p:ph type="ftr" sz="quarter" idx="11"/>
          </p:nvPr>
        </p:nvSpPr>
        <p:spPr/>
        <p:txBody>
          <a:bodyPr/>
          <a:lstStyle>
            <a:lvl1pPr eaLnBrk="1" fontAlgn="auto" hangingPunct="1">
              <a:spcBef>
                <a:spcPts val="0"/>
              </a:spcBef>
              <a:spcAft>
                <a:spcPts val="0"/>
              </a:spcAft>
              <a:defRPr>
                <a:latin typeface="+mn-lt"/>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200210CF-15E1-4A1A-B244-BDCEBEF1F43B}" type="slidenum">
              <a:rPr lang="fr-FR"/>
              <a:pPr>
                <a:defRPr/>
              </a:pPr>
              <a:t>‹n°›</a:t>
            </a:fld>
            <a:endParaRPr lang="fr-FR"/>
          </a:p>
        </p:txBody>
      </p:sp>
    </p:spTree>
    <p:extLst>
      <p:ext uri="{BB962C8B-B14F-4D97-AF65-F5344CB8AC3E}">
        <p14:creationId xmlns:p14="http://schemas.microsoft.com/office/powerpoint/2010/main" val="1583917575"/>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B575A3-1921-F546-AAA9-11878963BEE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19D72EE-238D-FC4B-9B37-3954634E19F6}"/>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1881BF1D-DCB7-9646-913C-28480B93952A}"/>
              </a:ext>
            </a:extLst>
          </p:cNvPr>
          <p:cNvSpPr>
            <a:spLocks noGrp="1"/>
          </p:cNvSpPr>
          <p:nvPr>
            <p:ph type="dt" sz="half" idx="10"/>
          </p:nvPr>
        </p:nvSpPr>
        <p:spPr/>
        <p:txBody>
          <a:bodyPr/>
          <a:lstStyle/>
          <a:p>
            <a:fld id="{BF1E1E9E-6385-814F-8621-C4358F5CBCE8}" type="datetimeFigureOut">
              <a:rPr lang="fr-FR" smtClean="0">
                <a:solidFill>
                  <a:prstClr val="black">
                    <a:tint val="75000"/>
                  </a:prstClr>
                </a:solidFill>
              </a:rPr>
              <a:pPr/>
              <a:t>21/06/2021</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id="{4104397D-D95F-A043-9855-DDA573D148E8}"/>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D861C322-1FA5-4145-824F-678C56C6B44D}"/>
              </a:ext>
            </a:extLst>
          </p:cNvPr>
          <p:cNvSpPr>
            <a:spLocks noGrp="1"/>
          </p:cNvSpPr>
          <p:nvPr>
            <p:ph type="sldNum" sz="quarter" idx="12"/>
          </p:nvPr>
        </p:nvSpPr>
        <p:spPr/>
        <p:txBody>
          <a:bodyPr/>
          <a:lstStyle/>
          <a:p>
            <a:fld id="{14A8F264-0C8F-2842-A6F1-D88E7D8DCD0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953370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Contenu unique">
    <p:spTree>
      <p:nvGrpSpPr>
        <p:cNvPr id="1" name=""/>
        <p:cNvGrpSpPr/>
        <p:nvPr/>
      </p:nvGrpSpPr>
      <p:grpSpPr>
        <a:xfrm>
          <a:off x="0" y="0"/>
          <a:ext cx="0" cy="0"/>
          <a:chOff x="0" y="0"/>
          <a:chExt cx="0" cy="0"/>
        </a:xfrm>
      </p:grpSpPr>
      <p:sp>
        <p:nvSpPr>
          <p:cNvPr id="2" name="Titre 1"/>
          <p:cNvSpPr>
            <a:spLocks noGrp="1"/>
          </p:cNvSpPr>
          <p:nvPr>
            <p:ph type="title"/>
          </p:nvPr>
        </p:nvSpPr>
        <p:spPr>
          <a:xfrm>
            <a:off x="1513844" y="2714649"/>
            <a:ext cx="13184296" cy="1027966"/>
          </a:xfrm>
        </p:spPr>
        <p:txBody>
          <a:bodyPr/>
          <a:lstStyle>
            <a:lvl1pPr>
              <a:defRPr sz="3200">
                <a:solidFill>
                  <a:srgbClr val="464646"/>
                </a:solidFill>
              </a:defRPr>
            </a:lvl1pPr>
          </a:lstStyle>
          <a:p>
            <a:r>
              <a:rPr lang="fr-FR"/>
              <a:t>Modifiez le style du titre</a:t>
            </a:r>
            <a:endParaRPr lang="fr-FR" dirty="0"/>
          </a:p>
        </p:txBody>
      </p:sp>
      <p:sp>
        <p:nvSpPr>
          <p:cNvPr id="5" name="Espace réservé du texte 4"/>
          <p:cNvSpPr>
            <a:spLocks noGrp="1"/>
          </p:cNvSpPr>
          <p:nvPr>
            <p:ph type="body" sz="quarter" idx="11" hasCustomPrompt="1"/>
          </p:nvPr>
        </p:nvSpPr>
        <p:spPr>
          <a:xfrm>
            <a:off x="1513844" y="3742275"/>
            <a:ext cx="13184296" cy="8630354"/>
          </a:xfrm>
          <a:prstGeom prst="rect">
            <a:avLst/>
          </a:prstGeom>
        </p:spPr>
        <p:txBody>
          <a:bodyPr vert="horz"/>
          <a:lstStyle>
            <a:lvl1pPr marL="329184" marR="0" indent="-329184" algn="l" defTabSz="914400" rtl="0" eaLnBrk="1" fontAlgn="auto" latinLnBrk="0" hangingPunct="1">
              <a:lnSpc>
                <a:spcPct val="100000"/>
              </a:lnSpc>
              <a:spcBef>
                <a:spcPts val="0"/>
              </a:spcBef>
              <a:spcAft>
                <a:spcPts val="0"/>
              </a:spcAft>
              <a:buClrTx/>
              <a:buSzTx/>
              <a:buFont typeface="Arial"/>
              <a:buChar char="•"/>
              <a:tabLst/>
              <a:defRPr sz="2800" baseline="0"/>
            </a:lvl1pPr>
          </a:lstStyle>
          <a:p>
            <a:pPr lvl="0"/>
            <a:r>
              <a:rPr lang="fr-CA" dirty="0"/>
              <a:t>Élément 1</a:t>
            </a:r>
          </a:p>
          <a:p>
            <a:pPr lvl="0"/>
            <a:r>
              <a:rPr lang="fr-CA" dirty="0"/>
              <a:t>Élément 2</a:t>
            </a:r>
          </a:p>
          <a:p>
            <a:pPr marL="329184" marR="0" lvl="0" indent="-329184" algn="l" defTabSz="914400" rtl="0" eaLnBrk="1" fontAlgn="auto" latinLnBrk="0" hangingPunct="1">
              <a:lnSpc>
                <a:spcPct val="100000"/>
              </a:lnSpc>
              <a:spcBef>
                <a:spcPts val="0"/>
              </a:spcBef>
              <a:spcAft>
                <a:spcPts val="0"/>
              </a:spcAft>
              <a:buClrTx/>
              <a:buSzTx/>
              <a:buFont typeface="Arial"/>
              <a:buChar char="•"/>
              <a:tabLst/>
              <a:defRPr/>
            </a:pPr>
            <a:r>
              <a:rPr lang="fr-CA" dirty="0"/>
              <a:t>Élément 3</a:t>
            </a:r>
          </a:p>
          <a:p>
            <a:pPr lvl="0"/>
            <a:endParaRPr lang="fr-CA" dirty="0"/>
          </a:p>
          <a:p>
            <a:pPr lvl="0"/>
            <a:endParaRPr lang="fr-CA" dirty="0"/>
          </a:p>
          <a:p>
            <a:pPr lvl="0"/>
            <a:endParaRPr lang="fr-FR" dirty="0"/>
          </a:p>
          <a:p>
            <a:pPr lvl="0"/>
            <a:endParaRPr lang="fr-CA" dirty="0"/>
          </a:p>
        </p:txBody>
      </p:sp>
    </p:spTree>
    <p:extLst>
      <p:ext uri="{BB962C8B-B14F-4D97-AF65-F5344CB8AC3E}">
        <p14:creationId xmlns:p14="http://schemas.microsoft.com/office/powerpoint/2010/main" val="2004101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0.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4.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image" Target="../media/image5.jpe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image" Target="../media/image4.png"/><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heme" Target="../theme/theme6.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29" Type="http://schemas.openxmlformats.org/officeDocument/2006/relationships/image" Target="../media/image23.emf"/><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image" Target="../media/image22.emf"/><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a:off x="448070" y="1431777"/>
            <a:ext cx="23487860" cy="1"/>
          </a:xfrm>
          <a:prstGeom prst="line">
            <a:avLst/>
          </a:prstGeom>
          <a:ln w="12700">
            <a:solidFill>
              <a:srgbClr val="92929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 name="Rounded Rectangle"/>
          <p:cNvSpPr/>
          <p:nvPr/>
        </p:nvSpPr>
        <p:spPr>
          <a:xfrm>
            <a:off x="22871838" y="446721"/>
            <a:ext cx="1058217" cy="571195"/>
          </a:xfrm>
          <a:prstGeom prst="roundRect">
            <a:avLst>
              <a:gd name="adj" fmla="val 50000"/>
            </a:avLst>
          </a:prstGeom>
          <a:solidFill>
            <a:srgbClr val="2F74D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 name="Slide Number"/>
          <p:cNvSpPr txBox="1">
            <a:spLocks noGrp="1"/>
          </p:cNvSpPr>
          <p:nvPr>
            <p:ph type="sldNum" sz="quarter" idx="2"/>
          </p:nvPr>
        </p:nvSpPr>
        <p:spPr>
          <a:xfrm>
            <a:off x="23167012" y="501788"/>
            <a:ext cx="467869" cy="469901"/>
          </a:xfrm>
          <a:prstGeom prst="rect">
            <a:avLst/>
          </a:prstGeom>
          <a:ln w="12700">
            <a:miter lim="400000"/>
          </a:ln>
        </p:spPr>
        <p:txBody>
          <a:bodyPr wrap="none" lIns="50800" tIns="50800" rIns="50800" bIns="50800">
            <a:spAutoFit/>
          </a:bodyPr>
          <a:lstStyle>
            <a:lvl1pPr>
              <a:defRPr sz="2400" b="0">
                <a:solidFill>
                  <a:srgbClr val="FFFFFF"/>
                </a:solidFill>
                <a:latin typeface="Lato Bold"/>
                <a:ea typeface="Lato Bold"/>
                <a:cs typeface="Lato Bold"/>
                <a:sym typeface="Lato Bold"/>
              </a:defRPr>
            </a:lvl1pPr>
          </a:lstStyle>
          <a:p>
            <a:fld id="{86CB4B4D-7CA3-9044-876B-883B54F8677D}" type="slidenum">
              <a:t>‹n°›</a:t>
            </a:fld>
            <a:endParaRPr/>
          </a:p>
        </p:txBody>
      </p:sp>
      <p:sp>
        <p:nvSpPr>
          <p:cNvPr id="5"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6"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8" r:id="rId5"/>
    <p:sldLayoutId id="2147483813" r:id="rId6"/>
    <p:sldLayoutId id="2147483814" r:id="rId7"/>
    <p:sldLayoutId id="2147483961" r:id="rId8"/>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Bold"/>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Bold"/>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Bold"/>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Bold"/>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Bold"/>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Bold"/>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Bold"/>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Bold"/>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Bold"/>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5DC1367-BD13-C44D-A023-5CEFB66BEA0D}"/>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2F43C135-60DA-7645-82FC-A8379E932E10}"/>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C2457A8B-801E-EF42-8DC3-1D6B8A28CDDF}"/>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D274F1EC-306B-6640-A25C-847F617DE3D9}" type="datetimeFigureOut">
              <a:rPr lang="fr-FR" smtClean="0"/>
              <a:t>21/06/2021</a:t>
            </a:fld>
            <a:endParaRPr lang="fr-FR"/>
          </a:p>
        </p:txBody>
      </p:sp>
      <p:sp>
        <p:nvSpPr>
          <p:cNvPr id="5" name="Espace réservé du pied de page 4">
            <a:extLst>
              <a:ext uri="{FF2B5EF4-FFF2-40B4-BE49-F238E27FC236}">
                <a16:creationId xmlns:a16="http://schemas.microsoft.com/office/drawing/2014/main" id="{E23925C4-3BED-A54F-860B-E7A662FADBAB}"/>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B1969DC-6B55-5747-BC9C-90A7CA5653F3}"/>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B47AFD8A-82F5-D540-A429-AD1026C52585}" type="slidenum">
              <a:rPr lang="fr-FR" smtClean="0"/>
              <a:t>‹n°›</a:t>
            </a:fld>
            <a:endParaRPr lang="fr-FR"/>
          </a:p>
        </p:txBody>
      </p:sp>
    </p:spTree>
    <p:extLst>
      <p:ext uri="{BB962C8B-B14F-4D97-AF65-F5344CB8AC3E}">
        <p14:creationId xmlns:p14="http://schemas.microsoft.com/office/powerpoint/2010/main" val="1811650627"/>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10DB247-607F-1545-AB0A-24CD5B038871}"/>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DE66E93-EDA9-3346-B027-7DF54B0C6107}"/>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3FBD70B9-05C0-2D4C-9DEE-A49C656265CC}"/>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0586EBFD-C367-3245-8828-E9560A180687}" type="datetimeFigureOut">
              <a:rPr lang="fr-FR" smtClean="0"/>
              <a:t>21/06/2021</a:t>
            </a:fld>
            <a:endParaRPr lang="fr-FR"/>
          </a:p>
        </p:txBody>
      </p:sp>
      <p:sp>
        <p:nvSpPr>
          <p:cNvPr id="5" name="Espace réservé du pied de page 4">
            <a:extLst>
              <a:ext uri="{FF2B5EF4-FFF2-40B4-BE49-F238E27FC236}">
                <a16:creationId xmlns:a16="http://schemas.microsoft.com/office/drawing/2014/main" id="{6E09C766-96E7-5D4C-9603-DFDD0C016CF5}"/>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884F658-0E21-0448-B970-2F2157FB62C8}"/>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63B9BCDB-0850-3747-A876-3611FD7ECB02}" type="slidenum">
              <a:rPr lang="fr-FR" smtClean="0"/>
              <a:t>‹n°›</a:t>
            </a:fld>
            <a:endParaRPr lang="fr-FR"/>
          </a:p>
        </p:txBody>
      </p:sp>
    </p:spTree>
    <p:extLst>
      <p:ext uri="{BB962C8B-B14F-4D97-AF65-F5344CB8AC3E}">
        <p14:creationId xmlns:p14="http://schemas.microsoft.com/office/powerpoint/2010/main" val="2527251787"/>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A64A76D-08E8-1E4B-B901-FEFEC5F34B56}"/>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4AE1544-4778-2D46-BAEF-24DE09ABC4B7}"/>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F582BA42-8E89-E043-9555-BE2C200F9A79}"/>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hangingPunct="1"/>
            <a:fld id="{BF1E1E9E-6385-814F-8621-C4358F5CBCE8}" type="datetimeFigureOut">
              <a:rPr lang="fr-FR" b="0" kern="1200" smtClean="0">
                <a:solidFill>
                  <a:prstClr val="black">
                    <a:tint val="75000"/>
                  </a:prstClr>
                </a:solidFill>
                <a:latin typeface="Calibri" panose="020F0502020204030204"/>
                <a:ea typeface=""/>
                <a:cs typeface=""/>
              </a:rPr>
              <a:pPr defTabSz="1828800" hangingPunct="1"/>
              <a:t>21/06/2021</a:t>
            </a:fld>
            <a:endParaRPr lang="fr-FR" b="0" kern="1200">
              <a:solidFill>
                <a:prstClr val="black">
                  <a:tint val="75000"/>
                </a:prstClr>
              </a:solidFill>
              <a:latin typeface="Calibri" panose="020F0502020204030204"/>
              <a:ea typeface=""/>
              <a:cs typeface=""/>
            </a:endParaRPr>
          </a:p>
        </p:txBody>
      </p:sp>
      <p:sp>
        <p:nvSpPr>
          <p:cNvPr id="5" name="Espace réservé du pied de page 4">
            <a:extLst>
              <a:ext uri="{FF2B5EF4-FFF2-40B4-BE49-F238E27FC236}">
                <a16:creationId xmlns:a16="http://schemas.microsoft.com/office/drawing/2014/main" id="{3916604C-BB91-8F40-8159-462A04AB4D14}"/>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hangingPunct="1"/>
            <a:endParaRPr lang="fr-FR" b="0" kern="1200">
              <a:solidFill>
                <a:prstClr val="black">
                  <a:tint val="75000"/>
                </a:prstClr>
              </a:solidFill>
              <a:latin typeface="Calibri" panose="020F0502020204030204"/>
              <a:ea typeface=""/>
              <a:cs typeface=""/>
            </a:endParaRPr>
          </a:p>
        </p:txBody>
      </p:sp>
      <p:sp>
        <p:nvSpPr>
          <p:cNvPr id="6" name="Espace réservé du numéro de diapositive 5">
            <a:extLst>
              <a:ext uri="{FF2B5EF4-FFF2-40B4-BE49-F238E27FC236}">
                <a16:creationId xmlns:a16="http://schemas.microsoft.com/office/drawing/2014/main" id="{6238A4D0-69EE-164D-8EE4-3B2021FF9DF1}"/>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hangingPunct="1"/>
            <a:fld id="{14A8F264-0C8F-2842-A6F1-D88E7D8DCD0A}" type="slidenum">
              <a:rPr lang="fr-FR" b="0" kern="1200" smtClean="0">
                <a:solidFill>
                  <a:prstClr val="black">
                    <a:tint val="75000"/>
                  </a:prstClr>
                </a:solidFill>
                <a:latin typeface="Calibri" panose="020F0502020204030204"/>
                <a:ea typeface=""/>
                <a:cs typeface=""/>
              </a:rPr>
              <a:pPr defTabSz="1828800" hangingPunct="1"/>
              <a:t>‹n°›</a:t>
            </a:fld>
            <a:endParaRPr lang="fr-FR" b="0" kern="120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8418368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90254" y="731520"/>
            <a:ext cx="21031200" cy="2651124"/>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690254" y="3657601"/>
            <a:ext cx="21031200" cy="8702674"/>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200">
                <a:solidFill>
                  <a:schemeClr val="tx1">
                    <a:lumMod val="65000"/>
                    <a:lumOff val="35000"/>
                  </a:schemeClr>
                </a:solidFill>
              </a:defRPr>
            </a:lvl1pPr>
          </a:lstStyle>
          <a:p>
            <a:fld id="{92EDA13E-8E1F-6B4C-8F89-1C5903E57245}" type="datetime1">
              <a:rPr lang="fr-CA" smtClean="0">
                <a:solidFill>
                  <a:prstClr val="black">
                    <a:tint val="75000"/>
                  </a:prstClr>
                </a:solidFill>
              </a:rPr>
              <a:pPr/>
              <a:t>2021-06-21</a:t>
            </a:fld>
            <a:endParaRPr lang="fr-CA">
              <a:solidFill>
                <a:prstClr val="black">
                  <a:tint val="75000"/>
                </a:prstClr>
              </a:solidFill>
            </a:endParaRPr>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200">
                <a:solidFill>
                  <a:schemeClr val="tx1">
                    <a:lumMod val="65000"/>
                    <a:lumOff val="35000"/>
                  </a:schemeClr>
                </a:solidFill>
              </a:defRPr>
            </a:lvl1pPr>
          </a:lstStyle>
          <a:p>
            <a:endParaRPr lang="fr-CA">
              <a:solidFill>
                <a:prstClr val="black">
                  <a:tint val="75000"/>
                </a:prstClr>
              </a:solidFill>
            </a:endParaRPr>
          </a:p>
        </p:txBody>
      </p:sp>
      <p:sp>
        <p:nvSpPr>
          <p:cNvPr id="6" name="Slide Number Placeholder 5"/>
          <p:cNvSpPr>
            <a:spLocks noGrp="1"/>
          </p:cNvSpPr>
          <p:nvPr>
            <p:ph type="sldNum" sz="quarter" idx="4"/>
          </p:nvPr>
        </p:nvSpPr>
        <p:spPr>
          <a:xfrm>
            <a:off x="17235054" y="12712701"/>
            <a:ext cx="5486400" cy="730250"/>
          </a:xfrm>
          <a:prstGeom prst="rect">
            <a:avLst/>
          </a:prstGeom>
        </p:spPr>
        <p:txBody>
          <a:bodyPr vert="horz" lIns="91440" tIns="45720" rIns="91440" bIns="45720" rtlCol="0" anchor="ctr"/>
          <a:lstStyle>
            <a:lvl1pPr algn="r">
              <a:defRPr sz="2200">
                <a:solidFill>
                  <a:schemeClr val="tx1">
                    <a:tint val="75000"/>
                  </a:schemeClr>
                </a:solidFill>
              </a:defRPr>
            </a:lvl1pPr>
          </a:lstStyle>
          <a:p>
            <a:fld id="{7DED9CB9-E250-4207-B61A-50E6E4B62CC7}"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21348724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Lst>
  <p:hf hdr="0" ft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Wingdings 2" pitchFamily="18" charset="2"/>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Wingdings 2" pitchFamily="18" charset="2"/>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Wingdings 2" pitchFamily="18" charset="2"/>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Wingdings 2" pitchFamily="18" charset="2"/>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Wingdings 2" pitchFamily="18" charset="2"/>
        <a:buChar char=""/>
        <a:defRPr sz="3600" kern="1200">
          <a:solidFill>
            <a:schemeClr val="tx1"/>
          </a:solidFill>
          <a:latin typeface="+mn-lt"/>
          <a:ea typeface="+mn-ea"/>
          <a:cs typeface="+mn-cs"/>
        </a:defRPr>
      </a:lvl5pPr>
      <a:lvl6pPr marL="5029200" indent="-457200" algn="l" defTabSz="1828800" rtl="0" eaLnBrk="1" latinLnBrk="0" hangingPunct="1">
        <a:spcBef>
          <a:spcPct val="20000"/>
        </a:spcBef>
        <a:buFont typeface="Wingdings 2" pitchFamily="18" charset="2"/>
        <a:buChar char=""/>
        <a:defRPr sz="3600" kern="1200">
          <a:solidFill>
            <a:schemeClr val="tx1"/>
          </a:solidFill>
          <a:latin typeface="+mn-lt"/>
          <a:ea typeface="+mn-ea"/>
          <a:cs typeface="+mn-cs"/>
        </a:defRPr>
      </a:lvl6pPr>
      <a:lvl7pPr marL="5943600" indent="-457200" algn="l" defTabSz="1828800" rtl="0" eaLnBrk="1" latinLnBrk="0" hangingPunct="1">
        <a:spcBef>
          <a:spcPct val="20000"/>
        </a:spcBef>
        <a:buFont typeface="Wingdings 2" pitchFamily="18" charset="2"/>
        <a:buChar char=""/>
        <a:defRPr sz="3600" kern="1200">
          <a:solidFill>
            <a:schemeClr val="tx1"/>
          </a:solidFill>
          <a:latin typeface="+mn-lt"/>
          <a:ea typeface="+mn-ea"/>
          <a:cs typeface="+mn-cs"/>
        </a:defRPr>
      </a:lvl7pPr>
      <a:lvl8pPr marL="6858000" indent="-457200" algn="l" defTabSz="1828800" rtl="0" eaLnBrk="1" latinLnBrk="0" hangingPunct="1">
        <a:spcBef>
          <a:spcPct val="20000"/>
        </a:spcBef>
        <a:buFont typeface="Wingdings 2" pitchFamily="18" charset="2"/>
        <a:buChar char=""/>
        <a:defRPr sz="3600" kern="1200">
          <a:solidFill>
            <a:schemeClr val="tx1"/>
          </a:solidFill>
          <a:latin typeface="+mn-lt"/>
          <a:ea typeface="+mn-ea"/>
          <a:cs typeface="+mn-cs"/>
        </a:defRPr>
      </a:lvl8pPr>
      <a:lvl9pPr marL="7772400" indent="-457200" algn="l" defTabSz="1828800" rtl="0" eaLnBrk="1" latinLnBrk="0" hangingPunct="1">
        <a:spcBef>
          <a:spcPct val="20000"/>
        </a:spcBef>
        <a:buFont typeface="Wingdings 2" pitchFamily="18" charset="2"/>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a:off x="448070" y="1431777"/>
            <a:ext cx="23487860" cy="1"/>
          </a:xfrm>
          <a:prstGeom prst="line">
            <a:avLst/>
          </a:prstGeom>
          <a:ln w="12700">
            <a:solidFill>
              <a:srgbClr val="92929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 name="Rounded Rectangle"/>
          <p:cNvSpPr/>
          <p:nvPr/>
        </p:nvSpPr>
        <p:spPr>
          <a:xfrm>
            <a:off x="22871838" y="446721"/>
            <a:ext cx="1058217" cy="571195"/>
          </a:xfrm>
          <a:prstGeom prst="roundRect">
            <a:avLst>
              <a:gd name="adj" fmla="val 50000"/>
            </a:avLst>
          </a:prstGeom>
          <a:solidFill>
            <a:srgbClr val="2F74D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 name="Slide Number"/>
          <p:cNvSpPr txBox="1">
            <a:spLocks noGrp="1"/>
          </p:cNvSpPr>
          <p:nvPr>
            <p:ph type="sldNum" sz="quarter" idx="2"/>
          </p:nvPr>
        </p:nvSpPr>
        <p:spPr>
          <a:xfrm>
            <a:off x="23167012" y="501788"/>
            <a:ext cx="467869" cy="469901"/>
          </a:xfrm>
          <a:prstGeom prst="rect">
            <a:avLst/>
          </a:prstGeom>
          <a:ln w="12700">
            <a:miter lim="400000"/>
          </a:ln>
        </p:spPr>
        <p:txBody>
          <a:bodyPr wrap="none" lIns="50800" tIns="50800" rIns="50800" bIns="50800">
            <a:spAutoFit/>
          </a:bodyPr>
          <a:lstStyle>
            <a:lvl1pPr>
              <a:defRPr sz="2400" b="0">
                <a:solidFill>
                  <a:srgbClr val="FFFFFF"/>
                </a:solidFill>
                <a:latin typeface="Lato Bold"/>
                <a:ea typeface="Lato Bold"/>
                <a:cs typeface="Lato Bold"/>
                <a:sym typeface="Lato Bold"/>
              </a:defRPr>
            </a:lvl1pPr>
          </a:lstStyle>
          <a:p>
            <a:fld id="{86CB4B4D-7CA3-9044-876B-883B54F8677D}" type="slidenum">
              <a:t>‹n°›</a:t>
            </a:fld>
            <a:endParaRPr/>
          </a:p>
        </p:txBody>
      </p:sp>
      <p:sp>
        <p:nvSpPr>
          <p:cNvPr id="5"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6"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20857865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30" r:id="rId7"/>
    <p:sldLayoutId id="2147483831" r:id="rId8"/>
    <p:sldLayoutId id="2147483832" r:id="rId9"/>
    <p:sldLayoutId id="2147483833" r:id="rId10"/>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Bold"/>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Bold"/>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Bold"/>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Bold"/>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Bold"/>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Bold"/>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Bold"/>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Bold"/>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Bold"/>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Image 4" descr="logoCCsa_footerlight.png"/>
          <p:cNvPicPr>
            <a:picLocks noChangeAspect="1"/>
          </p:cNvPicPr>
          <p:nvPr userDrawn="1"/>
        </p:nvPicPr>
        <p:blipFill rotWithShape="1">
          <a:blip r:embed="rId19">
            <a:extLst>
              <a:ext uri="{28A0092B-C50C-407E-A947-70E740481C1C}">
                <a14:useLocalDpi xmlns:a14="http://schemas.microsoft.com/office/drawing/2010/main" val="0"/>
              </a:ext>
            </a:extLst>
          </a:blip>
          <a:srcRect t="7684"/>
          <a:stretch/>
        </p:blipFill>
        <p:spPr>
          <a:xfrm rot="5400000">
            <a:off x="22967643" y="12299644"/>
            <a:ext cx="2222500" cy="610213"/>
          </a:xfrm>
          <a:prstGeom prst="rect">
            <a:avLst/>
          </a:prstGeom>
          <a:solidFill>
            <a:schemeClr val="bg1"/>
          </a:solidFill>
        </p:spPr>
      </p:pic>
      <p:sp>
        <p:nvSpPr>
          <p:cNvPr id="7" name="Rectangle 6"/>
          <p:cNvSpPr/>
          <p:nvPr userDrawn="1"/>
        </p:nvSpPr>
        <p:spPr>
          <a:xfrm flipH="1" flipV="1">
            <a:off x="-14" y="1813243"/>
            <a:ext cx="21234411" cy="10333766"/>
          </a:xfrm>
          <a:prstGeom prst="rect">
            <a:avLst/>
          </a:prstGeom>
          <a:gradFill flip="none" rotWithShape="1">
            <a:gsLst>
              <a:gs pos="0">
                <a:srgbClr val="13B5EA"/>
              </a:gs>
              <a:gs pos="100000">
                <a:srgbClr val="FFFFFF"/>
              </a:gs>
            </a:gsLst>
            <a:lin ang="16200000" scaled="0"/>
            <a:tileRect/>
          </a:gra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sz="6000"/>
          </a:p>
        </p:txBody>
      </p:sp>
      <p:sp>
        <p:nvSpPr>
          <p:cNvPr id="8" name="Rectangle 7"/>
          <p:cNvSpPr/>
          <p:nvPr userDrawn="1"/>
        </p:nvSpPr>
        <p:spPr>
          <a:xfrm>
            <a:off x="697633" y="2616202"/>
            <a:ext cx="23099139" cy="110998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6000"/>
          </a:p>
        </p:txBody>
      </p:sp>
      <p:pic>
        <p:nvPicPr>
          <p:cNvPr id="10" name="Picture 8" descr="FacMedLogo.jp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9410843" y="391786"/>
            <a:ext cx="4385931" cy="1421460"/>
          </a:xfrm>
          <a:prstGeom prst="rect">
            <a:avLst/>
          </a:prstGeom>
        </p:spPr>
      </p:pic>
      <p:sp>
        <p:nvSpPr>
          <p:cNvPr id="6" name="ZoneTexte 5"/>
          <p:cNvSpPr txBox="1"/>
          <p:nvPr userDrawn="1"/>
        </p:nvSpPr>
        <p:spPr>
          <a:xfrm rot="5400000">
            <a:off x="-687844" y="12635186"/>
            <a:ext cx="2073326" cy="430887"/>
          </a:xfrm>
          <a:prstGeom prst="rect">
            <a:avLst/>
          </a:prstGeom>
          <a:noFill/>
        </p:spPr>
        <p:txBody>
          <a:bodyPr wrap="square" rtlCol="0">
            <a:spAutoFit/>
          </a:bodyPr>
          <a:lstStyle/>
          <a:p>
            <a:r>
              <a:rPr lang="fr-FR" sz="2200" i="1" dirty="0">
                <a:solidFill>
                  <a:prstClr val="black"/>
                </a:solidFill>
                <a:latin typeface="Calibri"/>
              </a:rPr>
              <a:t>© DCPP 2014</a:t>
            </a:r>
          </a:p>
        </p:txBody>
      </p:sp>
      <p:sp>
        <p:nvSpPr>
          <p:cNvPr id="2" name="Espace réservé du titre 1"/>
          <p:cNvSpPr>
            <a:spLocks noGrp="1"/>
          </p:cNvSpPr>
          <p:nvPr>
            <p:ph type="title"/>
          </p:nvPr>
        </p:nvSpPr>
        <p:spPr>
          <a:xfrm>
            <a:off x="697632" y="2"/>
            <a:ext cx="18877301" cy="1813244"/>
          </a:xfrm>
          <a:prstGeom prst="rect">
            <a:avLst/>
          </a:prstGeom>
          <a:effectLst/>
        </p:spPr>
        <p:txBody>
          <a:bodyPr vert="horz" lIns="91440" tIns="45720" rIns="91440" bIns="45720" rtlCol="0" anchor="ctr">
            <a:normAutofit/>
          </a:bodyPr>
          <a:lstStyle/>
          <a:p>
            <a:r>
              <a:rPr lang="fr-CA" dirty="0"/>
              <a:t>CLIQUEZ ET MODIFIEZ LE TITRE</a:t>
            </a:r>
            <a:endParaRPr lang="fr-FR" dirty="0"/>
          </a:p>
        </p:txBody>
      </p:sp>
    </p:spTree>
    <p:extLst>
      <p:ext uri="{BB962C8B-B14F-4D97-AF65-F5344CB8AC3E}">
        <p14:creationId xmlns:p14="http://schemas.microsoft.com/office/powerpoint/2010/main" val="2587748969"/>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5" r:id="rId17"/>
  </p:sldLayoutIdLst>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txStyles>
    <p:titleStyle>
      <a:lvl1pPr algn="l" defTabSz="914400" rtl="0" eaLnBrk="1" latinLnBrk="0" hangingPunct="1">
        <a:lnSpc>
          <a:spcPct val="80000"/>
        </a:lnSpc>
        <a:spcBef>
          <a:spcPct val="0"/>
        </a:spcBef>
        <a:buNone/>
        <a:defRPr sz="6400" b="1" i="0" kern="1200" baseline="0">
          <a:solidFill>
            <a:schemeClr val="tx1"/>
          </a:solidFill>
          <a:effectLst/>
          <a:latin typeface="Candara"/>
          <a:ea typeface="+mj-ea"/>
          <a:cs typeface="Candara"/>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fr-FR"/>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a:off x="448070" y="1431779"/>
            <a:ext cx="23487860" cy="2"/>
          </a:xfrm>
          <a:prstGeom prst="line">
            <a:avLst/>
          </a:prstGeom>
          <a:ln w="12700">
            <a:solidFill>
              <a:srgbClr val="92929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3" name="Rounded Rectangle"/>
          <p:cNvSpPr/>
          <p:nvPr/>
        </p:nvSpPr>
        <p:spPr>
          <a:xfrm>
            <a:off x="22871839" y="446722"/>
            <a:ext cx="1058218" cy="571196"/>
          </a:xfrm>
          <a:prstGeom prst="roundRect">
            <a:avLst>
              <a:gd name="adj" fmla="val 50000"/>
            </a:avLst>
          </a:prstGeom>
          <a:solidFill>
            <a:srgbClr val="2F74D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4" name="Slide Number"/>
          <p:cNvSpPr txBox="1">
            <a:spLocks noGrp="1"/>
          </p:cNvSpPr>
          <p:nvPr>
            <p:ph type="sldNum" sz="quarter" idx="2"/>
          </p:nvPr>
        </p:nvSpPr>
        <p:spPr>
          <a:xfrm>
            <a:off x="23215904" y="501788"/>
            <a:ext cx="588303" cy="471924"/>
          </a:xfrm>
          <a:prstGeom prst="rect">
            <a:avLst/>
          </a:prstGeom>
          <a:ln w="12700">
            <a:miter lim="400000"/>
          </a:ln>
        </p:spPr>
        <p:txBody>
          <a:bodyPr wrap="none" lIns="50800" tIns="50800" rIns="50800" bIns="50800">
            <a:spAutoFit/>
          </a:bodyPr>
          <a:lstStyle>
            <a:lvl1pPr>
              <a:defRPr sz="2400" b="0">
                <a:solidFill>
                  <a:srgbClr val="FFFFFF"/>
                </a:solidFill>
                <a:latin typeface="Lato Bold"/>
                <a:ea typeface="Lato Bold"/>
                <a:cs typeface="Lato Bold"/>
                <a:sym typeface="Lato Bold"/>
              </a:defRPr>
            </a:lvl1pPr>
          </a:lstStyle>
          <a:p>
            <a:fld id="{86CB4B4D-7CA3-9044-876B-883B54F8677D}" type="slidenum">
              <a:t>‹n°›</a:t>
            </a:fld>
            <a:endParaRPr/>
          </a:p>
        </p:txBody>
      </p:sp>
      <p:sp>
        <p:nvSpPr>
          <p:cNvPr id="5"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6"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807889131"/>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Bold"/>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Bold"/>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Bold"/>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Bold"/>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Bold"/>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Bold"/>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Bold"/>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Bold"/>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Bold"/>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48000">
              <a:schemeClr val="bg1"/>
            </a:gs>
            <a:gs pos="99000">
              <a:srgbClr val="C8C8C8">
                <a:alpha val="90000"/>
                <a:lumMod val="61000"/>
                <a:lumOff val="39000"/>
              </a:srgb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5" name="ZoneTexte 14"/>
          <p:cNvSpPr txBox="1"/>
          <p:nvPr/>
        </p:nvSpPr>
        <p:spPr>
          <a:xfrm>
            <a:off x="451677" y="13285112"/>
            <a:ext cx="1502334" cy="338554"/>
          </a:xfrm>
          <a:prstGeom prst="rect">
            <a:avLst/>
          </a:prstGeom>
          <a:noFill/>
        </p:spPr>
        <p:txBody>
          <a:bodyPr wrap="none" rtlCol="0">
            <a:spAutoFit/>
          </a:bodyPr>
          <a:lstStyle/>
          <a:p>
            <a:r>
              <a:rPr lang="fr-FR" sz="1600" b="0" i="0" kern="1200">
                <a:solidFill>
                  <a:srgbClr val="C8C8C8"/>
                </a:solidFill>
                <a:effectLst/>
                <a:latin typeface="+mn-lt"/>
                <a:ea typeface="+mn-ea"/>
                <a:cs typeface="+mn-cs"/>
              </a:rPr>
              <a:t>© 2017 - CEPPP</a:t>
            </a:r>
            <a:endParaRPr lang="fr-FR" sz="1600">
              <a:solidFill>
                <a:srgbClr val="C8C8C8"/>
              </a:solidFill>
            </a:endParaRPr>
          </a:p>
        </p:txBody>
      </p:sp>
    </p:spTree>
    <p:extLst>
      <p:ext uri="{BB962C8B-B14F-4D97-AF65-F5344CB8AC3E}">
        <p14:creationId xmlns:p14="http://schemas.microsoft.com/office/powerpoint/2010/main" val="324712831"/>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0" indent="0" algn="l" defTabSz="1828800" rtl="0" eaLnBrk="1" latinLnBrk="0" hangingPunct="1">
        <a:lnSpc>
          <a:spcPct val="90000"/>
        </a:lnSpc>
        <a:spcBef>
          <a:spcPts val="2000"/>
        </a:spcBef>
        <a:buFont typeface="Arial" panose="020B0604020202020204" pitchFamily="34" charset="0"/>
        <a:buNone/>
        <a:defRPr lang="fr-FR" sz="5600" kern="1200" dirty="0" smtClean="0">
          <a:solidFill>
            <a:srgbClr val="298DC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48000">
              <a:schemeClr val="bg1"/>
            </a:gs>
            <a:gs pos="99000">
              <a:srgbClr val="C8C8C8">
                <a:alpha val="90000"/>
                <a:lumMod val="61000"/>
                <a:lumOff val="39000"/>
              </a:srgb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5" name="ZoneTexte 14"/>
          <p:cNvSpPr txBox="1"/>
          <p:nvPr/>
        </p:nvSpPr>
        <p:spPr>
          <a:xfrm>
            <a:off x="451677" y="13285112"/>
            <a:ext cx="1502334" cy="338554"/>
          </a:xfrm>
          <a:prstGeom prst="rect">
            <a:avLst/>
          </a:prstGeom>
          <a:noFill/>
        </p:spPr>
        <p:txBody>
          <a:bodyPr wrap="none" rtlCol="0">
            <a:spAutoFit/>
          </a:bodyPr>
          <a:lstStyle/>
          <a:p>
            <a:r>
              <a:rPr lang="fr-FR" sz="1600" b="0" i="0" kern="1200">
                <a:solidFill>
                  <a:srgbClr val="C8C8C8"/>
                </a:solidFill>
                <a:effectLst/>
                <a:latin typeface="+mn-lt"/>
                <a:ea typeface="+mn-ea"/>
                <a:cs typeface="+mn-cs"/>
              </a:rPr>
              <a:t>© 2017 - CEPPP</a:t>
            </a:r>
            <a:endParaRPr lang="fr-FR" sz="1600">
              <a:solidFill>
                <a:srgbClr val="C8C8C8"/>
              </a:solidFill>
            </a:endParaRPr>
          </a:p>
        </p:txBody>
      </p:sp>
    </p:spTree>
    <p:extLst>
      <p:ext uri="{BB962C8B-B14F-4D97-AF65-F5344CB8AC3E}">
        <p14:creationId xmlns:p14="http://schemas.microsoft.com/office/powerpoint/2010/main" val="1699254504"/>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0" indent="0" algn="l" defTabSz="1828800" rtl="0" eaLnBrk="1" latinLnBrk="0" hangingPunct="1">
        <a:lnSpc>
          <a:spcPct val="90000"/>
        </a:lnSpc>
        <a:spcBef>
          <a:spcPts val="2000"/>
        </a:spcBef>
        <a:buFont typeface="Arial" panose="020B0604020202020204" pitchFamily="34" charset="0"/>
        <a:buNone/>
        <a:defRPr lang="fr-FR" sz="5600" kern="1200" dirty="0" smtClean="0">
          <a:solidFill>
            <a:srgbClr val="298DC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550334"/>
            <a:ext cx="219456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7" name="Rectangle 3"/>
          <p:cNvSpPr>
            <a:spLocks noGrp="1" noChangeArrowheads="1"/>
          </p:cNvSpPr>
          <p:nvPr>
            <p:ph type="body" idx="1"/>
          </p:nvPr>
        </p:nvSpPr>
        <p:spPr bwMode="auto">
          <a:xfrm>
            <a:off x="1219200" y="3627968"/>
            <a:ext cx="21945600" cy="81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1028" name="Image 1"/>
          <p:cNvPicPr>
            <a:picLocks noChangeAspect="1"/>
          </p:cNvPicPr>
          <p:nvPr/>
        </p:nvPicPr>
        <p:blipFill>
          <a:blip r:embed="rId28" cstate="email">
            <a:extLst>
              <a:ext uri="{28A0092B-C50C-407E-A947-70E740481C1C}">
                <a14:useLocalDpi xmlns:a14="http://schemas.microsoft.com/office/drawing/2010/main" val="0"/>
              </a:ext>
            </a:extLst>
          </a:blip>
          <a:srcRect/>
          <a:stretch>
            <a:fillRect/>
          </a:stretch>
        </p:blipFill>
        <p:spPr bwMode="auto">
          <a:xfrm>
            <a:off x="21348702" y="12467169"/>
            <a:ext cx="1883832" cy="72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Image 1"/>
          <p:cNvPicPr>
            <a:picLocks noChangeAspect="1"/>
          </p:cNvPicPr>
          <p:nvPr/>
        </p:nvPicPr>
        <p:blipFill>
          <a:blip r:embed="rId29" cstate="email">
            <a:extLst>
              <a:ext uri="{28A0092B-C50C-407E-A947-70E740481C1C}">
                <a14:useLocalDpi xmlns:a14="http://schemas.microsoft.com/office/drawing/2010/main" val="0"/>
              </a:ext>
            </a:extLst>
          </a:blip>
          <a:srcRect/>
          <a:stretch>
            <a:fillRect/>
          </a:stretch>
        </p:blipFill>
        <p:spPr bwMode="auto">
          <a:xfrm>
            <a:off x="16560802" y="12454469"/>
            <a:ext cx="4008968" cy="74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8269662"/>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 id="2147483939" r:id="rId18"/>
    <p:sldLayoutId id="2147483940" r:id="rId19"/>
    <p:sldLayoutId id="2147483941" r:id="rId20"/>
    <p:sldLayoutId id="2147483942" r:id="rId21"/>
    <p:sldLayoutId id="2147483943" r:id="rId22"/>
    <p:sldLayoutId id="2147483944" r:id="rId23"/>
    <p:sldLayoutId id="2147483945" r:id="rId24"/>
    <p:sldLayoutId id="2147483962" r:id="rId25"/>
    <p:sldLayoutId id="2147483963" r:id="rId26"/>
  </p:sldLayoutIdLst>
  <p:txStyles>
    <p:titleStyle>
      <a:lvl1pPr algn="ctr" rtl="0" eaLnBrk="1" fontAlgn="base" hangingPunct="1">
        <a:spcBef>
          <a:spcPct val="0"/>
        </a:spcBef>
        <a:spcAft>
          <a:spcPct val="0"/>
        </a:spcAft>
        <a:defRPr sz="8534" b="1">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8534" b="1">
          <a:solidFill>
            <a:schemeClr val="tx1"/>
          </a:solidFill>
          <a:latin typeface="Arial" charset="0"/>
          <a:ea typeface="ＭＳ Ｐゴシック" charset="0"/>
          <a:cs typeface="ＭＳ Ｐゴシック" charset="0"/>
        </a:defRPr>
      </a:lvl2pPr>
      <a:lvl3pPr algn="ctr" rtl="0" eaLnBrk="1" fontAlgn="base" hangingPunct="1">
        <a:spcBef>
          <a:spcPct val="0"/>
        </a:spcBef>
        <a:spcAft>
          <a:spcPct val="0"/>
        </a:spcAft>
        <a:defRPr sz="8534" b="1">
          <a:solidFill>
            <a:schemeClr val="tx1"/>
          </a:solidFill>
          <a:latin typeface="Arial" charset="0"/>
          <a:ea typeface="ＭＳ Ｐゴシック" charset="0"/>
          <a:cs typeface="ＭＳ Ｐゴシック" charset="0"/>
        </a:defRPr>
      </a:lvl3pPr>
      <a:lvl4pPr algn="ctr" rtl="0" eaLnBrk="1" fontAlgn="base" hangingPunct="1">
        <a:spcBef>
          <a:spcPct val="0"/>
        </a:spcBef>
        <a:spcAft>
          <a:spcPct val="0"/>
        </a:spcAft>
        <a:defRPr sz="8534" b="1">
          <a:solidFill>
            <a:schemeClr val="tx1"/>
          </a:solidFill>
          <a:latin typeface="Arial" charset="0"/>
          <a:ea typeface="ＭＳ Ｐゴシック" charset="0"/>
          <a:cs typeface="ＭＳ Ｐゴシック" charset="0"/>
        </a:defRPr>
      </a:lvl4pPr>
      <a:lvl5pPr algn="ctr" rtl="0" eaLnBrk="1" fontAlgn="base" hangingPunct="1">
        <a:spcBef>
          <a:spcPct val="0"/>
        </a:spcBef>
        <a:spcAft>
          <a:spcPct val="0"/>
        </a:spcAft>
        <a:defRPr sz="8534" b="1">
          <a:solidFill>
            <a:schemeClr val="tx1"/>
          </a:solidFill>
          <a:latin typeface="Arial" charset="0"/>
          <a:ea typeface="ＭＳ Ｐゴシック" charset="0"/>
          <a:cs typeface="ＭＳ Ｐゴシック" charset="0"/>
        </a:defRPr>
      </a:lvl5pPr>
      <a:lvl6pPr marL="1219170" algn="ctr" rtl="0" eaLnBrk="1" fontAlgn="base" hangingPunct="1">
        <a:spcBef>
          <a:spcPct val="0"/>
        </a:spcBef>
        <a:spcAft>
          <a:spcPct val="0"/>
        </a:spcAft>
        <a:defRPr sz="11734">
          <a:solidFill>
            <a:schemeClr val="tx2"/>
          </a:solidFill>
          <a:latin typeface="Arial" charset="0"/>
        </a:defRPr>
      </a:lvl6pPr>
      <a:lvl7pPr marL="2438340" algn="ctr" rtl="0" eaLnBrk="1" fontAlgn="base" hangingPunct="1">
        <a:spcBef>
          <a:spcPct val="0"/>
        </a:spcBef>
        <a:spcAft>
          <a:spcPct val="0"/>
        </a:spcAft>
        <a:defRPr sz="11734">
          <a:solidFill>
            <a:schemeClr val="tx2"/>
          </a:solidFill>
          <a:latin typeface="Arial" charset="0"/>
        </a:defRPr>
      </a:lvl7pPr>
      <a:lvl8pPr marL="3657508" algn="ctr" rtl="0" eaLnBrk="1" fontAlgn="base" hangingPunct="1">
        <a:spcBef>
          <a:spcPct val="0"/>
        </a:spcBef>
        <a:spcAft>
          <a:spcPct val="0"/>
        </a:spcAft>
        <a:defRPr sz="11734">
          <a:solidFill>
            <a:schemeClr val="tx2"/>
          </a:solidFill>
          <a:latin typeface="Arial" charset="0"/>
        </a:defRPr>
      </a:lvl8pPr>
      <a:lvl9pPr marL="4876678" algn="ctr" rtl="0" eaLnBrk="1" fontAlgn="base" hangingPunct="1">
        <a:spcBef>
          <a:spcPct val="0"/>
        </a:spcBef>
        <a:spcAft>
          <a:spcPct val="0"/>
        </a:spcAft>
        <a:defRPr sz="11734">
          <a:solidFill>
            <a:schemeClr val="tx2"/>
          </a:solidFill>
          <a:latin typeface="Arial" charset="0"/>
        </a:defRPr>
      </a:lvl9pPr>
    </p:titleStyle>
    <p:bodyStyle>
      <a:lvl1pPr marL="914378" indent="-914378" algn="l" rtl="0" eaLnBrk="1" fontAlgn="base" hangingPunct="1">
        <a:spcBef>
          <a:spcPct val="20000"/>
        </a:spcBef>
        <a:spcAft>
          <a:spcPct val="0"/>
        </a:spcAft>
        <a:buChar char="•"/>
        <a:defRPr sz="7466">
          <a:solidFill>
            <a:schemeClr val="tx2"/>
          </a:solidFill>
          <a:latin typeface="+mn-lt"/>
          <a:ea typeface="ＭＳ Ｐゴシック" charset="0"/>
          <a:cs typeface="ＭＳ Ｐゴシック" charset="0"/>
        </a:defRPr>
      </a:lvl1pPr>
      <a:lvl2pPr marL="1981150" indent="-761980" algn="l" rtl="0" eaLnBrk="1" fontAlgn="base" hangingPunct="1">
        <a:spcBef>
          <a:spcPct val="20000"/>
        </a:spcBef>
        <a:spcAft>
          <a:spcPct val="0"/>
        </a:spcAft>
        <a:buChar char="–"/>
        <a:defRPr sz="6400">
          <a:solidFill>
            <a:schemeClr val="tx2"/>
          </a:solidFill>
          <a:latin typeface="+mn-lt"/>
          <a:ea typeface="ＭＳ Ｐゴシック" charset="0"/>
        </a:defRPr>
      </a:lvl2pPr>
      <a:lvl3pPr marL="3047924" indent="-609584" algn="l" rtl="0" eaLnBrk="1" fontAlgn="base" hangingPunct="1">
        <a:spcBef>
          <a:spcPct val="20000"/>
        </a:spcBef>
        <a:spcAft>
          <a:spcPct val="0"/>
        </a:spcAft>
        <a:buChar char="•"/>
        <a:defRPr sz="5334">
          <a:solidFill>
            <a:schemeClr val="tx2"/>
          </a:solidFill>
          <a:latin typeface="+mn-lt"/>
          <a:ea typeface="ＭＳ Ｐゴシック" charset="0"/>
        </a:defRPr>
      </a:lvl3pPr>
      <a:lvl4pPr marL="4267094" indent="-609584" algn="l" rtl="0" eaLnBrk="1" fontAlgn="base" hangingPunct="1">
        <a:spcBef>
          <a:spcPct val="20000"/>
        </a:spcBef>
        <a:spcAft>
          <a:spcPct val="0"/>
        </a:spcAft>
        <a:buChar char="–"/>
        <a:defRPr>
          <a:solidFill>
            <a:schemeClr val="tx2"/>
          </a:solidFill>
          <a:latin typeface="+mn-lt"/>
          <a:ea typeface="ＭＳ Ｐゴシック" charset="0"/>
        </a:defRPr>
      </a:lvl4pPr>
      <a:lvl5pPr marL="5486262" indent="-609584" algn="l" rtl="0" eaLnBrk="1" fontAlgn="base" hangingPunct="1">
        <a:spcBef>
          <a:spcPct val="20000"/>
        </a:spcBef>
        <a:spcAft>
          <a:spcPct val="0"/>
        </a:spcAft>
        <a:buChar char="»"/>
        <a:defRPr>
          <a:solidFill>
            <a:schemeClr val="tx2"/>
          </a:solidFill>
          <a:latin typeface="+mn-lt"/>
          <a:ea typeface="ＭＳ Ｐゴシック" charset="0"/>
        </a:defRPr>
      </a:lvl5pPr>
      <a:lvl6pPr marL="6705432" indent="-609584" algn="l" rtl="0" eaLnBrk="1" fontAlgn="base" hangingPunct="1">
        <a:spcBef>
          <a:spcPct val="20000"/>
        </a:spcBef>
        <a:spcAft>
          <a:spcPct val="0"/>
        </a:spcAft>
        <a:buChar char="»"/>
        <a:defRPr sz="5334">
          <a:solidFill>
            <a:schemeClr val="tx1"/>
          </a:solidFill>
          <a:latin typeface="+mn-lt"/>
        </a:defRPr>
      </a:lvl6pPr>
      <a:lvl7pPr marL="7924602" indent="-609584" algn="l" rtl="0" eaLnBrk="1" fontAlgn="base" hangingPunct="1">
        <a:spcBef>
          <a:spcPct val="20000"/>
        </a:spcBef>
        <a:spcAft>
          <a:spcPct val="0"/>
        </a:spcAft>
        <a:buChar char="»"/>
        <a:defRPr sz="5334">
          <a:solidFill>
            <a:schemeClr val="tx1"/>
          </a:solidFill>
          <a:latin typeface="+mn-lt"/>
        </a:defRPr>
      </a:lvl7pPr>
      <a:lvl8pPr marL="9143772" indent="-609584" algn="l" rtl="0" eaLnBrk="1" fontAlgn="base" hangingPunct="1">
        <a:spcBef>
          <a:spcPct val="20000"/>
        </a:spcBef>
        <a:spcAft>
          <a:spcPct val="0"/>
        </a:spcAft>
        <a:buChar char="»"/>
        <a:defRPr sz="5334">
          <a:solidFill>
            <a:schemeClr val="tx1"/>
          </a:solidFill>
          <a:latin typeface="+mn-lt"/>
        </a:defRPr>
      </a:lvl8pPr>
      <a:lvl9pPr marL="10362940" indent="-609584" algn="l" rtl="0" eaLnBrk="1" fontAlgn="base" hangingPunct="1">
        <a:spcBef>
          <a:spcPct val="20000"/>
        </a:spcBef>
        <a:spcAft>
          <a:spcPct val="0"/>
        </a:spcAft>
        <a:buChar char="»"/>
        <a:defRPr sz="5334">
          <a:solidFill>
            <a:schemeClr val="tx1"/>
          </a:solidFill>
          <a:latin typeface="+mn-lt"/>
        </a:defRPr>
      </a:lvl9pPr>
    </p:bodyStyle>
    <p:otherStyle>
      <a:defPPr>
        <a:defRPr lang="fr-FR"/>
      </a:defPPr>
      <a:lvl1pPr marL="0" algn="l" defTabSz="2438340" rtl="0" eaLnBrk="1" latinLnBrk="0" hangingPunct="1">
        <a:defRPr sz="4800" kern="1200">
          <a:solidFill>
            <a:schemeClr val="tx1"/>
          </a:solidFill>
          <a:latin typeface="+mn-lt"/>
          <a:ea typeface="+mn-ea"/>
          <a:cs typeface="+mn-cs"/>
        </a:defRPr>
      </a:lvl1pPr>
      <a:lvl2pPr marL="1219170" algn="l" defTabSz="2438340" rtl="0" eaLnBrk="1" latinLnBrk="0" hangingPunct="1">
        <a:defRPr sz="4800" kern="1200">
          <a:solidFill>
            <a:schemeClr val="tx1"/>
          </a:solidFill>
          <a:latin typeface="+mn-lt"/>
          <a:ea typeface="+mn-ea"/>
          <a:cs typeface="+mn-cs"/>
        </a:defRPr>
      </a:lvl2pPr>
      <a:lvl3pPr marL="2438340" algn="l" defTabSz="2438340" rtl="0" eaLnBrk="1" latinLnBrk="0" hangingPunct="1">
        <a:defRPr sz="4800" kern="1200">
          <a:solidFill>
            <a:schemeClr val="tx1"/>
          </a:solidFill>
          <a:latin typeface="+mn-lt"/>
          <a:ea typeface="+mn-ea"/>
          <a:cs typeface="+mn-cs"/>
        </a:defRPr>
      </a:lvl3pPr>
      <a:lvl4pPr marL="3657508" algn="l" defTabSz="2438340" rtl="0" eaLnBrk="1" latinLnBrk="0" hangingPunct="1">
        <a:defRPr sz="4800" kern="1200">
          <a:solidFill>
            <a:schemeClr val="tx1"/>
          </a:solidFill>
          <a:latin typeface="+mn-lt"/>
          <a:ea typeface="+mn-ea"/>
          <a:cs typeface="+mn-cs"/>
        </a:defRPr>
      </a:lvl4pPr>
      <a:lvl5pPr marL="4876678" algn="l" defTabSz="2438340" rtl="0" eaLnBrk="1" latinLnBrk="0" hangingPunct="1">
        <a:defRPr sz="4800" kern="1200">
          <a:solidFill>
            <a:schemeClr val="tx1"/>
          </a:solidFill>
          <a:latin typeface="+mn-lt"/>
          <a:ea typeface="+mn-ea"/>
          <a:cs typeface="+mn-cs"/>
        </a:defRPr>
      </a:lvl5pPr>
      <a:lvl6pPr marL="6095848" algn="l" defTabSz="2438340" rtl="0" eaLnBrk="1" latinLnBrk="0" hangingPunct="1">
        <a:defRPr sz="4800" kern="1200">
          <a:solidFill>
            <a:schemeClr val="tx1"/>
          </a:solidFill>
          <a:latin typeface="+mn-lt"/>
          <a:ea typeface="+mn-ea"/>
          <a:cs typeface="+mn-cs"/>
        </a:defRPr>
      </a:lvl6pPr>
      <a:lvl7pPr marL="7315018" algn="l" defTabSz="2438340" rtl="0" eaLnBrk="1" latinLnBrk="0" hangingPunct="1">
        <a:defRPr sz="4800" kern="1200">
          <a:solidFill>
            <a:schemeClr val="tx1"/>
          </a:solidFill>
          <a:latin typeface="+mn-lt"/>
          <a:ea typeface="+mn-ea"/>
          <a:cs typeface="+mn-cs"/>
        </a:defRPr>
      </a:lvl7pPr>
      <a:lvl8pPr marL="8534186" algn="l" defTabSz="2438340" rtl="0" eaLnBrk="1" latinLnBrk="0" hangingPunct="1">
        <a:defRPr sz="4800" kern="1200">
          <a:solidFill>
            <a:schemeClr val="tx1"/>
          </a:solidFill>
          <a:latin typeface="+mn-lt"/>
          <a:ea typeface="+mn-ea"/>
          <a:cs typeface="+mn-cs"/>
        </a:defRPr>
      </a:lvl8pPr>
      <a:lvl9pPr marL="9753356" algn="l" defTabSz="2438340"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85.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61.xml"/><Relationship Id="rId5" Type="http://schemas.openxmlformats.org/officeDocument/2006/relationships/image" Target="../media/image4.png"/><Relationship Id="rId4" Type="http://schemas.openxmlformats.org/officeDocument/2006/relationships/image" Target="../media/image68.jpeg"/></Relationships>
</file>

<file path=ppt/slides/_rels/slide1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doi.org/10.1111/hex.13253"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gif"/></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61.xml"/><Relationship Id="rId5" Type="http://schemas.openxmlformats.org/officeDocument/2006/relationships/image" Target="../media/image4.png"/><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hyperlink" Target="http://doi.org/10.1111/hex.13253" TargetMode="External"/><Relationship Id="rId2" Type="http://schemas.openxmlformats.org/officeDocument/2006/relationships/notesSlide" Target="../notesSlides/notesSlide12.xml"/><Relationship Id="rId1" Type="http://schemas.openxmlformats.org/officeDocument/2006/relationships/slideLayout" Target="../slideLayouts/slideLayout121.xml"/><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21.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121.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121.xml"/><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hyperlink" Target="http://doi.org/10.1111/hex.13253" TargetMode="External"/><Relationship Id="rId2" Type="http://schemas.openxmlformats.org/officeDocument/2006/relationships/notesSlide" Target="../notesSlides/notesSlide17.xml"/><Relationship Id="rId1" Type="http://schemas.openxmlformats.org/officeDocument/2006/relationships/slideLayout" Target="../slideLayouts/slideLayout121.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4.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61.xml"/><Relationship Id="rId5" Type="http://schemas.openxmlformats.org/officeDocument/2006/relationships/image" Target="../media/image4.png"/><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hyperlink" Target="http://pxjournal.org/journal/vol2/iss1/6" TargetMode="Externa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53.jpeg"/></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13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9.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37.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hyperlink" Target="https://ceppp.ca/fr/a-propos/" TargetMode="External"/><Relationship Id="rId4" Type="http://schemas.openxmlformats.org/officeDocument/2006/relationships/hyperlink" Target="https://chaireengagementpatient.openum.ca/"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87.jpg"/><Relationship Id="rId7" Type="http://schemas.openxmlformats.org/officeDocument/2006/relationships/image" Target="../media/image42.png"/><Relationship Id="rId12" Type="http://schemas.openxmlformats.org/officeDocument/2006/relationships/image" Target="../media/image50.jpg"/><Relationship Id="rId2"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91.jpeg"/><Relationship Id="rId5" Type="http://schemas.openxmlformats.org/officeDocument/2006/relationships/image" Target="../media/image89.png"/><Relationship Id="rId10" Type="http://schemas.openxmlformats.org/officeDocument/2006/relationships/image" Target="../media/image90.png"/><Relationship Id="rId4" Type="http://schemas.openxmlformats.org/officeDocument/2006/relationships/image" Target="../media/image88.jpeg"/><Relationship Id="rId9"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7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a:extLst>
              <a:ext uri="{FF2B5EF4-FFF2-40B4-BE49-F238E27FC236}">
                <a16:creationId xmlns:a16="http://schemas.microsoft.com/office/drawing/2014/main" id="{41EAA455-E495-3148-B868-1B9E93C9C948}"/>
              </a:ext>
            </a:extLst>
          </p:cNvPr>
          <p:cNvSpPr/>
          <p:nvPr/>
        </p:nvSpPr>
        <p:spPr>
          <a:xfrm>
            <a:off x="1" y="3513777"/>
            <a:ext cx="24402010" cy="6711250"/>
          </a:xfrm>
          <a:prstGeom prst="rect">
            <a:avLst/>
          </a:prstGeom>
          <a:solidFill>
            <a:srgbClr val="0672B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solidFill>
                <a:srgbClr val="FFFFFF"/>
              </a:solidFill>
              <a:latin typeface="Helvetica Neue Medium"/>
              <a:ea typeface="Helvetica Neue Medium"/>
              <a:cs typeface="Helvetica Neue Medium"/>
              <a:sym typeface="Helvetica Neue Medium"/>
            </a:endParaRPr>
          </a:p>
        </p:txBody>
      </p:sp>
      <p:sp>
        <p:nvSpPr>
          <p:cNvPr id="56322" name="MediCare">
            <a:extLst>
              <a:ext uri="{FF2B5EF4-FFF2-40B4-BE49-F238E27FC236}">
                <a16:creationId xmlns:a16="http://schemas.microsoft.com/office/drawing/2014/main" id="{0AC029C8-DC35-BD49-9B9D-3BBEB55147D9}"/>
              </a:ext>
            </a:extLst>
          </p:cNvPr>
          <p:cNvSpPr txBox="1">
            <a:spLocks noChangeArrowheads="1"/>
          </p:cNvSpPr>
          <p:nvPr/>
        </p:nvSpPr>
        <p:spPr bwMode="auto">
          <a:xfrm>
            <a:off x="12140675" y="5997975"/>
            <a:ext cx="102657" cy="287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p>
            <a:endParaRPr lang="fr-FR" altLang="fr-FR" sz="18000">
              <a:latin typeface="Lato Bold" panose="020F0502020204030203" pitchFamily="34" charset="0"/>
              <a:ea typeface="Lato Bold" panose="020F0502020204030203" pitchFamily="34" charset="0"/>
              <a:cs typeface="Lato Bold" panose="020F0502020204030203" pitchFamily="34" charset="0"/>
              <a:sym typeface="Lato Bold" panose="020F0502020204030203" pitchFamily="34" charset="0"/>
            </a:endParaRPr>
          </a:p>
        </p:txBody>
      </p:sp>
      <p:pic>
        <p:nvPicPr>
          <p:cNvPr id="56323" name="Image 1">
            <a:extLst>
              <a:ext uri="{FF2B5EF4-FFF2-40B4-BE49-F238E27FC236}">
                <a16:creationId xmlns:a16="http://schemas.microsoft.com/office/drawing/2014/main" id="{9FDB1240-DD67-6F4D-AEDF-7F5DB0F41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1519" y="932184"/>
            <a:ext cx="3606546" cy="158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Image 10">
            <a:extLst>
              <a:ext uri="{FF2B5EF4-FFF2-40B4-BE49-F238E27FC236}">
                <a16:creationId xmlns:a16="http://schemas.microsoft.com/office/drawing/2014/main" id="{72C51C5B-8C9F-074B-AC8F-E6453B481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3303" y="523751"/>
            <a:ext cx="2902074" cy="235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Image 19">
            <a:extLst>
              <a:ext uri="{FF2B5EF4-FFF2-40B4-BE49-F238E27FC236}">
                <a16:creationId xmlns:a16="http://schemas.microsoft.com/office/drawing/2014/main" id="{78775F46-D968-864F-B637-1DEAC8E5DD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423" y="11010034"/>
            <a:ext cx="6770242" cy="179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3">
            <a:extLst>
              <a:ext uri="{FF2B5EF4-FFF2-40B4-BE49-F238E27FC236}">
                <a16:creationId xmlns:a16="http://schemas.microsoft.com/office/drawing/2014/main" id="{2EB8C813-284C-8048-AC7A-20BFA34DA4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26" y="860427"/>
            <a:ext cx="2538720" cy="174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Image 29">
            <a:extLst>
              <a:ext uri="{FF2B5EF4-FFF2-40B4-BE49-F238E27FC236}">
                <a16:creationId xmlns:a16="http://schemas.microsoft.com/office/drawing/2014/main" id="{089B10CB-06A8-0F49-8E0E-8B3E2E7E92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78145" y="243717"/>
            <a:ext cx="5023106" cy="263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Text Box 1">
            <a:extLst>
              <a:ext uri="{FF2B5EF4-FFF2-40B4-BE49-F238E27FC236}">
                <a16:creationId xmlns:a16="http://schemas.microsoft.com/office/drawing/2014/main" id="{54294EFB-3401-D147-BA72-8C60A96B800D}"/>
              </a:ext>
            </a:extLst>
          </p:cNvPr>
          <p:cNvSpPr txBox="1">
            <a:spLocks noChangeArrowheads="1"/>
          </p:cNvSpPr>
          <p:nvPr/>
        </p:nvSpPr>
        <p:spPr bwMode="auto">
          <a:xfrm>
            <a:off x="73431" y="4068284"/>
            <a:ext cx="24310570" cy="575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90000" rIns="180000" bIns="90000"/>
          <a:lstStyle>
            <a:lvl1pPr>
              <a:lnSpc>
                <a:spcPct val="92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2800">
                <a:solidFill>
                  <a:srgbClr val="000000"/>
                </a:solidFill>
                <a:latin typeface="Calibri" panose="020F0502020204030204" pitchFamily="34" charset="0"/>
                <a:ea typeface="ＭＳ Ｐゴシック" panose="020B0600070205080204" pitchFamily="34" charset="-128"/>
                <a:cs typeface="Microsoft YaHei" panose="020B0503020204020204" pitchFamily="34" charset="-122"/>
              </a:defRPr>
            </a:lvl1pPr>
            <a:lvl2pPr>
              <a:lnSpc>
                <a:spcPct val="92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2000">
                <a:solidFill>
                  <a:srgbClr val="000000"/>
                </a:solidFill>
                <a:latin typeface="Calibri" panose="020F0502020204030204" pitchFamily="34" charset="0"/>
                <a:ea typeface="Microsoft YaHei" panose="020B0503020204020204" pitchFamily="34" charset="-122"/>
                <a:cs typeface="Microsoft YaHei" panose="020B0503020204020204" pitchFamily="34" charset="-122"/>
              </a:defRPr>
            </a:lvl2pPr>
            <a:lvl3pPr>
              <a:lnSpc>
                <a:spcPct val="92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rgbClr val="000000"/>
                </a:solidFill>
                <a:latin typeface="Calibri" panose="020F0502020204030204" pitchFamily="34" charset="0"/>
                <a:ea typeface="Microsoft YaHei" panose="020B0503020204020204" pitchFamily="34" charset="-122"/>
                <a:cs typeface="Microsoft YaHei" panose="020B0503020204020204" pitchFamily="34" charset="-122"/>
              </a:defRPr>
            </a:lvl3pPr>
            <a:lvl4pPr>
              <a:lnSpc>
                <a:spcPct val="92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rgbClr val="000000"/>
                </a:solidFill>
                <a:latin typeface="Calibri" panose="020F0502020204030204" pitchFamily="34" charset="0"/>
                <a:ea typeface="Microsoft YaHei" panose="020B0503020204020204" pitchFamily="34" charset="-122"/>
                <a:cs typeface="Microsoft YaHei" panose="020B0503020204020204" pitchFamily="34" charset="-122"/>
              </a:defRPr>
            </a:lvl4pPr>
            <a:lvl5pPr>
              <a:lnSpc>
                <a:spcPct val="92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2000">
                <a:solidFill>
                  <a:srgbClr val="000000"/>
                </a:solidFill>
                <a:latin typeface="Calibri" panose="020F0502020204030204" pitchFamily="34" charset="0"/>
                <a:ea typeface="Microsoft YaHei" panose="020B0503020204020204" pitchFamily="34" charset="-122"/>
                <a:cs typeface="Microsoft YaHei" panose="020B0503020204020204" pitchFamily="34" charset="-122"/>
              </a:defRPr>
            </a:lvl5pPr>
            <a:lvl6pPr marL="25146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2000">
                <a:solidFill>
                  <a:srgbClr val="000000"/>
                </a:solidFill>
                <a:latin typeface="Calibri" panose="020F0502020204030204" pitchFamily="34" charset="0"/>
                <a:ea typeface="Microsoft YaHei" panose="020B0503020204020204" pitchFamily="34" charset="-122"/>
                <a:cs typeface="Microsoft YaHei" panose="020B0503020204020204" pitchFamily="34" charset="-122"/>
              </a:defRPr>
            </a:lvl6pPr>
            <a:lvl7pPr marL="29718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2000">
                <a:solidFill>
                  <a:srgbClr val="000000"/>
                </a:solidFill>
                <a:latin typeface="Calibri" panose="020F0502020204030204" pitchFamily="34" charset="0"/>
                <a:ea typeface="Microsoft YaHei" panose="020B0503020204020204" pitchFamily="34" charset="-122"/>
                <a:cs typeface="Microsoft YaHei" panose="020B0503020204020204" pitchFamily="34" charset="-122"/>
              </a:defRPr>
            </a:lvl7pPr>
            <a:lvl8pPr marL="34290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2000">
                <a:solidFill>
                  <a:srgbClr val="000000"/>
                </a:solidFill>
                <a:latin typeface="Calibri" panose="020F0502020204030204" pitchFamily="34" charset="0"/>
                <a:ea typeface="Microsoft YaHei" panose="020B0503020204020204" pitchFamily="34" charset="-122"/>
                <a:cs typeface="Microsoft YaHei" panose="020B0503020204020204" pitchFamily="34" charset="-122"/>
              </a:defRPr>
            </a:lvl8pPr>
            <a:lvl9pPr marL="38862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2000">
                <a:solidFill>
                  <a:srgbClr val="000000"/>
                </a:solidFill>
                <a:latin typeface="Calibri" panose="020F0502020204030204" pitchFamily="34" charset="0"/>
                <a:ea typeface="Microsoft YaHei" panose="020B0503020204020204" pitchFamily="34" charset="-122"/>
                <a:cs typeface="Microsoft YaHei" panose="020B0503020204020204" pitchFamily="34" charset="-122"/>
              </a:defRPr>
            </a:lvl9pPr>
          </a:lstStyle>
          <a:p>
            <a:pPr hangingPunct="1">
              <a:lnSpc>
                <a:spcPct val="90000"/>
              </a:lnSpc>
              <a:spcAft>
                <a:spcPct val="0"/>
              </a:spcAft>
            </a:pPr>
            <a:r>
              <a:rPr lang="fr-FR" sz="8800" dirty="0">
                <a:solidFill>
                  <a:schemeClr val="bg1"/>
                </a:solidFill>
              </a:rPr>
              <a:t>Le partenariat de soins et de services avec les patients en chirurgie ambulatoire : </a:t>
            </a:r>
          </a:p>
          <a:p>
            <a:pPr hangingPunct="1">
              <a:lnSpc>
                <a:spcPct val="90000"/>
              </a:lnSpc>
              <a:spcAft>
                <a:spcPct val="0"/>
              </a:spcAft>
            </a:pPr>
            <a:r>
              <a:rPr lang="fr-FR" sz="8800" dirty="0">
                <a:solidFill>
                  <a:schemeClr val="bg1"/>
                </a:solidFill>
              </a:rPr>
              <a:t>Comment s’y prendre ?</a:t>
            </a:r>
          </a:p>
          <a:p>
            <a:pPr hangingPunct="1">
              <a:lnSpc>
                <a:spcPct val="90000"/>
              </a:lnSpc>
              <a:spcAft>
                <a:spcPct val="0"/>
              </a:spcAft>
            </a:pPr>
            <a:r>
              <a:rPr lang="fr-FR" sz="8800" dirty="0">
                <a:solidFill>
                  <a:schemeClr val="bg1"/>
                </a:solidFill>
              </a:rPr>
              <a:t> </a:t>
            </a:r>
          </a:p>
          <a:p>
            <a:pPr hangingPunct="1">
              <a:lnSpc>
                <a:spcPct val="90000"/>
              </a:lnSpc>
              <a:spcAft>
                <a:spcPct val="0"/>
              </a:spcAft>
            </a:pPr>
            <a:r>
              <a:rPr lang="fr-FR" altLang="fr-FR" sz="7200" i="1" dirty="0">
                <a:solidFill>
                  <a:schemeClr val="bg1"/>
                </a:solidFill>
                <a:latin typeface="Calibri Light" panose="020F0302020204030204" pitchFamily="34" charset="0"/>
              </a:rPr>
              <a:t>Dr Marie-PASCALE Pomey, MD, PhD</a:t>
            </a:r>
          </a:p>
          <a:p>
            <a:pPr>
              <a:lnSpc>
                <a:spcPct val="90000"/>
              </a:lnSpc>
              <a:spcAft>
                <a:spcPct val="0"/>
              </a:spcAft>
            </a:pPr>
            <a:endParaRPr lang="fr-FR" altLang="fr-FR" sz="7200" i="1" dirty="0">
              <a:latin typeface="Calibri Light" panose="020F0302020204030204" pitchFamily="34" charset="0"/>
            </a:endParaRPr>
          </a:p>
        </p:txBody>
      </p:sp>
      <p:pic>
        <p:nvPicPr>
          <p:cNvPr id="56331" name="Picture 10">
            <a:extLst>
              <a:ext uri="{FF2B5EF4-FFF2-40B4-BE49-F238E27FC236}">
                <a16:creationId xmlns:a16="http://schemas.microsoft.com/office/drawing/2014/main" id="{0C219A7C-C24E-614E-8F93-21C82B0FC8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345576" y="10609498"/>
            <a:ext cx="2602492" cy="2397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32" name="Picture 8">
            <a:extLst>
              <a:ext uri="{FF2B5EF4-FFF2-40B4-BE49-F238E27FC236}">
                <a16:creationId xmlns:a16="http://schemas.microsoft.com/office/drawing/2014/main" id="{0F49ADF3-FB7B-FE4B-9AAA-AA3C6E11F5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41824" y="517016"/>
            <a:ext cx="3325612" cy="206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3" name="Rounded Rectangle">
            <a:extLst>
              <a:ext uri="{FF2B5EF4-FFF2-40B4-BE49-F238E27FC236}">
                <a16:creationId xmlns:a16="http://schemas.microsoft.com/office/drawing/2014/main" id="{F0D62519-0587-6A43-A29A-6D41FFA7FE5B}"/>
              </a:ext>
            </a:extLst>
          </p:cNvPr>
          <p:cNvSpPr>
            <a:spLocks noChangeArrowheads="1"/>
          </p:cNvSpPr>
          <p:nvPr/>
        </p:nvSpPr>
        <p:spPr bwMode="auto">
          <a:xfrm rot="13500000">
            <a:off x="31921450" y="5461000"/>
            <a:ext cx="17297400" cy="32385000"/>
          </a:xfrm>
          <a:prstGeom prst="roundRect">
            <a:avLst>
              <a:gd name="adj" fmla="val 50000"/>
            </a:avLst>
          </a:prstGeom>
          <a:solidFill>
            <a:srgbClr val="2F74D3">
              <a:alpha val="1451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endParaRPr lang="fr-FR" altLang="fr-FR" sz="6400">
              <a:solidFill>
                <a:srgbClr val="FFFFFF"/>
              </a:solidFill>
              <a:latin typeface="Calibri" panose="020F0502020204030204" pitchFamily="34" charset="0"/>
              <a:ea typeface="Microsoft YaHei" panose="020B0503020204020204" pitchFamily="34" charset="-122"/>
              <a:sym typeface="Helvetica Neue Medium" panose="02000503000000020004" pitchFamily="2" charset="0"/>
            </a:endParaRPr>
          </a:p>
        </p:txBody>
      </p:sp>
      <p:pic>
        <p:nvPicPr>
          <p:cNvPr id="3" name="Espace réservé pour une image  2">
            <a:extLst>
              <a:ext uri="{FF2B5EF4-FFF2-40B4-BE49-F238E27FC236}">
                <a16:creationId xmlns:a16="http://schemas.microsoft.com/office/drawing/2014/main" id="{395AFA92-56D9-634D-9295-1D266AB4D2CB}"/>
              </a:ext>
            </a:extLst>
          </p:cNvPr>
          <p:cNvPicPr>
            <a:picLocks noGrp="1" noChangeAspect="1"/>
          </p:cNvPicPr>
          <p:nvPr>
            <p:ph type="pic" sz="quarter" idx="10"/>
          </p:nvPr>
        </p:nvPicPr>
        <p:blipFill>
          <a:blip r:embed="rId10" cstate="print">
            <a:extLst>
              <a:ext uri="{28A0092B-C50C-407E-A947-70E740481C1C}">
                <a14:useLocalDpi xmlns:a14="http://schemas.microsoft.com/office/drawing/2010/main" val="0"/>
              </a:ext>
            </a:extLst>
          </a:blip>
          <a:srcRect l="15514" r="15514"/>
          <a:stretch>
            <a:fillRect/>
          </a:stretch>
        </p:blipFill>
        <p:spPr>
          <a:xfrm>
            <a:off x="1" y="13909676"/>
            <a:ext cx="1187450" cy="1187450"/>
          </a:xfrm>
        </p:spPr>
      </p:pic>
      <p:pic>
        <p:nvPicPr>
          <p:cNvPr id="5" name="Image 4">
            <a:extLst>
              <a:ext uri="{FF2B5EF4-FFF2-40B4-BE49-F238E27FC236}">
                <a16:creationId xmlns:a16="http://schemas.microsoft.com/office/drawing/2014/main" id="{0B627134-1C33-8343-8E58-A7866E5920D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28156" y="778851"/>
            <a:ext cx="2512204" cy="1732702"/>
          </a:xfrm>
          <a:prstGeom prst="rect">
            <a:avLst/>
          </a:prstGeom>
        </p:spPr>
      </p:pic>
      <p:sp>
        <p:nvSpPr>
          <p:cNvPr id="2" name="Rectangle 1">
            <a:extLst>
              <a:ext uri="{FF2B5EF4-FFF2-40B4-BE49-F238E27FC236}">
                <a16:creationId xmlns:a16="http://schemas.microsoft.com/office/drawing/2014/main" id="{1B1BAA4E-8B85-DA46-BA22-CA3C81FACB2A}"/>
              </a:ext>
            </a:extLst>
          </p:cNvPr>
          <p:cNvSpPr/>
          <p:nvPr/>
        </p:nvSpPr>
        <p:spPr>
          <a:xfrm>
            <a:off x="6962562" y="10898988"/>
            <a:ext cx="13190096" cy="1643527"/>
          </a:xfrm>
          <a:prstGeom prst="rect">
            <a:avLst/>
          </a:prstGeom>
        </p:spPr>
        <p:txBody>
          <a:bodyPr wrap="square">
            <a:spAutoFit/>
          </a:bodyPr>
          <a:lstStyle/>
          <a:p>
            <a:pPr>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fr-CA" altLang="fr-FR" sz="5600" dirty="0">
                <a:latin typeface="Calibri Light" panose="020F0302020204030204" pitchFamily="34" charset="0"/>
              </a:rPr>
              <a:t>JAB </a:t>
            </a:r>
          </a:p>
          <a:p>
            <a:pPr>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fr-CA" altLang="fr-FR" sz="5600" dirty="0">
                <a:latin typeface="Calibri Light" panose="020F0302020204030204" pitchFamily="34" charset="0"/>
              </a:rPr>
              <a:t>25 juin 2021</a:t>
            </a:r>
            <a:endParaRPr lang="fr-FR" altLang="fr-FR" sz="5600" dirty="0">
              <a:latin typeface="Calibri Light" panose="020F0302020204030204" pitchFamily="34" charset="0"/>
            </a:endParaRPr>
          </a:p>
        </p:txBody>
      </p:sp>
      <p:pic>
        <p:nvPicPr>
          <p:cNvPr id="20" name="Image 19">
            <a:extLst>
              <a:ext uri="{FF2B5EF4-FFF2-40B4-BE49-F238E27FC236}">
                <a16:creationId xmlns:a16="http://schemas.microsoft.com/office/drawing/2014/main" id="{E67BA20F-0B14-4247-BB0E-29CB5331DA98}"/>
              </a:ext>
            </a:extLst>
          </p:cNvPr>
          <p:cNvPicPr>
            <a:picLocks noChangeAspect="1"/>
          </p:cNvPicPr>
          <p:nvPr/>
        </p:nvPicPr>
        <p:blipFill>
          <a:blip r:embed="rId12"/>
          <a:stretch>
            <a:fillRect/>
          </a:stretch>
        </p:blipFill>
        <p:spPr>
          <a:xfrm>
            <a:off x="11491787" y="1088370"/>
            <a:ext cx="3534034" cy="1325264"/>
          </a:xfrm>
          <a:prstGeom prst="rect">
            <a:avLst/>
          </a:prstGeom>
        </p:spPr>
      </p:pic>
    </p:spTree>
    <p:extLst>
      <p:ext uri="{BB962C8B-B14F-4D97-AF65-F5344CB8AC3E}">
        <p14:creationId xmlns:p14="http://schemas.microsoft.com/office/powerpoint/2010/main" val="13094823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048000" y="6915150"/>
            <a:ext cx="18288000" cy="2416176"/>
          </a:xfrm>
          <a:prstGeom prst="rect">
            <a:avLst/>
          </a:prstGeom>
          <a:gradFill flip="none" rotWithShape="1">
            <a:gsLst>
              <a:gs pos="100000">
                <a:srgbClr val="0057AA"/>
              </a:gs>
              <a:gs pos="8000">
                <a:srgbClr val="FFFFFF"/>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defTabSz="914400">
              <a:defRPr/>
            </a:pPr>
            <a:endParaRPr lang="fr-FR" sz="6000">
              <a:solidFill>
                <a:prstClr val="white"/>
              </a:solidFill>
              <a:latin typeface="Calibri"/>
            </a:endParaRPr>
          </a:p>
        </p:txBody>
      </p:sp>
      <p:pic>
        <p:nvPicPr>
          <p:cNvPr id="120835" name="Image 90" descr="Partenariat_de_soins_NoTxt.ps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60931" y="1577976"/>
            <a:ext cx="2174874"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Image 5" descr="APPROCHE CENTREE SUR LE PATIENT.jpg"/>
          <p:cNvPicPr>
            <a:picLocks noChangeAspect="1"/>
          </p:cNvPicPr>
          <p:nvPr/>
        </p:nvPicPr>
        <p:blipFill>
          <a:blip r:embed="rId4"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3931373" y="1902653"/>
            <a:ext cx="1510422" cy="1490550"/>
          </a:xfrm>
          <a:prstGeom prst="rect">
            <a:avLst/>
          </a:prstGeom>
          <a:noFill/>
          <a:ln>
            <a:noFill/>
          </a:ln>
          <a:extLst>
            <a:ext uri="{909E8E84-426E-40dd-AFC4-6F175D3DCCD1}"/>
            <a:ext uri="{91240B29-F687-4f45-9708-019B960494DF}"/>
          </a:extLst>
        </p:spPr>
      </p:pic>
      <p:pic>
        <p:nvPicPr>
          <p:cNvPr id="99" name="Image 5" descr="PATERNALISTE.jpg"/>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609302" y="1798574"/>
            <a:ext cx="2337264" cy="1613968"/>
          </a:xfrm>
          <a:prstGeom prst="rect">
            <a:avLst/>
          </a:prstGeom>
          <a:noFill/>
          <a:ln>
            <a:noFill/>
          </a:ln>
          <a:extLst>
            <a:ext uri="{909E8E84-426E-40dd-AFC4-6F175D3DCCD1}"/>
            <a:ext uri="{91240B29-F687-4f45-9708-019B960494DF}"/>
          </a:extLst>
        </p:spPr>
      </p:pic>
      <p:sp>
        <p:nvSpPr>
          <p:cNvPr id="120838" name="ZoneTexte 10"/>
          <p:cNvSpPr txBox="1">
            <a:spLocks noChangeArrowheads="1"/>
          </p:cNvSpPr>
          <p:nvPr/>
        </p:nvSpPr>
        <p:spPr bwMode="auto">
          <a:xfrm>
            <a:off x="3711576" y="12842879"/>
            <a:ext cx="170529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None/>
            </a:pPr>
            <a:r>
              <a:rPr lang="fr-FR" altLang="fr-FR" sz="1600">
                <a:solidFill>
                  <a:prstClr val="black"/>
                </a:solidFill>
              </a:rPr>
              <a:t>« Le modèle relationnel du partenariat patient : quels enjeux de santé publique ? »  </a:t>
            </a:r>
            <a:r>
              <a:rPr lang="fr-FR" altLang="fr-FR" sz="1600" i="1">
                <a:solidFill>
                  <a:prstClr val="black"/>
                </a:solidFill>
              </a:rPr>
              <a:t>, Santé publique  </a:t>
            </a:r>
            <a:r>
              <a:rPr lang="fr-FR" altLang="fr-FR" sz="1600">
                <a:solidFill>
                  <a:prstClr val="black"/>
                </a:solidFill>
              </a:rPr>
              <a:t>Pomey MP, Flora L, Karazivan P, Dumez V, Lebel P, Vanier MC, Jouet E., 2014 </a:t>
            </a:r>
          </a:p>
        </p:txBody>
      </p:sp>
      <p:sp>
        <p:nvSpPr>
          <p:cNvPr id="10" name="ZoneTexte 9"/>
          <p:cNvSpPr txBox="1"/>
          <p:nvPr/>
        </p:nvSpPr>
        <p:spPr>
          <a:xfrm>
            <a:off x="3566160" y="4654550"/>
            <a:ext cx="3422016" cy="1946276"/>
          </a:xfrm>
          <a:prstGeom prst="rect">
            <a:avLst/>
          </a:prstGeom>
          <a:solidFill>
            <a:schemeClr val="tx1"/>
          </a:solidFill>
          <a:ln>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defTabSz="914400">
              <a:defRPr/>
            </a:pPr>
            <a:r>
              <a:rPr lang="fr-FR" sz="2400" dirty="0">
                <a:solidFill>
                  <a:prstClr val="white"/>
                </a:solidFill>
                <a:latin typeface="Calibri"/>
              </a:rPr>
              <a:t>SOINS DIRECTS</a:t>
            </a:r>
          </a:p>
          <a:p>
            <a:pPr defTabSz="914400">
              <a:defRPr/>
            </a:pPr>
            <a:r>
              <a:rPr lang="fr-FR" sz="2400" dirty="0">
                <a:solidFill>
                  <a:prstClr val="white"/>
                </a:solidFill>
                <a:latin typeface="Calibri"/>
              </a:rPr>
              <a:t>(MICRO = CLINIQUE)</a:t>
            </a:r>
          </a:p>
        </p:txBody>
      </p:sp>
      <p:sp>
        <p:nvSpPr>
          <p:cNvPr id="12" name="ZoneTexte 11"/>
          <p:cNvSpPr txBox="1"/>
          <p:nvPr/>
        </p:nvSpPr>
        <p:spPr>
          <a:xfrm>
            <a:off x="3566163" y="7096126"/>
            <a:ext cx="3418838" cy="1943100"/>
          </a:xfrm>
          <a:prstGeom prst="rect">
            <a:avLst/>
          </a:prstGeom>
          <a:solidFill>
            <a:schemeClr val="tx1"/>
          </a:solidFill>
          <a:ln>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defTabSz="914400">
              <a:defRPr/>
            </a:pPr>
            <a:r>
              <a:rPr lang="fr-FR" sz="2400" dirty="0">
                <a:solidFill>
                  <a:prstClr val="white"/>
                </a:solidFill>
                <a:latin typeface="Calibri"/>
              </a:rPr>
              <a:t>QUALITÉ ET ORGANISATION DES SERVICES (MESO=ORGANI.)</a:t>
            </a:r>
          </a:p>
        </p:txBody>
      </p:sp>
      <p:sp>
        <p:nvSpPr>
          <p:cNvPr id="13" name="ZoneTexte 12"/>
          <p:cNvSpPr txBox="1"/>
          <p:nvPr/>
        </p:nvSpPr>
        <p:spPr>
          <a:xfrm>
            <a:off x="3566160" y="9344031"/>
            <a:ext cx="3418840" cy="1946274"/>
          </a:xfrm>
          <a:prstGeom prst="rect">
            <a:avLst/>
          </a:prstGeom>
          <a:solidFill>
            <a:schemeClr val="tx1"/>
          </a:solidFill>
          <a:ln>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defTabSz="914400">
              <a:defRPr/>
            </a:pPr>
            <a:r>
              <a:rPr lang="fr-FR" sz="2400" dirty="0">
                <a:solidFill>
                  <a:prstClr val="white"/>
                </a:solidFill>
                <a:latin typeface="Calibri"/>
              </a:rPr>
              <a:t>POLITIQUES </a:t>
            </a:r>
            <a:br>
              <a:rPr lang="fr-FR" sz="2400" dirty="0">
                <a:solidFill>
                  <a:prstClr val="white"/>
                </a:solidFill>
                <a:latin typeface="Calibri"/>
              </a:rPr>
            </a:br>
            <a:r>
              <a:rPr lang="fr-FR" sz="2400" dirty="0">
                <a:solidFill>
                  <a:prstClr val="white"/>
                </a:solidFill>
                <a:latin typeface="Calibri"/>
              </a:rPr>
              <a:t>DE SANTÉ</a:t>
            </a:r>
          </a:p>
          <a:p>
            <a:pPr defTabSz="914400">
              <a:defRPr/>
            </a:pPr>
            <a:r>
              <a:rPr lang="fr-FR" sz="2400" dirty="0">
                <a:solidFill>
                  <a:prstClr val="white"/>
                </a:solidFill>
                <a:latin typeface="Calibri"/>
              </a:rPr>
              <a:t>(MACRO=POLITIQUE)</a:t>
            </a:r>
          </a:p>
        </p:txBody>
      </p:sp>
      <p:sp>
        <p:nvSpPr>
          <p:cNvPr id="14" name="ZoneTexte 13"/>
          <p:cNvSpPr txBox="1"/>
          <p:nvPr/>
        </p:nvSpPr>
        <p:spPr>
          <a:xfrm>
            <a:off x="7305676" y="4654550"/>
            <a:ext cx="2765424" cy="1946276"/>
          </a:xfrm>
          <a:prstGeom prst="rect">
            <a:avLst/>
          </a:prstGeom>
          <a:ln>
            <a:solidFill>
              <a:schemeClr val="dk1">
                <a:alpha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defPPr>
              <a:defRPr lang="fr-FR"/>
            </a:defPPr>
            <a:lvl1pPr algn="ctr">
              <a:defRPr sz="1400"/>
            </a:lvl1pPr>
          </a:lstStyle>
          <a:p>
            <a:pPr defTabSz="914400">
              <a:defRPr/>
            </a:pPr>
            <a:r>
              <a:rPr lang="fr-FR" sz="2400" dirty="0">
                <a:solidFill>
                  <a:prstClr val="black"/>
                </a:solidFill>
                <a:latin typeface="Calibri"/>
              </a:rPr>
              <a:t>Patient reçoit de l’information (diagnostic, traitement)</a:t>
            </a:r>
          </a:p>
        </p:txBody>
      </p:sp>
      <p:sp>
        <p:nvSpPr>
          <p:cNvPr id="18" name="ZoneTexte 17"/>
          <p:cNvSpPr txBox="1"/>
          <p:nvPr/>
        </p:nvSpPr>
        <p:spPr>
          <a:xfrm>
            <a:off x="10391776" y="4654550"/>
            <a:ext cx="2765424" cy="1946276"/>
          </a:xfrm>
          <a:prstGeom prst="rect">
            <a:avLst/>
          </a:prstGeom>
          <a:solidFill>
            <a:schemeClr val="bg1">
              <a:lumMod val="85000"/>
            </a:schemeClr>
          </a:solidFill>
          <a:ln>
            <a:solidFill>
              <a:schemeClr val="dk1">
                <a:alpha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defTabSz="914400">
              <a:defRPr/>
            </a:pPr>
            <a:r>
              <a:rPr lang="fr-FR" sz="2400" dirty="0">
                <a:solidFill>
                  <a:prstClr val="black"/>
                </a:solidFill>
                <a:latin typeface="Calibri"/>
              </a:rPr>
              <a:t>Patient consulté sur sa perception </a:t>
            </a:r>
          </a:p>
        </p:txBody>
      </p:sp>
      <p:sp>
        <p:nvSpPr>
          <p:cNvPr id="19" name="ZoneTexte 18"/>
          <p:cNvSpPr txBox="1"/>
          <p:nvPr/>
        </p:nvSpPr>
        <p:spPr>
          <a:xfrm>
            <a:off x="13474705" y="4654550"/>
            <a:ext cx="2765426" cy="1946276"/>
          </a:xfrm>
          <a:prstGeom prst="rect">
            <a:avLst/>
          </a:prstGeom>
          <a:solidFill>
            <a:schemeClr val="bg1">
              <a:lumMod val="65000"/>
            </a:schemeClr>
          </a:solidFill>
          <a:ln>
            <a:solidFill>
              <a:schemeClr val="dk1">
                <a:alpha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defTabSz="914400">
              <a:defRPr/>
            </a:pPr>
            <a:r>
              <a:rPr lang="fr-FR" sz="2400" dirty="0">
                <a:solidFill>
                  <a:prstClr val="black"/>
                </a:solidFill>
                <a:latin typeface="Calibri"/>
              </a:rPr>
              <a:t>Décision partagée portant sur les préférences thérapeutiques</a:t>
            </a:r>
          </a:p>
        </p:txBody>
      </p:sp>
      <p:sp>
        <p:nvSpPr>
          <p:cNvPr id="20" name="ZoneTexte 19"/>
          <p:cNvSpPr txBox="1"/>
          <p:nvPr/>
        </p:nvSpPr>
        <p:spPr>
          <a:xfrm>
            <a:off x="16560800" y="4654550"/>
            <a:ext cx="3800476" cy="1946276"/>
          </a:xfrm>
          <a:prstGeom prst="rect">
            <a:avLst/>
          </a:prstGeom>
          <a:solidFill>
            <a:schemeClr val="tx1">
              <a:lumMod val="65000"/>
              <a:lumOff val="35000"/>
            </a:schemeClr>
          </a:solidFill>
          <a:ln>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defTabSz="914400">
              <a:defRPr/>
            </a:pPr>
            <a:r>
              <a:rPr lang="fr-FR" sz="2400" dirty="0">
                <a:solidFill>
                  <a:srgbClr val="FFFFFF"/>
                </a:solidFill>
                <a:latin typeface="Calibri"/>
              </a:rPr>
              <a:t>Prise de décision par le patient en fonction de ses objectifs de vie, plan d’intervention interdisciplinaire</a:t>
            </a:r>
          </a:p>
        </p:txBody>
      </p:sp>
      <p:sp>
        <p:nvSpPr>
          <p:cNvPr id="21" name="ZoneTexte 20"/>
          <p:cNvSpPr txBox="1"/>
          <p:nvPr/>
        </p:nvSpPr>
        <p:spPr>
          <a:xfrm>
            <a:off x="3440107" y="3335959"/>
            <a:ext cx="3586170" cy="1077218"/>
          </a:xfrm>
          <a:prstGeom prst="rect">
            <a:avLst/>
          </a:prstGeom>
          <a:noFill/>
        </p:spPr>
        <p:txBody>
          <a:bodyPr wrap="square">
            <a:spAutoFit/>
            <a:scene3d>
              <a:camera prst="orthographicFront"/>
              <a:lightRig rig="soft" dir="t">
                <a:rot lat="0" lon="0" rev="10800000"/>
              </a:lightRig>
            </a:scene3d>
            <a:sp3d>
              <a:bevelT w="27940" h="12700"/>
              <a:contourClr>
                <a:srgbClr val="DDDDDD"/>
              </a:contourClr>
            </a:sp3d>
          </a:bodyPr>
          <a:lstStyle/>
          <a:p>
            <a:pPr defTabSz="914400">
              <a:defRPr/>
            </a:pPr>
            <a:r>
              <a:rPr lang="fr-FR" sz="3200" dirty="0">
                <a:solidFill>
                  <a:prstClr val="black"/>
                </a:solidFill>
              </a:rPr>
              <a:t>NIVEAU DE PARTICIPATION</a:t>
            </a:r>
          </a:p>
        </p:txBody>
      </p:sp>
      <p:sp>
        <p:nvSpPr>
          <p:cNvPr id="22" name="ZoneTexte 21"/>
          <p:cNvSpPr txBox="1"/>
          <p:nvPr/>
        </p:nvSpPr>
        <p:spPr>
          <a:xfrm>
            <a:off x="7305676" y="7070731"/>
            <a:ext cx="2765424" cy="1946274"/>
          </a:xfrm>
          <a:prstGeom prst="rect">
            <a:avLst/>
          </a:prstGeom>
          <a:solidFill>
            <a:schemeClr val="bg1">
              <a:lumMod val="95000"/>
            </a:schemeClr>
          </a:solidFill>
          <a:ln w="57150" cmpd="thickThin">
            <a:solidFill>
              <a:schemeClr val="bg1">
                <a:alpha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defTabSz="914400">
              <a:defRPr/>
            </a:pPr>
            <a:r>
              <a:rPr lang="fr-FR" sz="2400" dirty="0">
                <a:solidFill>
                  <a:prstClr val="black"/>
                </a:solidFill>
                <a:latin typeface="Calibri"/>
              </a:rPr>
              <a:t>Documents d’information sur les soins et services </a:t>
            </a:r>
          </a:p>
        </p:txBody>
      </p:sp>
      <p:sp>
        <p:nvSpPr>
          <p:cNvPr id="23" name="ZoneTexte 22"/>
          <p:cNvSpPr txBox="1"/>
          <p:nvPr/>
        </p:nvSpPr>
        <p:spPr>
          <a:xfrm>
            <a:off x="10391776" y="7070731"/>
            <a:ext cx="2765424" cy="1946274"/>
          </a:xfrm>
          <a:prstGeom prst="rect">
            <a:avLst/>
          </a:prstGeom>
          <a:solidFill>
            <a:srgbClr val="D9D9D9"/>
          </a:solidFill>
          <a:ln w="57150" cmpd="thickThin">
            <a:solidFill>
              <a:schemeClr val="bg1">
                <a:alpha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defPPr>
              <a:defRPr lang="fr-FR"/>
            </a:defPPr>
            <a:lvl1pPr algn="ctr">
              <a:defRPr sz="1200"/>
            </a:lvl1pPr>
          </a:lstStyle>
          <a:p>
            <a:pPr defTabSz="914400">
              <a:defRPr/>
            </a:pPr>
            <a:r>
              <a:rPr lang="fr-FR" sz="2400" dirty="0">
                <a:solidFill>
                  <a:prstClr val="black"/>
                </a:solidFill>
                <a:latin typeface="Calibri"/>
              </a:rPr>
              <a:t>Sondages satisfaction ou expérience patient ou groupe de discussion</a:t>
            </a:r>
          </a:p>
        </p:txBody>
      </p:sp>
      <p:sp>
        <p:nvSpPr>
          <p:cNvPr id="24" name="ZoneTexte 23"/>
          <p:cNvSpPr txBox="1"/>
          <p:nvPr/>
        </p:nvSpPr>
        <p:spPr>
          <a:xfrm>
            <a:off x="13474705" y="7070731"/>
            <a:ext cx="2765426" cy="1946274"/>
          </a:xfrm>
          <a:prstGeom prst="rect">
            <a:avLst/>
          </a:prstGeom>
          <a:solidFill>
            <a:srgbClr val="A6A6A6"/>
          </a:solidFill>
          <a:ln w="57150" cmpd="thickThin">
            <a:solidFill>
              <a:schemeClr val="bg1">
                <a:alpha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defPPr>
              <a:defRPr lang="fr-FR"/>
            </a:defPPr>
            <a:lvl1pPr algn="ctr">
              <a:defRPr sz="1200"/>
            </a:lvl1pPr>
          </a:lstStyle>
          <a:p>
            <a:pPr defTabSz="914400">
              <a:defRPr/>
            </a:pPr>
            <a:r>
              <a:rPr lang="fr-FR" sz="2400" dirty="0">
                <a:solidFill>
                  <a:prstClr val="black"/>
                </a:solidFill>
                <a:latin typeface="Calibri"/>
              </a:rPr>
              <a:t>Comités ou activités ponctuels où sont impliqués des patients</a:t>
            </a:r>
          </a:p>
        </p:txBody>
      </p:sp>
      <p:sp>
        <p:nvSpPr>
          <p:cNvPr id="25" name="ZoneTexte 24"/>
          <p:cNvSpPr txBox="1"/>
          <p:nvPr/>
        </p:nvSpPr>
        <p:spPr>
          <a:xfrm>
            <a:off x="16560800" y="7096126"/>
            <a:ext cx="3800476" cy="1943100"/>
          </a:xfrm>
          <a:prstGeom prst="rect">
            <a:avLst/>
          </a:prstGeom>
          <a:solidFill>
            <a:schemeClr val="tx1">
              <a:lumMod val="65000"/>
              <a:lumOff val="35000"/>
            </a:schemeClr>
          </a:solidFill>
          <a:ln>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defTabSz="914400">
              <a:defRPr/>
            </a:pPr>
            <a:r>
              <a:rPr lang="fr-FR" sz="2400" dirty="0">
                <a:solidFill>
                  <a:prstClr val="white"/>
                </a:solidFill>
                <a:latin typeface="Calibri"/>
              </a:rPr>
              <a:t>Co-construction </a:t>
            </a:r>
            <a:r>
              <a:rPr lang="fr-FR" sz="2400" dirty="0">
                <a:solidFill>
                  <a:srgbClr val="FFFFFF"/>
                </a:solidFill>
                <a:latin typeface="Calibri"/>
              </a:rPr>
              <a:t>de services, programmes, démarches d’amélioration continue de la qualité</a:t>
            </a:r>
          </a:p>
        </p:txBody>
      </p:sp>
      <p:sp>
        <p:nvSpPr>
          <p:cNvPr id="26" name="ZoneTexte 25"/>
          <p:cNvSpPr txBox="1"/>
          <p:nvPr/>
        </p:nvSpPr>
        <p:spPr>
          <a:xfrm>
            <a:off x="7305676" y="9344031"/>
            <a:ext cx="2765424" cy="1946274"/>
          </a:xfrm>
          <a:prstGeom prst="rect">
            <a:avLst/>
          </a:prstGeom>
          <a:solidFill>
            <a:schemeClr val="bg1">
              <a:lumMod val="95000"/>
            </a:schemeClr>
          </a:solidFill>
          <a:ln w="57150" cmpd="thickThin">
            <a:solidFill>
              <a:schemeClr val="bg1">
                <a:alpha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defPPr>
              <a:defRPr lang="fr-FR"/>
            </a:defPPr>
            <a:lvl1pPr algn="ctr">
              <a:defRPr sz="1200"/>
            </a:lvl1pPr>
          </a:lstStyle>
          <a:p>
            <a:pPr defTabSz="914400">
              <a:defRPr/>
            </a:pPr>
            <a:r>
              <a:rPr lang="fr-FR" sz="2400" dirty="0">
                <a:solidFill>
                  <a:prstClr val="black"/>
                </a:solidFill>
                <a:latin typeface="Calibri"/>
              </a:rPr>
              <a:t>Centre d’information </a:t>
            </a:r>
            <a:br>
              <a:rPr lang="fr-FR" sz="2400" dirty="0">
                <a:solidFill>
                  <a:prstClr val="black"/>
                </a:solidFill>
                <a:latin typeface="Calibri"/>
              </a:rPr>
            </a:br>
            <a:r>
              <a:rPr lang="fr-FR" sz="2400" dirty="0">
                <a:solidFill>
                  <a:prstClr val="black"/>
                </a:solidFill>
                <a:latin typeface="Calibri"/>
              </a:rPr>
              <a:t>pour les patients / médias</a:t>
            </a:r>
          </a:p>
        </p:txBody>
      </p:sp>
      <p:sp>
        <p:nvSpPr>
          <p:cNvPr id="27" name="ZoneTexte 26"/>
          <p:cNvSpPr txBox="1"/>
          <p:nvPr/>
        </p:nvSpPr>
        <p:spPr>
          <a:xfrm>
            <a:off x="10391776" y="9344031"/>
            <a:ext cx="2765424" cy="1946274"/>
          </a:xfrm>
          <a:prstGeom prst="rect">
            <a:avLst/>
          </a:prstGeom>
          <a:solidFill>
            <a:srgbClr val="D9D9D9"/>
          </a:solidFill>
          <a:ln w="57150" cmpd="thickThin">
            <a:solidFill>
              <a:schemeClr val="bg1">
                <a:alpha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defPPr>
              <a:defRPr lang="fr-FR"/>
            </a:defPPr>
            <a:lvl1pPr algn="ctr">
              <a:defRPr sz="1200"/>
            </a:lvl1pPr>
          </a:lstStyle>
          <a:p>
            <a:pPr defTabSz="914400">
              <a:defRPr/>
            </a:pPr>
            <a:r>
              <a:rPr lang="fr-FR" sz="2400" dirty="0">
                <a:solidFill>
                  <a:prstClr val="black"/>
                </a:solidFill>
                <a:latin typeface="Calibri"/>
              </a:rPr>
              <a:t>Groupe de discussion pour recueillir l’opinion</a:t>
            </a:r>
          </a:p>
        </p:txBody>
      </p:sp>
      <p:sp>
        <p:nvSpPr>
          <p:cNvPr id="28" name="ZoneTexte 27"/>
          <p:cNvSpPr txBox="1"/>
          <p:nvPr/>
        </p:nvSpPr>
        <p:spPr>
          <a:xfrm>
            <a:off x="13474705" y="9344031"/>
            <a:ext cx="2765426" cy="1946274"/>
          </a:xfrm>
          <a:prstGeom prst="rect">
            <a:avLst/>
          </a:prstGeom>
          <a:solidFill>
            <a:srgbClr val="A6A6A6"/>
          </a:solidFill>
          <a:ln w="57150" cmpd="thickThin">
            <a:solidFill>
              <a:schemeClr val="bg1">
                <a:alpha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defPPr>
              <a:defRPr lang="fr-FR"/>
            </a:defPPr>
            <a:lvl1pPr algn="ctr">
              <a:defRPr sz="1200"/>
            </a:lvl1pPr>
          </a:lstStyle>
          <a:p>
            <a:pPr defTabSz="914400">
              <a:defRPr/>
            </a:pPr>
            <a:r>
              <a:rPr lang="fr-FR" sz="2400" dirty="0">
                <a:solidFill>
                  <a:prstClr val="black"/>
                </a:solidFill>
                <a:latin typeface="Calibri"/>
              </a:rPr>
              <a:t>Recommandations faites par des  groupes patients sur priorités santé</a:t>
            </a:r>
          </a:p>
        </p:txBody>
      </p:sp>
      <p:sp>
        <p:nvSpPr>
          <p:cNvPr id="29" name="ZoneTexte 28"/>
          <p:cNvSpPr txBox="1"/>
          <p:nvPr/>
        </p:nvSpPr>
        <p:spPr>
          <a:xfrm>
            <a:off x="16560800" y="9344031"/>
            <a:ext cx="3800476" cy="1946274"/>
          </a:xfrm>
          <a:prstGeom prst="rect">
            <a:avLst/>
          </a:prstGeom>
          <a:solidFill>
            <a:schemeClr val="tx1">
              <a:lumMod val="65000"/>
              <a:lumOff val="35000"/>
            </a:schemeClr>
          </a:solidFill>
          <a:ln>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defTabSz="914400">
              <a:defRPr/>
            </a:pPr>
            <a:r>
              <a:rPr lang="fr-FR" sz="2400" dirty="0">
                <a:solidFill>
                  <a:srgbClr val="FFFFFF"/>
                </a:solidFill>
                <a:latin typeface="Calibri"/>
              </a:rPr>
              <a:t>Co-construction avec des patients/citoyens de  politiques favorables à la santé</a:t>
            </a:r>
          </a:p>
        </p:txBody>
      </p:sp>
      <p:cxnSp>
        <p:nvCxnSpPr>
          <p:cNvPr id="47" name="Connecteur droit avec flèche 46"/>
          <p:cNvCxnSpPr/>
          <p:nvPr/>
        </p:nvCxnSpPr>
        <p:spPr>
          <a:xfrm flipV="1">
            <a:off x="8575676" y="11836405"/>
            <a:ext cx="0" cy="20002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9" name="Connecteur droit avec flèche 48"/>
          <p:cNvCxnSpPr/>
          <p:nvPr/>
        </p:nvCxnSpPr>
        <p:spPr>
          <a:xfrm flipV="1">
            <a:off x="11960226" y="11811005"/>
            <a:ext cx="0" cy="20002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0" name="Connecteur droit avec flèche 49"/>
          <p:cNvCxnSpPr/>
          <p:nvPr/>
        </p:nvCxnSpPr>
        <p:spPr>
          <a:xfrm flipV="1">
            <a:off x="15497176" y="11811005"/>
            <a:ext cx="0" cy="20002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2" name="Connecteur droit 51"/>
          <p:cNvCxnSpPr/>
          <p:nvPr/>
        </p:nvCxnSpPr>
        <p:spPr>
          <a:xfrm>
            <a:off x="10633076" y="11934826"/>
            <a:ext cx="0" cy="13652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7289800" y="11448740"/>
            <a:ext cx="13071476" cy="1327460"/>
          </a:xfrm>
          <a:prstGeom prst="rect">
            <a:avLst/>
          </a:prstGeom>
          <a:solidFill>
            <a:schemeClr val="tx1"/>
          </a:solidFill>
          <a:ln>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defTabSz="914400">
              <a:spcBef>
                <a:spcPts val="1200"/>
              </a:spcBef>
              <a:defRPr/>
            </a:pPr>
            <a:r>
              <a:rPr lang="fr-FR" sz="2400" dirty="0">
                <a:solidFill>
                  <a:srgbClr val="FFFFFF"/>
                </a:solidFill>
                <a:latin typeface="Calibri"/>
              </a:rPr>
              <a:t>FACTEURS INFLUENÇANT L’ENGAGEMENT PATIENT :  </a:t>
            </a:r>
          </a:p>
          <a:p>
            <a:pPr defTabSz="914400">
              <a:spcBef>
                <a:spcPts val="1200"/>
              </a:spcBef>
              <a:defRPr/>
            </a:pPr>
            <a:r>
              <a:rPr lang="fr-FR" sz="2350" dirty="0">
                <a:solidFill>
                  <a:srgbClr val="FFFFFF"/>
                </a:solidFill>
                <a:latin typeface="Calibri"/>
              </a:rPr>
              <a:t>Croyance, littératie, éducation, organisation, culture, pratiques, société, normes, régulations, politiques</a:t>
            </a:r>
          </a:p>
        </p:txBody>
      </p:sp>
      <p:sp>
        <p:nvSpPr>
          <p:cNvPr id="83" name="Rectangle 82"/>
          <p:cNvSpPr/>
          <p:nvPr/>
        </p:nvSpPr>
        <p:spPr>
          <a:xfrm>
            <a:off x="11188705" y="3298831"/>
            <a:ext cx="771526" cy="65405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914400">
              <a:defRPr/>
            </a:pPr>
            <a:endParaRPr lang="fr-FR" sz="6000">
              <a:solidFill>
                <a:prstClr val="white"/>
              </a:solidFill>
              <a:latin typeface="Calibri"/>
            </a:endParaRPr>
          </a:p>
        </p:txBody>
      </p:sp>
      <p:sp>
        <p:nvSpPr>
          <p:cNvPr id="85" name="Rectangle 84"/>
          <p:cNvSpPr/>
          <p:nvPr/>
        </p:nvSpPr>
        <p:spPr>
          <a:xfrm>
            <a:off x="8258176" y="3409950"/>
            <a:ext cx="542924" cy="431800"/>
          </a:xfrm>
          <a:prstGeom prst="rect">
            <a:avLst/>
          </a:prstGeom>
          <a:solidFill>
            <a:srgbClr val="F2F2F2"/>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914400">
              <a:defRPr/>
            </a:pPr>
            <a:endParaRPr lang="fr-FR" sz="6000">
              <a:solidFill>
                <a:prstClr val="white"/>
              </a:solidFill>
              <a:latin typeface="Calibri"/>
            </a:endParaRPr>
          </a:p>
        </p:txBody>
      </p:sp>
      <p:sp>
        <p:nvSpPr>
          <p:cNvPr id="87" name="Rectangle 86"/>
          <p:cNvSpPr/>
          <p:nvPr/>
        </p:nvSpPr>
        <p:spPr>
          <a:xfrm>
            <a:off x="17875250" y="3159131"/>
            <a:ext cx="1041400" cy="933450"/>
          </a:xfrm>
          <a:prstGeom prst="rect">
            <a:avLst/>
          </a:prstGeom>
          <a:solidFill>
            <a:schemeClr val="tx1">
              <a:lumMod val="50000"/>
              <a:lumOff val="50000"/>
            </a:schemeClr>
          </a:solidFill>
          <a:ln w="19050">
            <a:noFill/>
          </a:ln>
        </p:spPr>
        <p:style>
          <a:lnRef idx="1">
            <a:schemeClr val="accent1"/>
          </a:lnRef>
          <a:fillRef idx="3">
            <a:schemeClr val="accent1"/>
          </a:fillRef>
          <a:effectRef idx="2">
            <a:schemeClr val="accent1"/>
          </a:effectRef>
          <a:fontRef idx="minor">
            <a:schemeClr val="lt1"/>
          </a:fontRef>
        </p:style>
        <p:txBody>
          <a:bodyPr anchor="ctr"/>
          <a:lstStyle/>
          <a:p>
            <a:pPr defTabSz="914400">
              <a:defRPr/>
            </a:pPr>
            <a:endParaRPr lang="fr-FR" sz="6000">
              <a:solidFill>
                <a:prstClr val="white"/>
              </a:solidFill>
              <a:latin typeface="Calibri"/>
            </a:endParaRPr>
          </a:p>
        </p:txBody>
      </p:sp>
      <p:sp>
        <p:nvSpPr>
          <p:cNvPr id="89" name="Rectangle 88"/>
          <p:cNvSpPr/>
          <p:nvPr/>
        </p:nvSpPr>
        <p:spPr>
          <a:xfrm>
            <a:off x="14236705" y="3298831"/>
            <a:ext cx="771526" cy="65405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914400">
              <a:defRPr/>
            </a:pPr>
            <a:endParaRPr lang="fr-FR" sz="6000">
              <a:solidFill>
                <a:prstClr val="white"/>
              </a:solidFill>
              <a:latin typeface="Calibri"/>
            </a:endParaRPr>
          </a:p>
        </p:txBody>
      </p:sp>
      <p:sp>
        <p:nvSpPr>
          <p:cNvPr id="120864" name="ZoneTexte 30"/>
          <p:cNvSpPr txBox="1">
            <a:spLocks noChangeArrowheads="1"/>
          </p:cNvSpPr>
          <p:nvPr/>
        </p:nvSpPr>
        <p:spPr bwMode="auto">
          <a:xfrm>
            <a:off x="7302505" y="3305181"/>
            <a:ext cx="2765426" cy="523220"/>
          </a:xfrm>
          <a:prstGeom prst="rect">
            <a:avLst/>
          </a:prstGeom>
          <a:solidFill>
            <a:schemeClr val="bg1">
              <a:alpha val="5294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None/>
            </a:pPr>
            <a:r>
              <a:rPr lang="fr-FR" altLang="fr-FR" sz="2800">
                <a:solidFill>
                  <a:srgbClr val="000000"/>
                </a:solidFill>
              </a:rPr>
              <a:t>INFORMATION</a:t>
            </a:r>
          </a:p>
        </p:txBody>
      </p:sp>
      <p:sp>
        <p:nvSpPr>
          <p:cNvPr id="120865" name="ZoneTexte 31"/>
          <p:cNvSpPr txBox="1">
            <a:spLocks noChangeArrowheads="1"/>
          </p:cNvSpPr>
          <p:nvPr/>
        </p:nvSpPr>
        <p:spPr bwMode="auto">
          <a:xfrm>
            <a:off x="10388605" y="3305181"/>
            <a:ext cx="2765426" cy="523220"/>
          </a:xfrm>
          <a:prstGeom prst="rect">
            <a:avLst/>
          </a:prstGeom>
          <a:solidFill>
            <a:schemeClr val="bg1">
              <a:alpha val="5294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None/>
            </a:pPr>
            <a:r>
              <a:rPr lang="fr-FR" altLang="fr-FR" sz="2800">
                <a:solidFill>
                  <a:srgbClr val="000000"/>
                </a:solidFill>
              </a:rPr>
              <a:t>CONSULTATION</a:t>
            </a:r>
          </a:p>
        </p:txBody>
      </p:sp>
      <p:sp>
        <p:nvSpPr>
          <p:cNvPr id="120866" name="ZoneTexte 32"/>
          <p:cNvSpPr txBox="1">
            <a:spLocks noChangeArrowheads="1"/>
          </p:cNvSpPr>
          <p:nvPr/>
        </p:nvSpPr>
        <p:spPr bwMode="auto">
          <a:xfrm>
            <a:off x="13474705" y="3305181"/>
            <a:ext cx="2765426" cy="523220"/>
          </a:xfrm>
          <a:prstGeom prst="rect">
            <a:avLst/>
          </a:prstGeom>
          <a:solidFill>
            <a:schemeClr val="bg1">
              <a:alpha val="5294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None/>
            </a:pPr>
            <a:r>
              <a:rPr lang="fr-FR" altLang="fr-FR" sz="2800">
                <a:solidFill>
                  <a:srgbClr val="000000"/>
                </a:solidFill>
              </a:rPr>
              <a:t>IMPLICATION</a:t>
            </a:r>
          </a:p>
        </p:txBody>
      </p:sp>
      <p:sp>
        <p:nvSpPr>
          <p:cNvPr id="120867" name="ZoneTexte 33"/>
          <p:cNvSpPr txBox="1">
            <a:spLocks noChangeArrowheads="1"/>
          </p:cNvSpPr>
          <p:nvPr/>
        </p:nvSpPr>
        <p:spPr bwMode="auto">
          <a:xfrm>
            <a:off x="16560800" y="3089281"/>
            <a:ext cx="3813176" cy="954107"/>
          </a:xfrm>
          <a:prstGeom prst="rect">
            <a:avLst/>
          </a:prstGeom>
          <a:solidFill>
            <a:schemeClr val="bg1">
              <a:alpha val="5294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None/>
            </a:pPr>
            <a:r>
              <a:rPr lang="fr-FR" altLang="fr-FR" sz="2800">
                <a:solidFill>
                  <a:srgbClr val="000000"/>
                </a:solidFill>
              </a:rPr>
              <a:t>PARTENARIAT</a:t>
            </a:r>
            <a:br>
              <a:rPr lang="fr-FR" altLang="fr-FR" sz="2800">
                <a:solidFill>
                  <a:srgbClr val="000000"/>
                </a:solidFill>
              </a:rPr>
            </a:br>
            <a:r>
              <a:rPr lang="fr-FR" altLang="fr-FR" sz="2800">
                <a:solidFill>
                  <a:srgbClr val="000000"/>
                </a:solidFill>
              </a:rPr>
              <a:t>CO-CONSTRUCTION</a:t>
            </a:r>
          </a:p>
        </p:txBody>
      </p:sp>
      <p:sp>
        <p:nvSpPr>
          <p:cNvPr id="120868" name="Titre 2"/>
          <p:cNvSpPr>
            <a:spLocks noGrp="1"/>
          </p:cNvSpPr>
          <p:nvPr>
            <p:ph type="title"/>
          </p:nvPr>
        </p:nvSpPr>
        <p:spPr>
          <a:xfrm>
            <a:off x="512064" y="304809"/>
            <a:ext cx="13258800" cy="1762430"/>
          </a:xfrm>
        </p:spPr>
        <p:txBody>
          <a:bodyPr>
            <a:normAutofit fontScale="90000"/>
          </a:bodyPr>
          <a:lstStyle/>
          <a:p>
            <a:pPr algn="ctr" eaLnBrk="1" hangingPunct="1"/>
            <a:r>
              <a:rPr lang="fr-FR" altLang="fr-FR" sz="4400" b="1" dirty="0"/>
              <a:t>Co-CONSTRUIRE « AVEC » L’USAGER</a:t>
            </a:r>
            <a:br>
              <a:rPr lang="fr-FR" altLang="fr-FR" sz="4400" b="1" dirty="0"/>
            </a:br>
            <a:r>
              <a:rPr lang="fr-FR" altLang="fr-FR" sz="4400" b="1" i="1" dirty="0"/>
              <a:t>à tous les niveaux du système de santé et de services sociaux</a:t>
            </a:r>
          </a:p>
        </p:txBody>
      </p:sp>
      <p:sp>
        <p:nvSpPr>
          <p:cNvPr id="120869" name="Espace réservé du numéro de diapositiv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6400">
                <a:solidFill>
                  <a:schemeClr val="tx1"/>
                </a:solidFill>
                <a:latin typeface="Calibri" panose="020F0502020204030204" pitchFamily="34" charset="0"/>
              </a:defRPr>
            </a:lvl1pPr>
            <a:lvl2pPr marL="1485900" indent="-571500">
              <a:spcBef>
                <a:spcPct val="20000"/>
              </a:spcBef>
              <a:buFont typeface="Arial" panose="020B0604020202020204" pitchFamily="34" charset="0"/>
              <a:buChar char="–"/>
              <a:defRPr sz="5600">
                <a:solidFill>
                  <a:schemeClr val="tx1"/>
                </a:solidFill>
                <a:latin typeface="Calibri" panose="020F0502020204030204" pitchFamily="34" charset="0"/>
              </a:defRPr>
            </a:lvl2pPr>
            <a:lvl3pPr marL="2286000" indent="-457200">
              <a:spcBef>
                <a:spcPct val="20000"/>
              </a:spcBef>
              <a:buFont typeface="Arial" panose="020B0604020202020204" pitchFamily="34" charset="0"/>
              <a:buChar char="•"/>
              <a:defRPr sz="4800">
                <a:solidFill>
                  <a:schemeClr val="tx1"/>
                </a:solidFill>
                <a:latin typeface="Calibri" panose="020F0502020204030204" pitchFamily="34" charset="0"/>
              </a:defRPr>
            </a:lvl3pPr>
            <a:lvl4pPr marL="3200400" indent="-457200">
              <a:spcBef>
                <a:spcPct val="20000"/>
              </a:spcBef>
              <a:buFont typeface="Arial" panose="020B0604020202020204" pitchFamily="34" charset="0"/>
              <a:buChar char="–"/>
              <a:defRPr sz="4000">
                <a:solidFill>
                  <a:schemeClr val="tx1"/>
                </a:solidFill>
                <a:latin typeface="Calibri" panose="020F0502020204030204" pitchFamily="34" charset="0"/>
              </a:defRPr>
            </a:lvl4pPr>
            <a:lvl5pPr marL="4114800" indent="-457200">
              <a:spcBef>
                <a:spcPct val="20000"/>
              </a:spcBef>
              <a:buFont typeface="Arial" panose="020B0604020202020204" pitchFamily="34" charset="0"/>
              <a:buChar char="»"/>
              <a:defRPr sz="4000">
                <a:solidFill>
                  <a:schemeClr val="tx1"/>
                </a:solidFill>
                <a:latin typeface="Calibri" panose="020F0502020204030204" pitchFamily="34" charset="0"/>
              </a:defRPr>
            </a:lvl5pPr>
            <a:lvl6pPr marL="5029200" indent="-457200" eaLnBrk="0" fontAlgn="base" hangingPunct="0">
              <a:spcBef>
                <a:spcPct val="20000"/>
              </a:spcBef>
              <a:spcAft>
                <a:spcPct val="0"/>
              </a:spcAft>
              <a:buFont typeface="Arial" panose="020B0604020202020204" pitchFamily="34" charset="0"/>
              <a:buChar char="»"/>
              <a:defRPr sz="4000">
                <a:solidFill>
                  <a:schemeClr val="tx1"/>
                </a:solidFill>
                <a:latin typeface="Calibri" panose="020F0502020204030204" pitchFamily="34" charset="0"/>
              </a:defRPr>
            </a:lvl6pPr>
            <a:lvl7pPr marL="5943600" indent="-457200" eaLnBrk="0" fontAlgn="base" hangingPunct="0">
              <a:spcBef>
                <a:spcPct val="20000"/>
              </a:spcBef>
              <a:spcAft>
                <a:spcPct val="0"/>
              </a:spcAft>
              <a:buFont typeface="Arial" panose="020B0604020202020204" pitchFamily="34" charset="0"/>
              <a:buChar char="»"/>
              <a:defRPr sz="4000">
                <a:solidFill>
                  <a:schemeClr val="tx1"/>
                </a:solidFill>
                <a:latin typeface="Calibri" panose="020F0502020204030204" pitchFamily="34" charset="0"/>
              </a:defRPr>
            </a:lvl7pPr>
            <a:lvl8pPr marL="6858000" indent="-457200" eaLnBrk="0" fontAlgn="base" hangingPunct="0">
              <a:spcBef>
                <a:spcPct val="20000"/>
              </a:spcBef>
              <a:spcAft>
                <a:spcPct val="0"/>
              </a:spcAft>
              <a:buFont typeface="Arial" panose="020B0604020202020204" pitchFamily="34" charset="0"/>
              <a:buChar char="»"/>
              <a:defRPr sz="4000">
                <a:solidFill>
                  <a:schemeClr val="tx1"/>
                </a:solidFill>
                <a:latin typeface="Calibri" panose="020F0502020204030204" pitchFamily="34" charset="0"/>
              </a:defRPr>
            </a:lvl8pPr>
            <a:lvl9pPr marL="7772400" indent="-457200" eaLnBrk="0" fontAlgn="base" hangingPunct="0">
              <a:spcBef>
                <a:spcPct val="20000"/>
              </a:spcBef>
              <a:spcAft>
                <a:spcPct val="0"/>
              </a:spcAft>
              <a:buFont typeface="Arial" panose="020B0604020202020204" pitchFamily="34" charset="0"/>
              <a:buChar char="»"/>
              <a:defRPr sz="4000">
                <a:solidFill>
                  <a:schemeClr val="tx1"/>
                </a:solidFill>
                <a:latin typeface="Calibri" panose="020F0502020204030204" pitchFamily="34" charset="0"/>
              </a:defRPr>
            </a:lvl9pPr>
          </a:lstStyle>
          <a:p>
            <a:pPr fontAlgn="base">
              <a:spcBef>
                <a:spcPct val="0"/>
              </a:spcBef>
              <a:spcAft>
                <a:spcPct val="0"/>
              </a:spcAft>
              <a:buNone/>
            </a:pPr>
            <a:fld id="{442C16BF-D0B8-4CCC-9AA9-1BAEFF7BAF76}" type="slidenum">
              <a:rPr lang="fr-FR" altLang="fr-FR" sz="2400">
                <a:solidFill>
                  <a:srgbClr val="898989"/>
                </a:solidFill>
              </a:rPr>
              <a:pPr fontAlgn="base">
                <a:spcBef>
                  <a:spcPct val="0"/>
                </a:spcBef>
                <a:spcAft>
                  <a:spcPct val="0"/>
                </a:spcAft>
                <a:buNone/>
              </a:pPr>
              <a:t>10</a:t>
            </a:fld>
            <a:endParaRPr lang="fr-FR" altLang="fr-FR" sz="2400">
              <a:solidFill>
                <a:srgbClr val="898989"/>
              </a:solidFill>
            </a:endParaRPr>
          </a:p>
        </p:txBody>
      </p:sp>
      <p:pic>
        <p:nvPicPr>
          <p:cNvPr id="120870" name="Image 38" descr="Approche_paternaliste-flecheMPP-vert-small.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839455" y="1987555"/>
            <a:ext cx="1965326" cy="1482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22066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evron 3">
            <a:extLst>
              <a:ext uri="{FF2B5EF4-FFF2-40B4-BE49-F238E27FC236}">
                <a16:creationId xmlns:a16="http://schemas.microsoft.com/office/drawing/2014/main" id="{867CC38C-E750-8543-AD1F-C4706F880A23}"/>
              </a:ext>
            </a:extLst>
          </p:cNvPr>
          <p:cNvSpPr/>
          <p:nvPr/>
        </p:nvSpPr>
        <p:spPr>
          <a:xfrm>
            <a:off x="13357437" y="6384021"/>
            <a:ext cx="4948718" cy="3854326"/>
          </a:xfrm>
          <a:prstGeom prst="chevron">
            <a:avLst>
              <a:gd name="adj" fmla="val 20758"/>
            </a:avLst>
          </a:prstGeom>
          <a:solidFill>
            <a:schemeClr val="accent1">
              <a:lumMod val="7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82880" tIns="0" bIns="91440" rtlCol="0" anchor="ctr" anchorCtr="0"/>
          <a:lstStyle/>
          <a:p>
            <a:pPr defTabSz="1828800" hangingPunct="1">
              <a:defRPr/>
            </a:pPr>
            <a:endParaRPr lang="en-US" sz="1334" b="0" kern="1200" dirty="0">
              <a:solidFill>
                <a:srgbClr val="FFFFFF"/>
              </a:solidFill>
              <a:latin typeface="Calibri" panose="020F0502020204030204"/>
            </a:endParaRPr>
          </a:p>
        </p:txBody>
      </p:sp>
      <p:sp>
        <p:nvSpPr>
          <p:cNvPr id="5" name="Chevron 4">
            <a:extLst>
              <a:ext uri="{FF2B5EF4-FFF2-40B4-BE49-F238E27FC236}">
                <a16:creationId xmlns:a16="http://schemas.microsoft.com/office/drawing/2014/main" id="{4987D03E-0F21-C043-9A09-E18EB69FA28F}"/>
              </a:ext>
            </a:extLst>
          </p:cNvPr>
          <p:cNvSpPr/>
          <p:nvPr/>
        </p:nvSpPr>
        <p:spPr>
          <a:xfrm>
            <a:off x="8996253" y="6384021"/>
            <a:ext cx="4948718" cy="3854326"/>
          </a:xfrm>
          <a:prstGeom prst="chevron">
            <a:avLst>
              <a:gd name="adj" fmla="val 20758"/>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82880" tIns="0" bIns="91440" rtlCol="0" anchor="ctr" anchorCtr="0"/>
          <a:lstStyle/>
          <a:p>
            <a:pPr defTabSz="1828800" hangingPunct="1">
              <a:defRPr/>
            </a:pPr>
            <a:endParaRPr lang="en-US" sz="1334" b="0" kern="1200" dirty="0">
              <a:solidFill>
                <a:srgbClr val="FFFFFF"/>
              </a:solidFill>
              <a:latin typeface="Calibri" panose="020F0502020204030204"/>
            </a:endParaRPr>
          </a:p>
        </p:txBody>
      </p:sp>
      <p:sp>
        <p:nvSpPr>
          <p:cNvPr id="6" name="Chevron 5">
            <a:extLst>
              <a:ext uri="{FF2B5EF4-FFF2-40B4-BE49-F238E27FC236}">
                <a16:creationId xmlns:a16="http://schemas.microsoft.com/office/drawing/2014/main" id="{EB252A53-0DCA-6D49-8AD4-2894C431DADC}"/>
              </a:ext>
            </a:extLst>
          </p:cNvPr>
          <p:cNvSpPr/>
          <p:nvPr/>
        </p:nvSpPr>
        <p:spPr>
          <a:xfrm>
            <a:off x="4635065" y="6384021"/>
            <a:ext cx="4948722" cy="3854326"/>
          </a:xfrm>
          <a:prstGeom prst="chevron">
            <a:avLst>
              <a:gd name="adj" fmla="val 20758"/>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82880" tIns="0" bIns="91440" rtlCol="0" anchor="ctr" anchorCtr="0"/>
          <a:lstStyle/>
          <a:p>
            <a:pPr defTabSz="1828800" hangingPunct="1">
              <a:defRPr/>
            </a:pPr>
            <a:endParaRPr lang="en-US" sz="1334" b="0" kern="1200" dirty="0">
              <a:solidFill>
                <a:srgbClr val="FFFFFF"/>
              </a:solidFill>
              <a:latin typeface="Calibri" panose="020F0502020204030204"/>
            </a:endParaRPr>
          </a:p>
        </p:txBody>
      </p:sp>
      <p:sp>
        <p:nvSpPr>
          <p:cNvPr id="7" name="Pentagon 25">
            <a:extLst>
              <a:ext uri="{FF2B5EF4-FFF2-40B4-BE49-F238E27FC236}">
                <a16:creationId xmlns:a16="http://schemas.microsoft.com/office/drawing/2014/main" id="{718542DA-E4AA-814E-A90A-10B402532867}"/>
              </a:ext>
            </a:extLst>
          </p:cNvPr>
          <p:cNvSpPr/>
          <p:nvPr/>
        </p:nvSpPr>
        <p:spPr>
          <a:xfrm>
            <a:off x="1063693" y="6384021"/>
            <a:ext cx="4158906" cy="3854326"/>
          </a:xfrm>
          <a:prstGeom prst="homePlate">
            <a:avLst>
              <a:gd name="adj" fmla="val 22102"/>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91440" tIns="0" bIns="91440" rtlCol="0" anchor="ctr" anchorCtr="0"/>
          <a:lstStyle/>
          <a:p>
            <a:pPr defTabSz="1828800" hangingPunct="1">
              <a:defRPr/>
            </a:pPr>
            <a:endParaRPr lang="en-US" sz="1334" b="0" kern="1200" dirty="0">
              <a:solidFill>
                <a:srgbClr val="FFFFFF"/>
              </a:solidFill>
              <a:latin typeface="Calibri" panose="020F0502020204030204"/>
            </a:endParaRPr>
          </a:p>
        </p:txBody>
      </p:sp>
      <p:sp>
        <p:nvSpPr>
          <p:cNvPr id="8" name="Chevron 7">
            <a:extLst>
              <a:ext uri="{FF2B5EF4-FFF2-40B4-BE49-F238E27FC236}">
                <a16:creationId xmlns:a16="http://schemas.microsoft.com/office/drawing/2014/main" id="{0C8B7B9F-BD60-7849-8C90-6B2B808F8F32}"/>
              </a:ext>
            </a:extLst>
          </p:cNvPr>
          <p:cNvSpPr/>
          <p:nvPr/>
        </p:nvSpPr>
        <p:spPr>
          <a:xfrm>
            <a:off x="17732793" y="6384021"/>
            <a:ext cx="5279610" cy="3854326"/>
          </a:xfrm>
          <a:prstGeom prst="chevron">
            <a:avLst>
              <a:gd name="adj" fmla="val 20758"/>
            </a:avLst>
          </a:prstGeom>
          <a:solidFill>
            <a:schemeClr val="accent1">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82880" tIns="0" bIns="91440" rtlCol="0" anchor="ctr" anchorCtr="0"/>
          <a:lstStyle/>
          <a:p>
            <a:pPr defTabSz="1828800" hangingPunct="1">
              <a:defRPr/>
            </a:pPr>
            <a:endParaRPr lang="en-US" sz="1334" b="0" kern="1200" dirty="0">
              <a:solidFill>
                <a:srgbClr val="FFFFFF"/>
              </a:solidFill>
              <a:latin typeface="Calibri" panose="020F0502020204030204"/>
            </a:endParaRPr>
          </a:p>
        </p:txBody>
      </p:sp>
      <p:sp>
        <p:nvSpPr>
          <p:cNvPr id="9" name="Oval 3">
            <a:extLst>
              <a:ext uri="{FF2B5EF4-FFF2-40B4-BE49-F238E27FC236}">
                <a16:creationId xmlns:a16="http://schemas.microsoft.com/office/drawing/2014/main" id="{B5A1A212-A868-2642-99AA-13DB8B809D1B}"/>
              </a:ext>
            </a:extLst>
          </p:cNvPr>
          <p:cNvSpPr/>
          <p:nvPr/>
        </p:nvSpPr>
        <p:spPr>
          <a:xfrm>
            <a:off x="4547801" y="7829663"/>
            <a:ext cx="1048730" cy="104873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bIns="137160" rtlCol="0" anchor="ctr"/>
          <a:lstStyle/>
          <a:p>
            <a:pPr defTabSz="1828800" hangingPunct="1">
              <a:defRPr/>
            </a:pPr>
            <a:endParaRPr lang="en-US" sz="3200" b="0" kern="1200" dirty="0">
              <a:solidFill>
                <a:srgbClr val="4472C4"/>
              </a:solidFill>
              <a:latin typeface="Lato Light"/>
              <a:cs typeface="Lato Light"/>
            </a:endParaRPr>
          </a:p>
        </p:txBody>
      </p:sp>
      <p:sp>
        <p:nvSpPr>
          <p:cNvPr id="10" name="Oval 27">
            <a:extLst>
              <a:ext uri="{FF2B5EF4-FFF2-40B4-BE49-F238E27FC236}">
                <a16:creationId xmlns:a16="http://schemas.microsoft.com/office/drawing/2014/main" id="{B87E22F0-88BF-1B4A-8254-79E68E643892}"/>
              </a:ext>
            </a:extLst>
          </p:cNvPr>
          <p:cNvSpPr/>
          <p:nvPr/>
        </p:nvSpPr>
        <p:spPr>
          <a:xfrm>
            <a:off x="8933103" y="7829663"/>
            <a:ext cx="1048730" cy="104873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bIns="137160" rtlCol="0" anchor="ctr"/>
          <a:lstStyle/>
          <a:p>
            <a:pPr defTabSz="1828800" hangingPunct="1">
              <a:defRPr/>
            </a:pPr>
            <a:endParaRPr lang="en-US" sz="3200" b="0" kern="1200" dirty="0">
              <a:solidFill>
                <a:srgbClr val="A5A5A5"/>
              </a:solidFill>
              <a:latin typeface="Lato Light"/>
              <a:cs typeface="Lato Light"/>
            </a:endParaRPr>
          </a:p>
        </p:txBody>
      </p:sp>
      <p:sp>
        <p:nvSpPr>
          <p:cNvPr id="11" name="Oval 28">
            <a:extLst>
              <a:ext uri="{FF2B5EF4-FFF2-40B4-BE49-F238E27FC236}">
                <a16:creationId xmlns:a16="http://schemas.microsoft.com/office/drawing/2014/main" id="{220128F3-0243-BB4F-9B6B-6425A3292C10}"/>
              </a:ext>
            </a:extLst>
          </p:cNvPr>
          <p:cNvSpPr/>
          <p:nvPr/>
        </p:nvSpPr>
        <p:spPr>
          <a:xfrm>
            <a:off x="13329497" y="7829663"/>
            <a:ext cx="1048730" cy="104873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bIns="137160" rtlCol="0" anchor="ctr"/>
          <a:lstStyle/>
          <a:p>
            <a:pPr defTabSz="1828800" hangingPunct="1">
              <a:defRPr/>
            </a:pPr>
            <a:endParaRPr lang="en-US" sz="3200" b="0" kern="1200" dirty="0">
              <a:solidFill>
                <a:srgbClr val="FFC000"/>
              </a:solidFill>
              <a:latin typeface="Lato Light"/>
              <a:cs typeface="Lato Light"/>
            </a:endParaRPr>
          </a:p>
        </p:txBody>
      </p:sp>
      <p:sp>
        <p:nvSpPr>
          <p:cNvPr id="12" name="Oval 29">
            <a:extLst>
              <a:ext uri="{FF2B5EF4-FFF2-40B4-BE49-F238E27FC236}">
                <a16:creationId xmlns:a16="http://schemas.microsoft.com/office/drawing/2014/main" id="{FF8AF604-CF57-454A-9B6E-FFE8BBA27805}"/>
              </a:ext>
            </a:extLst>
          </p:cNvPr>
          <p:cNvSpPr/>
          <p:nvPr/>
        </p:nvSpPr>
        <p:spPr>
          <a:xfrm>
            <a:off x="17742741" y="7829663"/>
            <a:ext cx="1048730" cy="104873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bIns="137160" rtlCol="0" anchor="ctr"/>
          <a:lstStyle/>
          <a:p>
            <a:pPr defTabSz="1828800" hangingPunct="1">
              <a:defRPr/>
            </a:pPr>
            <a:endParaRPr lang="en-US" sz="3200" b="0" kern="1200" dirty="0">
              <a:solidFill>
                <a:srgbClr val="70AD47"/>
              </a:solidFill>
              <a:latin typeface="Lato Light"/>
              <a:cs typeface="Lato Light"/>
            </a:endParaRPr>
          </a:p>
        </p:txBody>
      </p:sp>
      <p:sp>
        <p:nvSpPr>
          <p:cNvPr id="13" name="Freeform 45">
            <a:extLst>
              <a:ext uri="{FF2B5EF4-FFF2-40B4-BE49-F238E27FC236}">
                <a16:creationId xmlns:a16="http://schemas.microsoft.com/office/drawing/2014/main" id="{28F0F0DB-5100-414E-8BDB-F26221738CF6}"/>
              </a:ext>
            </a:extLst>
          </p:cNvPr>
          <p:cNvSpPr>
            <a:spLocks/>
          </p:cNvSpPr>
          <p:nvPr/>
        </p:nvSpPr>
        <p:spPr bwMode="auto">
          <a:xfrm>
            <a:off x="4994416" y="8130282"/>
            <a:ext cx="232836" cy="412316"/>
          </a:xfrm>
          <a:custGeom>
            <a:avLst/>
            <a:gdLst/>
            <a:ahLst/>
            <a:cxnLst>
              <a:cxn ang="0">
                <a:pos x="4" y="21"/>
              </a:cxn>
              <a:cxn ang="0">
                <a:pos x="67" y="84"/>
              </a:cxn>
              <a:cxn ang="0">
                <a:pos x="3" y="148"/>
              </a:cxn>
              <a:cxn ang="0">
                <a:pos x="3" y="148"/>
              </a:cxn>
              <a:cxn ang="0">
                <a:pos x="0" y="156"/>
              </a:cxn>
              <a:cxn ang="0">
                <a:pos x="12" y="168"/>
              </a:cxn>
              <a:cxn ang="0">
                <a:pos x="20" y="165"/>
              </a:cxn>
              <a:cxn ang="0">
                <a:pos x="20" y="165"/>
              </a:cxn>
              <a:cxn ang="0">
                <a:pos x="92" y="93"/>
              </a:cxn>
              <a:cxn ang="0">
                <a:pos x="92" y="93"/>
              </a:cxn>
              <a:cxn ang="0">
                <a:pos x="96" y="84"/>
              </a:cxn>
              <a:cxn ang="0">
                <a:pos x="96" y="84"/>
              </a:cxn>
              <a:cxn ang="0">
                <a:pos x="96" y="84"/>
              </a:cxn>
              <a:cxn ang="0">
                <a:pos x="92" y="75"/>
              </a:cxn>
              <a:cxn ang="0">
                <a:pos x="92" y="75"/>
              </a:cxn>
              <a:cxn ang="0">
                <a:pos x="20" y="3"/>
              </a:cxn>
              <a:cxn ang="0">
                <a:pos x="20" y="3"/>
              </a:cxn>
              <a:cxn ang="0">
                <a:pos x="12" y="0"/>
              </a:cxn>
              <a:cxn ang="0">
                <a:pos x="0" y="12"/>
              </a:cxn>
              <a:cxn ang="0">
                <a:pos x="4" y="21"/>
              </a:cxn>
            </a:cxnLst>
            <a:rect l="0" t="0" r="r" b="b"/>
            <a:pathLst>
              <a:path w="96" h="168">
                <a:moveTo>
                  <a:pt x="4" y="21"/>
                </a:moveTo>
                <a:cubicBezTo>
                  <a:pt x="67" y="84"/>
                  <a:pt x="67" y="84"/>
                  <a:pt x="67" y="84"/>
                </a:cubicBezTo>
                <a:cubicBezTo>
                  <a:pt x="3" y="148"/>
                  <a:pt x="3" y="148"/>
                  <a:pt x="3" y="148"/>
                </a:cubicBezTo>
                <a:cubicBezTo>
                  <a:pt x="3" y="148"/>
                  <a:pt x="3" y="148"/>
                  <a:pt x="3" y="148"/>
                </a:cubicBezTo>
                <a:cubicBezTo>
                  <a:pt x="1" y="150"/>
                  <a:pt x="0" y="153"/>
                  <a:pt x="0" y="156"/>
                </a:cubicBezTo>
                <a:cubicBezTo>
                  <a:pt x="0" y="163"/>
                  <a:pt x="5" y="168"/>
                  <a:pt x="12" y="168"/>
                </a:cubicBezTo>
                <a:cubicBezTo>
                  <a:pt x="15" y="168"/>
                  <a:pt x="18" y="167"/>
                  <a:pt x="20" y="165"/>
                </a:cubicBezTo>
                <a:cubicBezTo>
                  <a:pt x="20" y="165"/>
                  <a:pt x="20" y="165"/>
                  <a:pt x="20" y="165"/>
                </a:cubicBezTo>
                <a:cubicBezTo>
                  <a:pt x="92" y="93"/>
                  <a:pt x="92" y="93"/>
                  <a:pt x="92" y="93"/>
                </a:cubicBezTo>
                <a:cubicBezTo>
                  <a:pt x="92" y="93"/>
                  <a:pt x="92" y="93"/>
                  <a:pt x="92" y="93"/>
                </a:cubicBezTo>
                <a:cubicBezTo>
                  <a:pt x="95" y="90"/>
                  <a:pt x="96" y="87"/>
                  <a:pt x="96" y="84"/>
                </a:cubicBezTo>
                <a:cubicBezTo>
                  <a:pt x="96" y="84"/>
                  <a:pt x="96" y="84"/>
                  <a:pt x="96" y="84"/>
                </a:cubicBezTo>
                <a:cubicBezTo>
                  <a:pt x="96" y="84"/>
                  <a:pt x="96" y="84"/>
                  <a:pt x="96" y="84"/>
                </a:cubicBezTo>
                <a:cubicBezTo>
                  <a:pt x="96" y="81"/>
                  <a:pt x="95" y="77"/>
                  <a:pt x="92" y="75"/>
                </a:cubicBezTo>
                <a:cubicBezTo>
                  <a:pt x="92" y="75"/>
                  <a:pt x="92" y="75"/>
                  <a:pt x="92" y="75"/>
                </a:cubicBezTo>
                <a:cubicBezTo>
                  <a:pt x="20" y="3"/>
                  <a:pt x="20" y="3"/>
                  <a:pt x="20" y="3"/>
                </a:cubicBezTo>
                <a:cubicBezTo>
                  <a:pt x="20" y="3"/>
                  <a:pt x="20" y="3"/>
                  <a:pt x="20" y="3"/>
                </a:cubicBezTo>
                <a:cubicBezTo>
                  <a:pt x="18" y="1"/>
                  <a:pt x="15" y="0"/>
                  <a:pt x="12" y="0"/>
                </a:cubicBezTo>
                <a:cubicBezTo>
                  <a:pt x="5" y="0"/>
                  <a:pt x="0" y="5"/>
                  <a:pt x="0" y="12"/>
                </a:cubicBezTo>
                <a:cubicBezTo>
                  <a:pt x="0" y="16"/>
                  <a:pt x="2" y="19"/>
                  <a:pt x="4" y="21"/>
                </a:cubicBezTo>
              </a:path>
            </a:pathLst>
          </a:custGeom>
          <a:solidFill>
            <a:schemeClr val="tx2">
              <a:lumMod val="50000"/>
            </a:schemeClr>
          </a:solidFill>
          <a:ln w="9525">
            <a:noFill/>
            <a:round/>
            <a:headEnd/>
            <a:tailEnd/>
          </a:ln>
        </p:spPr>
        <p:txBody>
          <a:bodyPr vert="horz" wrap="square" lIns="91440" tIns="45720" rIns="91440" bIns="45720" numCol="1" anchor="t" anchorCtr="0" compatLnSpc="1">
            <a:prstTxWarp prst="textNoShape">
              <a:avLst/>
            </a:prstTxWarp>
          </a:bodyPr>
          <a:lstStyle/>
          <a:p>
            <a:pPr algn="l" defTabSz="1828800" hangingPunct="1">
              <a:defRPr/>
            </a:pPr>
            <a:endParaRPr lang="en-US" sz="1800" b="0" kern="1200" dirty="0">
              <a:solidFill>
                <a:prstClr val="black"/>
              </a:solidFill>
              <a:latin typeface="Calibri" panose="020F0502020204030204"/>
            </a:endParaRPr>
          </a:p>
        </p:txBody>
      </p:sp>
      <p:sp>
        <p:nvSpPr>
          <p:cNvPr id="14" name="Freeform 45">
            <a:extLst>
              <a:ext uri="{FF2B5EF4-FFF2-40B4-BE49-F238E27FC236}">
                <a16:creationId xmlns:a16="http://schemas.microsoft.com/office/drawing/2014/main" id="{8A8884CB-80EC-D640-9FE0-38473F173559}"/>
              </a:ext>
            </a:extLst>
          </p:cNvPr>
          <p:cNvSpPr>
            <a:spLocks/>
          </p:cNvSpPr>
          <p:nvPr/>
        </p:nvSpPr>
        <p:spPr bwMode="auto">
          <a:xfrm>
            <a:off x="9350948" y="8130282"/>
            <a:ext cx="232836" cy="412316"/>
          </a:xfrm>
          <a:custGeom>
            <a:avLst/>
            <a:gdLst/>
            <a:ahLst/>
            <a:cxnLst>
              <a:cxn ang="0">
                <a:pos x="4" y="21"/>
              </a:cxn>
              <a:cxn ang="0">
                <a:pos x="67" y="84"/>
              </a:cxn>
              <a:cxn ang="0">
                <a:pos x="3" y="148"/>
              </a:cxn>
              <a:cxn ang="0">
                <a:pos x="3" y="148"/>
              </a:cxn>
              <a:cxn ang="0">
                <a:pos x="0" y="156"/>
              </a:cxn>
              <a:cxn ang="0">
                <a:pos x="12" y="168"/>
              </a:cxn>
              <a:cxn ang="0">
                <a:pos x="20" y="165"/>
              </a:cxn>
              <a:cxn ang="0">
                <a:pos x="20" y="165"/>
              </a:cxn>
              <a:cxn ang="0">
                <a:pos x="92" y="93"/>
              </a:cxn>
              <a:cxn ang="0">
                <a:pos x="92" y="93"/>
              </a:cxn>
              <a:cxn ang="0">
                <a:pos x="96" y="84"/>
              </a:cxn>
              <a:cxn ang="0">
                <a:pos x="96" y="84"/>
              </a:cxn>
              <a:cxn ang="0">
                <a:pos x="96" y="84"/>
              </a:cxn>
              <a:cxn ang="0">
                <a:pos x="92" y="75"/>
              </a:cxn>
              <a:cxn ang="0">
                <a:pos x="92" y="75"/>
              </a:cxn>
              <a:cxn ang="0">
                <a:pos x="20" y="3"/>
              </a:cxn>
              <a:cxn ang="0">
                <a:pos x="20" y="3"/>
              </a:cxn>
              <a:cxn ang="0">
                <a:pos x="12" y="0"/>
              </a:cxn>
              <a:cxn ang="0">
                <a:pos x="0" y="12"/>
              </a:cxn>
              <a:cxn ang="0">
                <a:pos x="4" y="21"/>
              </a:cxn>
            </a:cxnLst>
            <a:rect l="0" t="0" r="r" b="b"/>
            <a:pathLst>
              <a:path w="96" h="168">
                <a:moveTo>
                  <a:pt x="4" y="21"/>
                </a:moveTo>
                <a:cubicBezTo>
                  <a:pt x="67" y="84"/>
                  <a:pt x="67" y="84"/>
                  <a:pt x="67" y="84"/>
                </a:cubicBezTo>
                <a:cubicBezTo>
                  <a:pt x="3" y="148"/>
                  <a:pt x="3" y="148"/>
                  <a:pt x="3" y="148"/>
                </a:cubicBezTo>
                <a:cubicBezTo>
                  <a:pt x="3" y="148"/>
                  <a:pt x="3" y="148"/>
                  <a:pt x="3" y="148"/>
                </a:cubicBezTo>
                <a:cubicBezTo>
                  <a:pt x="1" y="150"/>
                  <a:pt x="0" y="153"/>
                  <a:pt x="0" y="156"/>
                </a:cubicBezTo>
                <a:cubicBezTo>
                  <a:pt x="0" y="163"/>
                  <a:pt x="5" y="168"/>
                  <a:pt x="12" y="168"/>
                </a:cubicBezTo>
                <a:cubicBezTo>
                  <a:pt x="15" y="168"/>
                  <a:pt x="18" y="167"/>
                  <a:pt x="20" y="165"/>
                </a:cubicBezTo>
                <a:cubicBezTo>
                  <a:pt x="20" y="165"/>
                  <a:pt x="20" y="165"/>
                  <a:pt x="20" y="165"/>
                </a:cubicBezTo>
                <a:cubicBezTo>
                  <a:pt x="92" y="93"/>
                  <a:pt x="92" y="93"/>
                  <a:pt x="92" y="93"/>
                </a:cubicBezTo>
                <a:cubicBezTo>
                  <a:pt x="92" y="93"/>
                  <a:pt x="92" y="93"/>
                  <a:pt x="92" y="93"/>
                </a:cubicBezTo>
                <a:cubicBezTo>
                  <a:pt x="95" y="90"/>
                  <a:pt x="96" y="87"/>
                  <a:pt x="96" y="84"/>
                </a:cubicBezTo>
                <a:cubicBezTo>
                  <a:pt x="96" y="84"/>
                  <a:pt x="96" y="84"/>
                  <a:pt x="96" y="84"/>
                </a:cubicBezTo>
                <a:cubicBezTo>
                  <a:pt x="96" y="84"/>
                  <a:pt x="96" y="84"/>
                  <a:pt x="96" y="84"/>
                </a:cubicBezTo>
                <a:cubicBezTo>
                  <a:pt x="96" y="81"/>
                  <a:pt x="95" y="77"/>
                  <a:pt x="92" y="75"/>
                </a:cubicBezTo>
                <a:cubicBezTo>
                  <a:pt x="92" y="75"/>
                  <a:pt x="92" y="75"/>
                  <a:pt x="92" y="75"/>
                </a:cubicBezTo>
                <a:cubicBezTo>
                  <a:pt x="20" y="3"/>
                  <a:pt x="20" y="3"/>
                  <a:pt x="20" y="3"/>
                </a:cubicBezTo>
                <a:cubicBezTo>
                  <a:pt x="20" y="3"/>
                  <a:pt x="20" y="3"/>
                  <a:pt x="20" y="3"/>
                </a:cubicBezTo>
                <a:cubicBezTo>
                  <a:pt x="18" y="1"/>
                  <a:pt x="15" y="0"/>
                  <a:pt x="12" y="0"/>
                </a:cubicBezTo>
                <a:cubicBezTo>
                  <a:pt x="5" y="0"/>
                  <a:pt x="0" y="5"/>
                  <a:pt x="0" y="12"/>
                </a:cubicBezTo>
                <a:cubicBezTo>
                  <a:pt x="0" y="16"/>
                  <a:pt x="2" y="19"/>
                  <a:pt x="4" y="21"/>
                </a:cubicBezTo>
              </a:path>
            </a:pathLst>
          </a:custGeom>
          <a:solidFill>
            <a:schemeClr val="tx2">
              <a:lumMod val="50000"/>
            </a:schemeClr>
          </a:solidFill>
          <a:ln w="9525">
            <a:noFill/>
            <a:round/>
            <a:headEnd/>
            <a:tailEnd/>
          </a:ln>
        </p:spPr>
        <p:txBody>
          <a:bodyPr vert="horz" wrap="square" lIns="91440" tIns="45720" rIns="91440" bIns="45720" numCol="1" anchor="t" anchorCtr="0" compatLnSpc="1">
            <a:prstTxWarp prst="textNoShape">
              <a:avLst/>
            </a:prstTxWarp>
          </a:bodyPr>
          <a:lstStyle/>
          <a:p>
            <a:pPr algn="l" defTabSz="1828800" hangingPunct="1">
              <a:defRPr/>
            </a:pPr>
            <a:endParaRPr lang="en-US" sz="1800" b="0" kern="1200" dirty="0">
              <a:solidFill>
                <a:prstClr val="black"/>
              </a:solidFill>
              <a:latin typeface="Calibri" panose="020F0502020204030204"/>
            </a:endParaRPr>
          </a:p>
        </p:txBody>
      </p:sp>
      <p:sp>
        <p:nvSpPr>
          <p:cNvPr id="15" name="Freeform 45">
            <a:extLst>
              <a:ext uri="{FF2B5EF4-FFF2-40B4-BE49-F238E27FC236}">
                <a16:creationId xmlns:a16="http://schemas.microsoft.com/office/drawing/2014/main" id="{94EC347F-1D52-3E4A-957C-DCB4D9C19556}"/>
              </a:ext>
            </a:extLst>
          </p:cNvPr>
          <p:cNvSpPr>
            <a:spLocks/>
          </p:cNvSpPr>
          <p:nvPr/>
        </p:nvSpPr>
        <p:spPr bwMode="auto">
          <a:xfrm>
            <a:off x="13765400" y="8130282"/>
            <a:ext cx="232836" cy="412316"/>
          </a:xfrm>
          <a:custGeom>
            <a:avLst/>
            <a:gdLst/>
            <a:ahLst/>
            <a:cxnLst>
              <a:cxn ang="0">
                <a:pos x="4" y="21"/>
              </a:cxn>
              <a:cxn ang="0">
                <a:pos x="67" y="84"/>
              </a:cxn>
              <a:cxn ang="0">
                <a:pos x="3" y="148"/>
              </a:cxn>
              <a:cxn ang="0">
                <a:pos x="3" y="148"/>
              </a:cxn>
              <a:cxn ang="0">
                <a:pos x="0" y="156"/>
              </a:cxn>
              <a:cxn ang="0">
                <a:pos x="12" y="168"/>
              </a:cxn>
              <a:cxn ang="0">
                <a:pos x="20" y="165"/>
              </a:cxn>
              <a:cxn ang="0">
                <a:pos x="20" y="165"/>
              </a:cxn>
              <a:cxn ang="0">
                <a:pos x="92" y="93"/>
              </a:cxn>
              <a:cxn ang="0">
                <a:pos x="92" y="93"/>
              </a:cxn>
              <a:cxn ang="0">
                <a:pos x="96" y="84"/>
              </a:cxn>
              <a:cxn ang="0">
                <a:pos x="96" y="84"/>
              </a:cxn>
              <a:cxn ang="0">
                <a:pos x="96" y="84"/>
              </a:cxn>
              <a:cxn ang="0">
                <a:pos x="92" y="75"/>
              </a:cxn>
              <a:cxn ang="0">
                <a:pos x="92" y="75"/>
              </a:cxn>
              <a:cxn ang="0">
                <a:pos x="20" y="3"/>
              </a:cxn>
              <a:cxn ang="0">
                <a:pos x="20" y="3"/>
              </a:cxn>
              <a:cxn ang="0">
                <a:pos x="12" y="0"/>
              </a:cxn>
              <a:cxn ang="0">
                <a:pos x="0" y="12"/>
              </a:cxn>
              <a:cxn ang="0">
                <a:pos x="4" y="21"/>
              </a:cxn>
            </a:cxnLst>
            <a:rect l="0" t="0" r="r" b="b"/>
            <a:pathLst>
              <a:path w="96" h="168">
                <a:moveTo>
                  <a:pt x="4" y="21"/>
                </a:moveTo>
                <a:cubicBezTo>
                  <a:pt x="67" y="84"/>
                  <a:pt x="67" y="84"/>
                  <a:pt x="67" y="84"/>
                </a:cubicBezTo>
                <a:cubicBezTo>
                  <a:pt x="3" y="148"/>
                  <a:pt x="3" y="148"/>
                  <a:pt x="3" y="148"/>
                </a:cubicBezTo>
                <a:cubicBezTo>
                  <a:pt x="3" y="148"/>
                  <a:pt x="3" y="148"/>
                  <a:pt x="3" y="148"/>
                </a:cubicBezTo>
                <a:cubicBezTo>
                  <a:pt x="1" y="150"/>
                  <a:pt x="0" y="153"/>
                  <a:pt x="0" y="156"/>
                </a:cubicBezTo>
                <a:cubicBezTo>
                  <a:pt x="0" y="163"/>
                  <a:pt x="5" y="168"/>
                  <a:pt x="12" y="168"/>
                </a:cubicBezTo>
                <a:cubicBezTo>
                  <a:pt x="15" y="168"/>
                  <a:pt x="18" y="167"/>
                  <a:pt x="20" y="165"/>
                </a:cubicBezTo>
                <a:cubicBezTo>
                  <a:pt x="20" y="165"/>
                  <a:pt x="20" y="165"/>
                  <a:pt x="20" y="165"/>
                </a:cubicBezTo>
                <a:cubicBezTo>
                  <a:pt x="92" y="93"/>
                  <a:pt x="92" y="93"/>
                  <a:pt x="92" y="93"/>
                </a:cubicBezTo>
                <a:cubicBezTo>
                  <a:pt x="92" y="93"/>
                  <a:pt x="92" y="93"/>
                  <a:pt x="92" y="93"/>
                </a:cubicBezTo>
                <a:cubicBezTo>
                  <a:pt x="95" y="90"/>
                  <a:pt x="96" y="87"/>
                  <a:pt x="96" y="84"/>
                </a:cubicBezTo>
                <a:cubicBezTo>
                  <a:pt x="96" y="84"/>
                  <a:pt x="96" y="84"/>
                  <a:pt x="96" y="84"/>
                </a:cubicBezTo>
                <a:cubicBezTo>
                  <a:pt x="96" y="84"/>
                  <a:pt x="96" y="84"/>
                  <a:pt x="96" y="84"/>
                </a:cubicBezTo>
                <a:cubicBezTo>
                  <a:pt x="96" y="81"/>
                  <a:pt x="95" y="77"/>
                  <a:pt x="92" y="75"/>
                </a:cubicBezTo>
                <a:cubicBezTo>
                  <a:pt x="92" y="75"/>
                  <a:pt x="92" y="75"/>
                  <a:pt x="92" y="75"/>
                </a:cubicBezTo>
                <a:cubicBezTo>
                  <a:pt x="20" y="3"/>
                  <a:pt x="20" y="3"/>
                  <a:pt x="20" y="3"/>
                </a:cubicBezTo>
                <a:cubicBezTo>
                  <a:pt x="20" y="3"/>
                  <a:pt x="20" y="3"/>
                  <a:pt x="20" y="3"/>
                </a:cubicBezTo>
                <a:cubicBezTo>
                  <a:pt x="18" y="1"/>
                  <a:pt x="15" y="0"/>
                  <a:pt x="12" y="0"/>
                </a:cubicBezTo>
                <a:cubicBezTo>
                  <a:pt x="5" y="0"/>
                  <a:pt x="0" y="5"/>
                  <a:pt x="0" y="12"/>
                </a:cubicBezTo>
                <a:cubicBezTo>
                  <a:pt x="0" y="16"/>
                  <a:pt x="2" y="19"/>
                  <a:pt x="4" y="21"/>
                </a:cubicBezTo>
              </a:path>
            </a:pathLst>
          </a:custGeom>
          <a:solidFill>
            <a:schemeClr val="tx2">
              <a:lumMod val="50000"/>
            </a:schemeClr>
          </a:solidFill>
          <a:ln w="9525">
            <a:noFill/>
            <a:round/>
            <a:headEnd/>
            <a:tailEnd/>
          </a:ln>
        </p:spPr>
        <p:txBody>
          <a:bodyPr vert="horz" wrap="square" lIns="91440" tIns="45720" rIns="91440" bIns="45720" numCol="1" anchor="t" anchorCtr="0" compatLnSpc="1">
            <a:prstTxWarp prst="textNoShape">
              <a:avLst/>
            </a:prstTxWarp>
          </a:bodyPr>
          <a:lstStyle/>
          <a:p>
            <a:pPr algn="l" defTabSz="1828800" hangingPunct="1">
              <a:defRPr/>
            </a:pPr>
            <a:endParaRPr lang="en-US" sz="1800" b="0" kern="1200" dirty="0">
              <a:solidFill>
                <a:prstClr val="black"/>
              </a:solidFill>
              <a:latin typeface="Calibri" panose="020F0502020204030204"/>
            </a:endParaRPr>
          </a:p>
        </p:txBody>
      </p:sp>
      <p:sp>
        <p:nvSpPr>
          <p:cNvPr id="16" name="Freeform 45">
            <a:extLst>
              <a:ext uri="{FF2B5EF4-FFF2-40B4-BE49-F238E27FC236}">
                <a16:creationId xmlns:a16="http://schemas.microsoft.com/office/drawing/2014/main" id="{898FD54F-B1C3-EC4C-9D61-6632764FE552}"/>
              </a:ext>
            </a:extLst>
          </p:cNvPr>
          <p:cNvSpPr>
            <a:spLocks/>
          </p:cNvSpPr>
          <p:nvPr/>
        </p:nvSpPr>
        <p:spPr bwMode="auto">
          <a:xfrm>
            <a:off x="18177812" y="8130282"/>
            <a:ext cx="232836" cy="412316"/>
          </a:xfrm>
          <a:custGeom>
            <a:avLst/>
            <a:gdLst/>
            <a:ahLst/>
            <a:cxnLst>
              <a:cxn ang="0">
                <a:pos x="4" y="21"/>
              </a:cxn>
              <a:cxn ang="0">
                <a:pos x="67" y="84"/>
              </a:cxn>
              <a:cxn ang="0">
                <a:pos x="3" y="148"/>
              </a:cxn>
              <a:cxn ang="0">
                <a:pos x="3" y="148"/>
              </a:cxn>
              <a:cxn ang="0">
                <a:pos x="0" y="156"/>
              </a:cxn>
              <a:cxn ang="0">
                <a:pos x="12" y="168"/>
              </a:cxn>
              <a:cxn ang="0">
                <a:pos x="20" y="165"/>
              </a:cxn>
              <a:cxn ang="0">
                <a:pos x="20" y="165"/>
              </a:cxn>
              <a:cxn ang="0">
                <a:pos x="92" y="93"/>
              </a:cxn>
              <a:cxn ang="0">
                <a:pos x="92" y="93"/>
              </a:cxn>
              <a:cxn ang="0">
                <a:pos x="96" y="84"/>
              </a:cxn>
              <a:cxn ang="0">
                <a:pos x="96" y="84"/>
              </a:cxn>
              <a:cxn ang="0">
                <a:pos x="96" y="84"/>
              </a:cxn>
              <a:cxn ang="0">
                <a:pos x="92" y="75"/>
              </a:cxn>
              <a:cxn ang="0">
                <a:pos x="92" y="75"/>
              </a:cxn>
              <a:cxn ang="0">
                <a:pos x="20" y="3"/>
              </a:cxn>
              <a:cxn ang="0">
                <a:pos x="20" y="3"/>
              </a:cxn>
              <a:cxn ang="0">
                <a:pos x="12" y="0"/>
              </a:cxn>
              <a:cxn ang="0">
                <a:pos x="0" y="12"/>
              </a:cxn>
              <a:cxn ang="0">
                <a:pos x="4" y="21"/>
              </a:cxn>
            </a:cxnLst>
            <a:rect l="0" t="0" r="r" b="b"/>
            <a:pathLst>
              <a:path w="96" h="168">
                <a:moveTo>
                  <a:pt x="4" y="21"/>
                </a:moveTo>
                <a:cubicBezTo>
                  <a:pt x="67" y="84"/>
                  <a:pt x="67" y="84"/>
                  <a:pt x="67" y="84"/>
                </a:cubicBezTo>
                <a:cubicBezTo>
                  <a:pt x="3" y="148"/>
                  <a:pt x="3" y="148"/>
                  <a:pt x="3" y="148"/>
                </a:cubicBezTo>
                <a:cubicBezTo>
                  <a:pt x="3" y="148"/>
                  <a:pt x="3" y="148"/>
                  <a:pt x="3" y="148"/>
                </a:cubicBezTo>
                <a:cubicBezTo>
                  <a:pt x="1" y="150"/>
                  <a:pt x="0" y="153"/>
                  <a:pt x="0" y="156"/>
                </a:cubicBezTo>
                <a:cubicBezTo>
                  <a:pt x="0" y="163"/>
                  <a:pt x="5" y="168"/>
                  <a:pt x="12" y="168"/>
                </a:cubicBezTo>
                <a:cubicBezTo>
                  <a:pt x="15" y="168"/>
                  <a:pt x="18" y="167"/>
                  <a:pt x="20" y="165"/>
                </a:cubicBezTo>
                <a:cubicBezTo>
                  <a:pt x="20" y="165"/>
                  <a:pt x="20" y="165"/>
                  <a:pt x="20" y="165"/>
                </a:cubicBezTo>
                <a:cubicBezTo>
                  <a:pt x="92" y="93"/>
                  <a:pt x="92" y="93"/>
                  <a:pt x="92" y="93"/>
                </a:cubicBezTo>
                <a:cubicBezTo>
                  <a:pt x="92" y="93"/>
                  <a:pt x="92" y="93"/>
                  <a:pt x="92" y="93"/>
                </a:cubicBezTo>
                <a:cubicBezTo>
                  <a:pt x="95" y="90"/>
                  <a:pt x="96" y="87"/>
                  <a:pt x="96" y="84"/>
                </a:cubicBezTo>
                <a:cubicBezTo>
                  <a:pt x="96" y="84"/>
                  <a:pt x="96" y="84"/>
                  <a:pt x="96" y="84"/>
                </a:cubicBezTo>
                <a:cubicBezTo>
                  <a:pt x="96" y="84"/>
                  <a:pt x="96" y="84"/>
                  <a:pt x="96" y="84"/>
                </a:cubicBezTo>
                <a:cubicBezTo>
                  <a:pt x="96" y="81"/>
                  <a:pt x="95" y="77"/>
                  <a:pt x="92" y="75"/>
                </a:cubicBezTo>
                <a:cubicBezTo>
                  <a:pt x="92" y="75"/>
                  <a:pt x="92" y="75"/>
                  <a:pt x="92" y="75"/>
                </a:cubicBezTo>
                <a:cubicBezTo>
                  <a:pt x="20" y="3"/>
                  <a:pt x="20" y="3"/>
                  <a:pt x="20" y="3"/>
                </a:cubicBezTo>
                <a:cubicBezTo>
                  <a:pt x="20" y="3"/>
                  <a:pt x="20" y="3"/>
                  <a:pt x="20" y="3"/>
                </a:cubicBezTo>
                <a:cubicBezTo>
                  <a:pt x="18" y="1"/>
                  <a:pt x="15" y="0"/>
                  <a:pt x="12" y="0"/>
                </a:cubicBezTo>
                <a:cubicBezTo>
                  <a:pt x="5" y="0"/>
                  <a:pt x="0" y="5"/>
                  <a:pt x="0" y="12"/>
                </a:cubicBezTo>
                <a:cubicBezTo>
                  <a:pt x="0" y="16"/>
                  <a:pt x="2" y="19"/>
                  <a:pt x="4" y="21"/>
                </a:cubicBezTo>
              </a:path>
            </a:pathLst>
          </a:custGeom>
          <a:solidFill>
            <a:schemeClr val="tx2">
              <a:lumMod val="50000"/>
            </a:schemeClr>
          </a:solidFill>
          <a:ln w="9525">
            <a:noFill/>
            <a:round/>
            <a:headEnd/>
            <a:tailEnd/>
          </a:ln>
        </p:spPr>
        <p:txBody>
          <a:bodyPr vert="horz" wrap="square" lIns="91440" tIns="45720" rIns="91440" bIns="45720" numCol="1" anchor="t" anchorCtr="0" compatLnSpc="1">
            <a:prstTxWarp prst="textNoShape">
              <a:avLst/>
            </a:prstTxWarp>
          </a:bodyPr>
          <a:lstStyle/>
          <a:p>
            <a:pPr algn="l" defTabSz="1828800" hangingPunct="1">
              <a:defRPr/>
            </a:pPr>
            <a:endParaRPr lang="en-US" sz="1800" b="0" kern="1200" dirty="0">
              <a:solidFill>
                <a:prstClr val="black"/>
              </a:solidFill>
              <a:latin typeface="Calibri" panose="020F0502020204030204"/>
            </a:endParaRPr>
          </a:p>
        </p:txBody>
      </p:sp>
      <p:sp>
        <p:nvSpPr>
          <p:cNvPr id="19" name="Rectangle 18">
            <a:extLst>
              <a:ext uri="{FF2B5EF4-FFF2-40B4-BE49-F238E27FC236}">
                <a16:creationId xmlns:a16="http://schemas.microsoft.com/office/drawing/2014/main" id="{FD5D761C-559B-8F46-9D10-5ED241F83A43}"/>
              </a:ext>
            </a:extLst>
          </p:cNvPr>
          <p:cNvSpPr/>
          <p:nvPr/>
        </p:nvSpPr>
        <p:spPr>
          <a:xfrm>
            <a:off x="9792334" y="7212856"/>
            <a:ext cx="3510484" cy="2492954"/>
          </a:xfrm>
          <a:prstGeom prst="rect">
            <a:avLst/>
          </a:prstGeom>
        </p:spPr>
        <p:txBody>
          <a:bodyPr wrap="square" lIns="182844" tIns="91422" rIns="182844" bIns="91422">
            <a:spAutoFit/>
          </a:bodyPr>
          <a:lstStyle/>
          <a:p>
            <a:pPr>
              <a:defRPr/>
            </a:pPr>
            <a:r>
              <a:rPr lang="fr-FR" kern="1200" dirty="0">
                <a:latin typeface="Calibri" panose="020F0502020204030204"/>
              </a:rPr>
              <a:t>Mobilisation de l’expérience patient en interaction avec les intervenants de la santé</a:t>
            </a:r>
          </a:p>
        </p:txBody>
      </p:sp>
      <p:sp>
        <p:nvSpPr>
          <p:cNvPr id="21" name="Rectangle 20">
            <a:extLst>
              <a:ext uri="{FF2B5EF4-FFF2-40B4-BE49-F238E27FC236}">
                <a16:creationId xmlns:a16="http://schemas.microsoft.com/office/drawing/2014/main" id="{3EDA73D3-18E9-E94A-BFC2-60ABD9AFD940}"/>
              </a:ext>
            </a:extLst>
          </p:cNvPr>
          <p:cNvSpPr/>
          <p:nvPr/>
        </p:nvSpPr>
        <p:spPr>
          <a:xfrm>
            <a:off x="14419825" y="7671208"/>
            <a:ext cx="3309174" cy="2176842"/>
          </a:xfrm>
          <a:prstGeom prst="rect">
            <a:avLst/>
          </a:prstGeom>
        </p:spPr>
        <p:txBody>
          <a:bodyPr wrap="square" lIns="182844" tIns="91422" rIns="182844" bIns="91422">
            <a:spAutoFit/>
          </a:bodyPr>
          <a:lstStyle/>
          <a:p>
            <a:pPr defTabSz="1828800" hangingPunct="1">
              <a:defRPr/>
            </a:pPr>
            <a:r>
              <a:rPr lang="fr-FR" sz="3200" kern="1200" dirty="0">
                <a:latin typeface="Calibri" panose="020F0502020204030204"/>
              </a:rPr>
              <a:t>Partenariat de soins et de services</a:t>
            </a:r>
          </a:p>
          <a:p>
            <a:pPr defTabSz="1828800" hangingPunct="1">
              <a:lnSpc>
                <a:spcPct val="130000"/>
              </a:lnSpc>
              <a:defRPr/>
            </a:pPr>
            <a:endParaRPr lang="en-US" sz="2800" b="0" kern="1200" dirty="0">
              <a:solidFill>
                <a:prstClr val="white"/>
              </a:solidFill>
              <a:latin typeface="Calibri" panose="020F0502020204030204"/>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32BFC074-0C4D-914E-81EC-A9E7BFA87977}"/>
              </a:ext>
            </a:extLst>
          </p:cNvPr>
          <p:cNvSpPr/>
          <p:nvPr/>
        </p:nvSpPr>
        <p:spPr>
          <a:xfrm>
            <a:off x="18781008" y="7503479"/>
            <a:ext cx="3798284" cy="2400621"/>
          </a:xfrm>
          <a:prstGeom prst="rect">
            <a:avLst/>
          </a:prstGeom>
        </p:spPr>
        <p:txBody>
          <a:bodyPr wrap="square" lIns="182844" tIns="91422" rIns="182844" bIns="91422">
            <a:spAutoFit/>
          </a:bodyPr>
          <a:lstStyle/>
          <a:p>
            <a:pPr>
              <a:defRPr/>
            </a:pPr>
            <a:r>
              <a:rPr lang="fr-FR" sz="2400" kern="1200" dirty="0">
                <a:solidFill>
                  <a:prstClr val="white"/>
                </a:solidFill>
                <a:latin typeface="Calibri" panose="020F0502020204030204"/>
              </a:rPr>
              <a:t>Amélioration de la qualité et de la sécurité des soins et des services, de la qualité de vie et de l’état de santé des patients et de leurs proches</a:t>
            </a:r>
          </a:p>
        </p:txBody>
      </p:sp>
      <p:sp>
        <p:nvSpPr>
          <p:cNvPr id="24" name="Rectangle 23">
            <a:extLst>
              <a:ext uri="{FF2B5EF4-FFF2-40B4-BE49-F238E27FC236}">
                <a16:creationId xmlns:a16="http://schemas.microsoft.com/office/drawing/2014/main" id="{84570FE2-C3F3-294F-B79E-DBC95AA264DE}"/>
              </a:ext>
            </a:extLst>
          </p:cNvPr>
          <p:cNvSpPr/>
          <p:nvPr/>
        </p:nvSpPr>
        <p:spPr>
          <a:xfrm>
            <a:off x="910240" y="7399934"/>
            <a:ext cx="3875396" cy="1908178"/>
          </a:xfrm>
          <a:prstGeom prst="rect">
            <a:avLst/>
          </a:prstGeom>
        </p:spPr>
        <p:txBody>
          <a:bodyPr wrap="square" lIns="182844" tIns="91422" rIns="182844" bIns="91422">
            <a:spAutoFit/>
          </a:bodyPr>
          <a:lstStyle/>
          <a:p>
            <a:pPr>
              <a:defRPr/>
            </a:pPr>
            <a:r>
              <a:rPr lang="fr-FR" sz="2800" kern="1200" dirty="0">
                <a:latin typeface="Calibri" panose="020F0502020204030204"/>
              </a:rPr>
              <a:t>Savoir expérientiel</a:t>
            </a:r>
          </a:p>
          <a:p>
            <a:pPr>
              <a:defRPr/>
            </a:pPr>
            <a:r>
              <a:rPr lang="fr-FR" sz="2800" b="0" kern="1200" dirty="0">
                <a:solidFill>
                  <a:prstClr val="black"/>
                </a:solidFill>
                <a:latin typeface="Calibri" panose="020F0502020204030204"/>
              </a:rPr>
              <a:t>Vie avec la maladie</a:t>
            </a:r>
          </a:p>
          <a:p>
            <a:pPr>
              <a:defRPr/>
            </a:pPr>
            <a:r>
              <a:rPr lang="fr-FR" sz="2800" b="0" kern="1200" dirty="0">
                <a:latin typeface="Calibri" panose="020F0502020204030204"/>
              </a:rPr>
              <a:t>Utilisation des services de santé </a:t>
            </a:r>
          </a:p>
        </p:txBody>
      </p:sp>
      <p:sp>
        <p:nvSpPr>
          <p:cNvPr id="26" name="Rectangle 25">
            <a:extLst>
              <a:ext uri="{FF2B5EF4-FFF2-40B4-BE49-F238E27FC236}">
                <a16:creationId xmlns:a16="http://schemas.microsoft.com/office/drawing/2014/main" id="{ED1E1B3D-A113-214B-8C50-9FB58F4A9D6A}"/>
              </a:ext>
            </a:extLst>
          </p:cNvPr>
          <p:cNvSpPr/>
          <p:nvPr/>
        </p:nvSpPr>
        <p:spPr>
          <a:xfrm flipH="1">
            <a:off x="5422315" y="7523027"/>
            <a:ext cx="3227174" cy="1569660"/>
          </a:xfrm>
          <a:prstGeom prst="rect">
            <a:avLst/>
          </a:prstGeom>
        </p:spPr>
        <p:txBody>
          <a:bodyPr wrap="square">
            <a:spAutoFit/>
          </a:bodyPr>
          <a:lstStyle/>
          <a:p>
            <a:pPr>
              <a:defRPr/>
            </a:pPr>
            <a:r>
              <a:rPr lang="fr-FR" sz="3200" kern="1200" dirty="0">
                <a:latin typeface="Calibri" panose="020F0502020204030204"/>
              </a:rPr>
              <a:t>Recueil de l’expérience patient</a:t>
            </a:r>
          </a:p>
        </p:txBody>
      </p:sp>
      <p:sp>
        <p:nvSpPr>
          <p:cNvPr id="29" name="Rectangle 28">
            <a:extLst>
              <a:ext uri="{FF2B5EF4-FFF2-40B4-BE49-F238E27FC236}">
                <a16:creationId xmlns:a16="http://schemas.microsoft.com/office/drawing/2014/main" id="{A3086335-59DC-F54C-8A42-E3AFD32811B2}"/>
              </a:ext>
            </a:extLst>
          </p:cNvPr>
          <p:cNvSpPr/>
          <p:nvPr/>
        </p:nvSpPr>
        <p:spPr>
          <a:xfrm>
            <a:off x="4785638" y="4498726"/>
            <a:ext cx="2275564" cy="95506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9420" tIns="109710" rIns="219420" bIns="109710" rtlCol="0" anchor="ctr"/>
          <a:lstStyle/>
          <a:p>
            <a:pPr defTabSz="1828800" hangingPunct="1">
              <a:defRPr/>
            </a:pPr>
            <a:r>
              <a:rPr lang="fr-CA" sz="3200" kern="1200" dirty="0">
                <a:solidFill>
                  <a:prstClr val="black"/>
                </a:solidFill>
                <a:latin typeface="Calibri Light"/>
              </a:rPr>
              <a:t>Plaintes</a:t>
            </a:r>
            <a:endParaRPr lang="bg-BG" sz="3200" kern="1200" dirty="0">
              <a:solidFill>
                <a:prstClr val="black"/>
              </a:solidFill>
              <a:latin typeface="Calibri Light"/>
            </a:endParaRPr>
          </a:p>
        </p:txBody>
      </p:sp>
      <p:sp>
        <p:nvSpPr>
          <p:cNvPr id="41" name="Rectangle 40">
            <a:extLst>
              <a:ext uri="{FF2B5EF4-FFF2-40B4-BE49-F238E27FC236}">
                <a16:creationId xmlns:a16="http://schemas.microsoft.com/office/drawing/2014/main" id="{18070893-AC4F-F64A-8EB7-BCEEB3279D62}"/>
              </a:ext>
            </a:extLst>
          </p:cNvPr>
          <p:cNvSpPr/>
          <p:nvPr/>
        </p:nvSpPr>
        <p:spPr>
          <a:xfrm>
            <a:off x="7423281" y="11065511"/>
            <a:ext cx="3433162" cy="97399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9420" tIns="109710" rIns="219420" bIns="109710" rtlCol="0" anchor="ctr"/>
          <a:lstStyle/>
          <a:p>
            <a:pPr>
              <a:defRPr/>
            </a:pPr>
            <a:r>
              <a:rPr lang="fr-FR" sz="2800" kern="1200" dirty="0">
                <a:solidFill>
                  <a:srgbClr val="000000"/>
                </a:solidFill>
                <a:latin typeface="Calibri" panose="020F0502020204030204"/>
                <a:ea typeface="Helvetica Neue"/>
                <a:cs typeface="Helvetica Neue"/>
              </a:rPr>
              <a:t>Histoires de patients</a:t>
            </a:r>
          </a:p>
        </p:txBody>
      </p:sp>
      <p:sp>
        <p:nvSpPr>
          <p:cNvPr id="43" name="Rectangle 42">
            <a:extLst>
              <a:ext uri="{FF2B5EF4-FFF2-40B4-BE49-F238E27FC236}">
                <a16:creationId xmlns:a16="http://schemas.microsoft.com/office/drawing/2014/main" id="{E84B210D-31D7-8340-BFB1-6233CCA963B3}"/>
              </a:ext>
            </a:extLst>
          </p:cNvPr>
          <p:cNvSpPr/>
          <p:nvPr/>
        </p:nvSpPr>
        <p:spPr>
          <a:xfrm>
            <a:off x="7402450" y="12043915"/>
            <a:ext cx="3474824" cy="15362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9420" tIns="109710" rIns="219420" bIns="109710" rtlCol="0" anchor="ctr"/>
          <a:lstStyle/>
          <a:p>
            <a:pPr defTabSz="1828800" hangingPunct="1">
              <a:defRPr/>
            </a:pPr>
            <a:endParaRPr lang="bg-BG" sz="1800" b="0" kern="1200" dirty="0">
              <a:solidFill>
                <a:prstClr val="white"/>
              </a:solidFill>
              <a:latin typeface="Calibri Light"/>
            </a:endParaRPr>
          </a:p>
        </p:txBody>
      </p:sp>
      <p:cxnSp>
        <p:nvCxnSpPr>
          <p:cNvPr id="44" name="Connecteur droit avec flèche 43">
            <a:extLst>
              <a:ext uri="{FF2B5EF4-FFF2-40B4-BE49-F238E27FC236}">
                <a16:creationId xmlns:a16="http://schemas.microsoft.com/office/drawing/2014/main" id="{B7CD195F-1D5A-5645-85F6-7FAD667ACFF3}"/>
              </a:ext>
            </a:extLst>
          </p:cNvPr>
          <p:cNvCxnSpPr/>
          <p:nvPr/>
        </p:nvCxnSpPr>
        <p:spPr>
          <a:xfrm flipH="1">
            <a:off x="5342447" y="5376646"/>
            <a:ext cx="2" cy="1367616"/>
          </a:xfrm>
          <a:prstGeom prst="straightConnector1">
            <a:avLst/>
          </a:prstGeom>
          <a:noFill/>
          <a:ln w="73025" cap="sq">
            <a:solidFill>
              <a:srgbClr val="000000"/>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45" name="Connecteur droit avec flèche 44">
            <a:extLst>
              <a:ext uri="{FF2B5EF4-FFF2-40B4-BE49-F238E27FC236}">
                <a16:creationId xmlns:a16="http://schemas.microsoft.com/office/drawing/2014/main" id="{A8602902-5559-CC48-A760-16BB59B02CC1}"/>
              </a:ext>
            </a:extLst>
          </p:cNvPr>
          <p:cNvCxnSpPr/>
          <p:nvPr/>
        </p:nvCxnSpPr>
        <p:spPr>
          <a:xfrm flipH="1">
            <a:off x="7766981" y="9780694"/>
            <a:ext cx="2" cy="1367616"/>
          </a:xfrm>
          <a:prstGeom prst="straightConnector1">
            <a:avLst/>
          </a:prstGeom>
          <a:noFill/>
          <a:ln w="73025" cap="sq">
            <a:solidFill>
              <a:srgbClr val="000000"/>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46" name="Rectangle 45">
            <a:extLst>
              <a:ext uri="{FF2B5EF4-FFF2-40B4-BE49-F238E27FC236}">
                <a16:creationId xmlns:a16="http://schemas.microsoft.com/office/drawing/2014/main" id="{E2A8B339-3C8F-0E4A-A677-70B7BA9F5E86}"/>
              </a:ext>
            </a:extLst>
          </p:cNvPr>
          <p:cNvSpPr/>
          <p:nvPr/>
        </p:nvSpPr>
        <p:spPr>
          <a:xfrm>
            <a:off x="7181053" y="4486312"/>
            <a:ext cx="4146470" cy="95506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9420" tIns="109710" rIns="219420" bIns="109710" rtlCol="0" anchor="ctr"/>
          <a:lstStyle/>
          <a:p>
            <a:pPr>
              <a:defRPr/>
            </a:pPr>
            <a:r>
              <a:rPr lang="fr-FR" sz="2800" kern="1200" dirty="0">
                <a:solidFill>
                  <a:srgbClr val="000000"/>
                </a:solidFill>
                <a:latin typeface="Calibri" panose="020F0502020204030204"/>
                <a:ea typeface="Helvetica Neue"/>
                <a:cs typeface="Helvetica Neue"/>
              </a:rPr>
              <a:t>Questionnaires d’expérience patient</a:t>
            </a:r>
          </a:p>
        </p:txBody>
      </p:sp>
      <p:sp>
        <p:nvSpPr>
          <p:cNvPr id="47" name="Rectangle 46">
            <a:extLst>
              <a:ext uri="{FF2B5EF4-FFF2-40B4-BE49-F238E27FC236}">
                <a16:creationId xmlns:a16="http://schemas.microsoft.com/office/drawing/2014/main" id="{92332B5C-0226-194D-9926-244238580046}"/>
              </a:ext>
            </a:extLst>
          </p:cNvPr>
          <p:cNvSpPr/>
          <p:nvPr/>
        </p:nvSpPr>
        <p:spPr>
          <a:xfrm>
            <a:off x="7317842" y="3066614"/>
            <a:ext cx="4146472" cy="95506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9420" tIns="109710" rIns="219420" bIns="109710" rtlCol="0" anchor="ctr"/>
          <a:lstStyle/>
          <a:p>
            <a:pPr>
              <a:defRPr/>
            </a:pPr>
            <a:r>
              <a:rPr lang="fr-FR" sz="2800" kern="1200" dirty="0">
                <a:solidFill>
                  <a:srgbClr val="000000"/>
                </a:solidFill>
                <a:latin typeface="Calibri" panose="020F0502020204030204"/>
                <a:ea typeface="Helvetica Neue"/>
                <a:cs typeface="Helvetica Neue"/>
              </a:rPr>
              <a:t>Indicateurs quantitatifs d’expérience patient</a:t>
            </a:r>
          </a:p>
        </p:txBody>
      </p:sp>
      <p:cxnSp>
        <p:nvCxnSpPr>
          <p:cNvPr id="48" name="Connecteur droit avec flèche 47">
            <a:extLst>
              <a:ext uri="{FF2B5EF4-FFF2-40B4-BE49-F238E27FC236}">
                <a16:creationId xmlns:a16="http://schemas.microsoft.com/office/drawing/2014/main" id="{136528B0-E768-4540-A8A8-A19CDD37E913}"/>
              </a:ext>
            </a:extLst>
          </p:cNvPr>
          <p:cNvCxnSpPr/>
          <p:nvPr/>
        </p:nvCxnSpPr>
        <p:spPr>
          <a:xfrm flipH="1">
            <a:off x="8140209" y="5345676"/>
            <a:ext cx="2" cy="1367616"/>
          </a:xfrm>
          <a:prstGeom prst="straightConnector1">
            <a:avLst/>
          </a:prstGeom>
          <a:noFill/>
          <a:ln w="73025" cap="sq">
            <a:solidFill>
              <a:srgbClr val="000000"/>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55" name="Connecteur droit 54">
            <a:extLst>
              <a:ext uri="{FF2B5EF4-FFF2-40B4-BE49-F238E27FC236}">
                <a16:creationId xmlns:a16="http://schemas.microsoft.com/office/drawing/2014/main" id="{D20CFE48-DD79-6141-A7FA-08BA489ED9AA}"/>
              </a:ext>
            </a:extLst>
          </p:cNvPr>
          <p:cNvCxnSpPr>
            <a:cxnSpLocks/>
          </p:cNvCxnSpPr>
          <p:nvPr/>
        </p:nvCxnSpPr>
        <p:spPr>
          <a:xfrm flipV="1">
            <a:off x="20920442" y="2872336"/>
            <a:ext cx="0" cy="3477816"/>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56" name="Connecteur droit 55">
            <a:extLst>
              <a:ext uri="{FF2B5EF4-FFF2-40B4-BE49-F238E27FC236}">
                <a16:creationId xmlns:a16="http://schemas.microsoft.com/office/drawing/2014/main" id="{BAAD6F8C-DD06-A743-9212-1078A1A9DC4C}"/>
              </a:ext>
            </a:extLst>
          </p:cNvPr>
          <p:cNvCxnSpPr>
            <a:cxnSpLocks/>
          </p:cNvCxnSpPr>
          <p:nvPr/>
        </p:nvCxnSpPr>
        <p:spPr>
          <a:xfrm flipH="1">
            <a:off x="5669919" y="2872339"/>
            <a:ext cx="15250526" cy="1266"/>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57" name="Connecteur droit avec flèche 56">
            <a:extLst>
              <a:ext uri="{FF2B5EF4-FFF2-40B4-BE49-F238E27FC236}">
                <a16:creationId xmlns:a16="http://schemas.microsoft.com/office/drawing/2014/main" id="{7C5E0D7D-5535-D64C-A974-E0CCDECAC8D8}"/>
              </a:ext>
            </a:extLst>
          </p:cNvPr>
          <p:cNvCxnSpPr>
            <a:cxnSpLocks/>
          </p:cNvCxnSpPr>
          <p:nvPr/>
        </p:nvCxnSpPr>
        <p:spPr>
          <a:xfrm>
            <a:off x="5669919" y="2887337"/>
            <a:ext cx="2" cy="1515746"/>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58" name="Connecteur droit avec flèche 57">
            <a:extLst>
              <a:ext uri="{FF2B5EF4-FFF2-40B4-BE49-F238E27FC236}">
                <a16:creationId xmlns:a16="http://schemas.microsoft.com/office/drawing/2014/main" id="{08258D7F-40BA-C447-8E3C-A78AFD1EB551}"/>
              </a:ext>
            </a:extLst>
          </p:cNvPr>
          <p:cNvCxnSpPr>
            <a:cxnSpLocks/>
          </p:cNvCxnSpPr>
          <p:nvPr/>
        </p:nvCxnSpPr>
        <p:spPr>
          <a:xfrm flipH="1">
            <a:off x="10877275" y="13340400"/>
            <a:ext cx="9971838"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62" name="ZoneTexte 61">
            <a:extLst>
              <a:ext uri="{FF2B5EF4-FFF2-40B4-BE49-F238E27FC236}">
                <a16:creationId xmlns:a16="http://schemas.microsoft.com/office/drawing/2014/main" id="{6238F0D1-6501-3840-81AE-E23636548B41}"/>
              </a:ext>
            </a:extLst>
          </p:cNvPr>
          <p:cNvSpPr txBox="1"/>
          <p:nvPr/>
        </p:nvSpPr>
        <p:spPr>
          <a:xfrm>
            <a:off x="14299812" y="3147483"/>
            <a:ext cx="6858368"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defRPr/>
            </a:pPr>
            <a:r>
              <a:rPr lang="fr-FR" kern="1200" dirty="0"/>
              <a:t>Monitorage (à tous les niveaux)</a:t>
            </a:r>
          </a:p>
        </p:txBody>
      </p:sp>
      <p:sp>
        <p:nvSpPr>
          <p:cNvPr id="67" name="Rectangle 66">
            <a:extLst>
              <a:ext uri="{FF2B5EF4-FFF2-40B4-BE49-F238E27FC236}">
                <a16:creationId xmlns:a16="http://schemas.microsoft.com/office/drawing/2014/main" id="{51ECE885-31EE-9042-A2BC-652C95DFB150}"/>
              </a:ext>
            </a:extLst>
          </p:cNvPr>
          <p:cNvSpPr/>
          <p:nvPr/>
        </p:nvSpPr>
        <p:spPr>
          <a:xfrm>
            <a:off x="1098983" y="5106124"/>
            <a:ext cx="3199750" cy="119056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9420" tIns="109710" rIns="219420" bIns="109710" rtlCol="0" anchor="ctr"/>
          <a:lstStyle/>
          <a:p>
            <a:pPr defTabSz="1828800" hangingPunct="1">
              <a:defRPr/>
            </a:pPr>
            <a:endParaRPr lang="bg-BG" sz="1800" b="0" kern="1200" dirty="0">
              <a:solidFill>
                <a:prstClr val="white"/>
              </a:solidFill>
              <a:latin typeface="Calibri Light"/>
            </a:endParaRPr>
          </a:p>
        </p:txBody>
      </p:sp>
      <p:cxnSp>
        <p:nvCxnSpPr>
          <p:cNvPr id="68" name="Connecteur droit 67">
            <a:extLst>
              <a:ext uri="{FF2B5EF4-FFF2-40B4-BE49-F238E27FC236}">
                <a16:creationId xmlns:a16="http://schemas.microsoft.com/office/drawing/2014/main" id="{4F775349-C304-E140-BF29-7FC79507DA36}"/>
              </a:ext>
            </a:extLst>
          </p:cNvPr>
          <p:cNvCxnSpPr>
            <a:cxnSpLocks/>
            <a:stCxn id="43" idx="3"/>
          </p:cNvCxnSpPr>
          <p:nvPr/>
        </p:nvCxnSpPr>
        <p:spPr>
          <a:xfrm flipV="1">
            <a:off x="10877274" y="12801743"/>
            <a:ext cx="8801156" cy="10318"/>
          </a:xfrm>
          <a:prstGeom prst="line">
            <a:avLst/>
          </a:prstGeom>
          <a:noFill/>
          <a:ln w="73025"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69" name="Connecteur droit avec flèche 68">
            <a:extLst>
              <a:ext uri="{FF2B5EF4-FFF2-40B4-BE49-F238E27FC236}">
                <a16:creationId xmlns:a16="http://schemas.microsoft.com/office/drawing/2014/main" id="{0950A8FA-1474-0246-85C8-5451725095F0}"/>
              </a:ext>
            </a:extLst>
          </p:cNvPr>
          <p:cNvCxnSpPr>
            <a:cxnSpLocks/>
          </p:cNvCxnSpPr>
          <p:nvPr/>
        </p:nvCxnSpPr>
        <p:spPr>
          <a:xfrm flipH="1" flipV="1">
            <a:off x="19561040" y="10194500"/>
            <a:ext cx="50696" cy="2568892"/>
          </a:xfrm>
          <a:prstGeom prst="straightConnector1">
            <a:avLst/>
          </a:prstGeom>
          <a:noFill/>
          <a:ln w="635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74" name="Connecteur droit 73">
            <a:extLst>
              <a:ext uri="{FF2B5EF4-FFF2-40B4-BE49-F238E27FC236}">
                <a16:creationId xmlns:a16="http://schemas.microsoft.com/office/drawing/2014/main" id="{C2182367-D6E5-8A46-AB70-6479FB24C666}"/>
              </a:ext>
            </a:extLst>
          </p:cNvPr>
          <p:cNvCxnSpPr>
            <a:cxnSpLocks/>
          </p:cNvCxnSpPr>
          <p:nvPr/>
        </p:nvCxnSpPr>
        <p:spPr>
          <a:xfrm>
            <a:off x="11340919" y="4009248"/>
            <a:ext cx="8250950" cy="0"/>
          </a:xfrm>
          <a:prstGeom prst="line">
            <a:avLst/>
          </a:prstGeom>
          <a:noFill/>
          <a:ln w="73025"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75" name="Connecteur droit avec flèche 74">
            <a:extLst>
              <a:ext uri="{FF2B5EF4-FFF2-40B4-BE49-F238E27FC236}">
                <a16:creationId xmlns:a16="http://schemas.microsoft.com/office/drawing/2014/main" id="{AD7FD4B1-6B09-1344-BBCB-9CCD9D2DC094}"/>
              </a:ext>
            </a:extLst>
          </p:cNvPr>
          <p:cNvCxnSpPr>
            <a:cxnSpLocks/>
          </p:cNvCxnSpPr>
          <p:nvPr/>
        </p:nvCxnSpPr>
        <p:spPr>
          <a:xfrm>
            <a:off x="19521355" y="4062909"/>
            <a:ext cx="2782" cy="2222066"/>
          </a:xfrm>
          <a:prstGeom prst="straightConnector1">
            <a:avLst/>
          </a:prstGeom>
          <a:noFill/>
          <a:ln w="635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78" name="Rectangle 77">
            <a:extLst>
              <a:ext uri="{FF2B5EF4-FFF2-40B4-BE49-F238E27FC236}">
                <a16:creationId xmlns:a16="http://schemas.microsoft.com/office/drawing/2014/main" id="{9F718C34-FB5F-2342-8878-2DD103A934A7}"/>
              </a:ext>
            </a:extLst>
          </p:cNvPr>
          <p:cNvSpPr/>
          <p:nvPr/>
        </p:nvSpPr>
        <p:spPr>
          <a:xfrm>
            <a:off x="1098981" y="1433812"/>
            <a:ext cx="3199750" cy="13520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9420" tIns="109710" rIns="219420" bIns="109710" rtlCol="0" anchor="ctr"/>
          <a:lstStyle/>
          <a:p>
            <a:pPr>
              <a:defRPr/>
            </a:pPr>
            <a:r>
              <a:rPr lang="fr-FR" sz="3200" kern="1200" dirty="0">
                <a:solidFill>
                  <a:srgbClr val="000000"/>
                </a:solidFill>
                <a:latin typeface="Calibri" panose="020F0502020204030204"/>
                <a:ea typeface="Helvetica Neue"/>
                <a:cs typeface="Helvetica Neue"/>
              </a:rPr>
              <a:t>Ressources</a:t>
            </a:r>
          </a:p>
        </p:txBody>
      </p:sp>
      <p:sp>
        <p:nvSpPr>
          <p:cNvPr id="79" name="Rectangle 78">
            <a:extLst>
              <a:ext uri="{FF2B5EF4-FFF2-40B4-BE49-F238E27FC236}">
                <a16:creationId xmlns:a16="http://schemas.microsoft.com/office/drawing/2014/main" id="{84C7A413-D836-CE4F-BC25-654BD4BA2C90}"/>
              </a:ext>
            </a:extLst>
          </p:cNvPr>
          <p:cNvSpPr/>
          <p:nvPr/>
        </p:nvSpPr>
        <p:spPr>
          <a:xfrm>
            <a:off x="4562449" y="1444454"/>
            <a:ext cx="3438730" cy="13645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9420" tIns="109710" rIns="219420" bIns="109710" rtlCol="0" anchor="ctr"/>
          <a:lstStyle/>
          <a:p>
            <a:pPr>
              <a:defRPr/>
            </a:pPr>
            <a:r>
              <a:rPr lang="fr-FR" sz="3200" kern="1200" dirty="0">
                <a:solidFill>
                  <a:srgbClr val="000000"/>
                </a:solidFill>
                <a:latin typeface="Calibri" panose="020F0502020204030204"/>
                <a:ea typeface="Helvetica Neue"/>
                <a:cs typeface="Helvetica Neue"/>
              </a:rPr>
              <a:t>Activités de confrontation</a:t>
            </a:r>
          </a:p>
        </p:txBody>
      </p:sp>
      <p:sp>
        <p:nvSpPr>
          <p:cNvPr id="80" name="Rectangle 79">
            <a:extLst>
              <a:ext uri="{FF2B5EF4-FFF2-40B4-BE49-F238E27FC236}">
                <a16:creationId xmlns:a16="http://schemas.microsoft.com/office/drawing/2014/main" id="{D2BFC4F0-C8CB-2148-9CA9-37DE0582CA0A}"/>
              </a:ext>
            </a:extLst>
          </p:cNvPr>
          <p:cNvSpPr/>
          <p:nvPr/>
        </p:nvSpPr>
        <p:spPr>
          <a:xfrm>
            <a:off x="8264898" y="1456849"/>
            <a:ext cx="4390568" cy="129045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9420" tIns="109710" rIns="219420" bIns="109710" rtlCol="0" anchor="ctr"/>
          <a:lstStyle/>
          <a:p>
            <a:pPr>
              <a:defRPr/>
            </a:pPr>
            <a:r>
              <a:rPr lang="fr-FR" sz="3200" kern="1200" dirty="0">
                <a:solidFill>
                  <a:prstClr val="black"/>
                </a:solidFill>
                <a:latin typeface="Calibri" panose="020F0502020204030204"/>
                <a:ea typeface="Helvetica Neue"/>
                <a:cs typeface="Helvetica Neue"/>
              </a:rPr>
              <a:t>Activités de consultation</a:t>
            </a:r>
          </a:p>
        </p:txBody>
      </p:sp>
      <p:sp>
        <p:nvSpPr>
          <p:cNvPr id="81" name="Rectangle 80">
            <a:extLst>
              <a:ext uri="{FF2B5EF4-FFF2-40B4-BE49-F238E27FC236}">
                <a16:creationId xmlns:a16="http://schemas.microsoft.com/office/drawing/2014/main" id="{A24DFAFD-FF71-CB4C-A040-C8A847E2BF62}"/>
              </a:ext>
            </a:extLst>
          </p:cNvPr>
          <p:cNvSpPr/>
          <p:nvPr/>
        </p:nvSpPr>
        <p:spPr>
          <a:xfrm>
            <a:off x="12829693" y="1415489"/>
            <a:ext cx="4867510" cy="1365174"/>
          </a:xfrm>
          <a:prstGeom prst="rect">
            <a:avLst/>
          </a:prstGeom>
          <a:solidFill>
            <a:schemeClr val="accent5">
              <a:lumMod val="7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9420" tIns="109710" rIns="219420" bIns="109710" rtlCol="0" anchor="ctr"/>
          <a:lstStyle/>
          <a:p>
            <a:pPr>
              <a:defRPr/>
            </a:pPr>
            <a:r>
              <a:rPr lang="fr-FR" kern="1200" dirty="0">
                <a:solidFill>
                  <a:prstClr val="white"/>
                </a:solidFill>
                <a:latin typeface="Calibri" panose="020F0502020204030204"/>
                <a:ea typeface="Helvetica Neue"/>
                <a:cs typeface="Helvetica Neue"/>
              </a:rPr>
              <a:t>Activités de collaboration </a:t>
            </a:r>
          </a:p>
          <a:p>
            <a:pPr>
              <a:defRPr/>
            </a:pPr>
            <a:r>
              <a:rPr lang="fr-FR" kern="1200" dirty="0">
                <a:solidFill>
                  <a:prstClr val="white"/>
                </a:solidFill>
                <a:latin typeface="Calibri" panose="020F0502020204030204"/>
                <a:ea typeface="Helvetica Neue"/>
                <a:cs typeface="Helvetica Neue"/>
              </a:rPr>
              <a:t>et  </a:t>
            </a:r>
            <a:r>
              <a:rPr lang="fr-FR" sz="3200" kern="1200" dirty="0">
                <a:solidFill>
                  <a:prstClr val="white"/>
                </a:solidFill>
                <a:latin typeface="Calibri" panose="020F0502020204030204"/>
                <a:ea typeface="Helvetica Neue"/>
                <a:cs typeface="Helvetica Neue"/>
              </a:rPr>
              <a:t>de partenariat </a:t>
            </a:r>
          </a:p>
        </p:txBody>
      </p:sp>
      <p:sp>
        <p:nvSpPr>
          <p:cNvPr id="82" name="Rectangle 81">
            <a:extLst>
              <a:ext uri="{FF2B5EF4-FFF2-40B4-BE49-F238E27FC236}">
                <a16:creationId xmlns:a16="http://schemas.microsoft.com/office/drawing/2014/main" id="{B2DC9E22-017C-0C44-8BC5-EA5AB3E90968}"/>
              </a:ext>
            </a:extLst>
          </p:cNvPr>
          <p:cNvSpPr/>
          <p:nvPr/>
        </p:nvSpPr>
        <p:spPr>
          <a:xfrm>
            <a:off x="17812453" y="1433812"/>
            <a:ext cx="3199750" cy="135200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9420" tIns="109710" rIns="219420" bIns="109710" rtlCol="0" anchor="ctr"/>
          <a:lstStyle/>
          <a:p>
            <a:pPr defTabSz="1828800" hangingPunct="1">
              <a:defRPr/>
            </a:pPr>
            <a:endParaRPr lang="bg-BG" sz="1800" b="0" kern="1200" dirty="0">
              <a:solidFill>
                <a:prstClr val="white"/>
              </a:solidFill>
              <a:latin typeface="Calibri Light"/>
            </a:endParaRPr>
          </a:p>
        </p:txBody>
      </p:sp>
      <p:grpSp>
        <p:nvGrpSpPr>
          <p:cNvPr id="85" name="Groupe 84">
            <a:extLst>
              <a:ext uri="{FF2B5EF4-FFF2-40B4-BE49-F238E27FC236}">
                <a16:creationId xmlns:a16="http://schemas.microsoft.com/office/drawing/2014/main" id="{91DDC1B8-0FD8-DD49-93E4-737EEE4EE37D}"/>
              </a:ext>
            </a:extLst>
          </p:cNvPr>
          <p:cNvGrpSpPr/>
          <p:nvPr/>
        </p:nvGrpSpPr>
        <p:grpSpPr>
          <a:xfrm>
            <a:off x="4278964" y="3166740"/>
            <a:ext cx="3055844" cy="1036780"/>
            <a:chOff x="540145" y="1315633"/>
            <a:chExt cx="1607955" cy="545543"/>
          </a:xfrm>
          <a:solidFill>
            <a:srgbClr val="00B050"/>
          </a:solidFill>
        </p:grpSpPr>
        <p:sp>
          <p:nvSpPr>
            <p:cNvPr id="86" name="Freeform 31">
              <a:extLst>
                <a:ext uri="{FF2B5EF4-FFF2-40B4-BE49-F238E27FC236}">
                  <a16:creationId xmlns:a16="http://schemas.microsoft.com/office/drawing/2014/main" id="{11022F12-BE75-0441-A0DF-36D2406DE6C1}"/>
                </a:ext>
              </a:extLst>
            </p:cNvPr>
            <p:cNvSpPr>
              <a:spLocks noEditPoints="1"/>
            </p:cNvSpPr>
            <p:nvPr/>
          </p:nvSpPr>
          <p:spPr bwMode="auto">
            <a:xfrm>
              <a:off x="540145" y="1315633"/>
              <a:ext cx="544328" cy="545543"/>
            </a:xfrm>
            <a:custGeom>
              <a:avLst/>
              <a:gdLst>
                <a:gd name="T0" fmla="*/ 140 w 280"/>
                <a:gd name="T1" fmla="*/ 0 h 280"/>
                <a:gd name="T2" fmla="*/ 0 w 280"/>
                <a:gd name="T3" fmla="*/ 140 h 280"/>
                <a:gd name="T4" fmla="*/ 140 w 280"/>
                <a:gd name="T5" fmla="*/ 280 h 280"/>
                <a:gd name="T6" fmla="*/ 280 w 280"/>
                <a:gd name="T7" fmla="*/ 140 h 280"/>
                <a:gd name="T8" fmla="*/ 140 w 280"/>
                <a:gd name="T9" fmla="*/ 0 h 280"/>
                <a:gd name="T10" fmla="*/ 185 w 280"/>
                <a:gd name="T11" fmla="*/ 69 h 280"/>
                <a:gd name="T12" fmla="*/ 211 w 280"/>
                <a:gd name="T13" fmla="*/ 95 h 280"/>
                <a:gd name="T14" fmla="*/ 185 w 280"/>
                <a:gd name="T15" fmla="*/ 122 h 280"/>
                <a:gd name="T16" fmla="*/ 174 w 280"/>
                <a:gd name="T17" fmla="*/ 119 h 280"/>
                <a:gd name="T18" fmla="*/ 158 w 280"/>
                <a:gd name="T19" fmla="*/ 95 h 280"/>
                <a:gd name="T20" fmla="*/ 185 w 280"/>
                <a:gd name="T21" fmla="*/ 69 h 280"/>
                <a:gd name="T22" fmla="*/ 141 w 280"/>
                <a:gd name="T23" fmla="*/ 96 h 280"/>
                <a:gd name="T24" fmla="*/ 167 w 280"/>
                <a:gd name="T25" fmla="*/ 123 h 280"/>
                <a:gd name="T26" fmla="*/ 141 w 280"/>
                <a:gd name="T27" fmla="*/ 149 h 280"/>
                <a:gd name="T28" fmla="*/ 115 w 280"/>
                <a:gd name="T29" fmla="*/ 123 h 280"/>
                <a:gd name="T30" fmla="*/ 141 w 280"/>
                <a:gd name="T31" fmla="*/ 96 h 280"/>
                <a:gd name="T32" fmla="*/ 95 w 280"/>
                <a:gd name="T33" fmla="*/ 69 h 280"/>
                <a:gd name="T34" fmla="*/ 121 w 280"/>
                <a:gd name="T35" fmla="*/ 95 h 280"/>
                <a:gd name="T36" fmla="*/ 121 w 280"/>
                <a:gd name="T37" fmla="*/ 97 h 280"/>
                <a:gd name="T38" fmla="*/ 109 w 280"/>
                <a:gd name="T39" fmla="*/ 118 h 280"/>
                <a:gd name="T40" fmla="*/ 95 w 280"/>
                <a:gd name="T41" fmla="*/ 122 h 280"/>
                <a:gd name="T42" fmla="*/ 68 w 280"/>
                <a:gd name="T43" fmla="*/ 95 h 280"/>
                <a:gd name="T44" fmla="*/ 95 w 280"/>
                <a:gd name="T45" fmla="*/ 69 h 280"/>
                <a:gd name="T46" fmla="*/ 90 w 280"/>
                <a:gd name="T47" fmla="*/ 193 h 280"/>
                <a:gd name="T48" fmla="*/ 52 w 280"/>
                <a:gd name="T49" fmla="*/ 186 h 280"/>
                <a:gd name="T50" fmla="*/ 50 w 280"/>
                <a:gd name="T51" fmla="*/ 185 h 280"/>
                <a:gd name="T52" fmla="*/ 50 w 280"/>
                <a:gd name="T53" fmla="*/ 185 h 280"/>
                <a:gd name="T54" fmla="*/ 50 w 280"/>
                <a:gd name="T55" fmla="*/ 157 h 280"/>
                <a:gd name="T56" fmla="*/ 84 w 280"/>
                <a:gd name="T57" fmla="*/ 124 h 280"/>
                <a:gd name="T58" fmla="*/ 106 w 280"/>
                <a:gd name="T59" fmla="*/ 124 h 280"/>
                <a:gd name="T60" fmla="*/ 108 w 280"/>
                <a:gd name="T61" fmla="*/ 124 h 280"/>
                <a:gd name="T62" fmla="*/ 118 w 280"/>
                <a:gd name="T63" fmla="*/ 146 h 280"/>
                <a:gd name="T64" fmla="*/ 90 w 280"/>
                <a:gd name="T65" fmla="*/ 185 h 280"/>
                <a:gd name="T66" fmla="*/ 90 w 280"/>
                <a:gd name="T67" fmla="*/ 193 h 280"/>
                <a:gd name="T68" fmla="*/ 186 w 280"/>
                <a:gd name="T69" fmla="*/ 212 h 280"/>
                <a:gd name="T70" fmla="*/ 186 w 280"/>
                <a:gd name="T71" fmla="*/ 212 h 280"/>
                <a:gd name="T72" fmla="*/ 184 w 280"/>
                <a:gd name="T73" fmla="*/ 213 h 280"/>
                <a:gd name="T74" fmla="*/ 144 w 280"/>
                <a:gd name="T75" fmla="*/ 220 h 280"/>
                <a:gd name="T76" fmla="*/ 98 w 280"/>
                <a:gd name="T77" fmla="*/ 213 h 280"/>
                <a:gd name="T78" fmla="*/ 96 w 280"/>
                <a:gd name="T79" fmla="*/ 212 h 280"/>
                <a:gd name="T80" fmla="*/ 96 w 280"/>
                <a:gd name="T81" fmla="*/ 212 h 280"/>
                <a:gd name="T82" fmla="*/ 96 w 280"/>
                <a:gd name="T83" fmla="*/ 185 h 280"/>
                <a:gd name="T84" fmla="*/ 130 w 280"/>
                <a:gd name="T85" fmla="*/ 151 h 280"/>
                <a:gd name="T86" fmla="*/ 152 w 280"/>
                <a:gd name="T87" fmla="*/ 151 h 280"/>
                <a:gd name="T88" fmla="*/ 186 w 280"/>
                <a:gd name="T89" fmla="*/ 185 h 280"/>
                <a:gd name="T90" fmla="*/ 186 w 280"/>
                <a:gd name="T91" fmla="*/ 212 h 280"/>
                <a:gd name="T92" fmla="*/ 230 w 280"/>
                <a:gd name="T93" fmla="*/ 185 h 280"/>
                <a:gd name="T94" fmla="*/ 230 w 280"/>
                <a:gd name="T95" fmla="*/ 185 h 280"/>
                <a:gd name="T96" fmla="*/ 228 w 280"/>
                <a:gd name="T97" fmla="*/ 186 h 280"/>
                <a:gd name="T98" fmla="*/ 192 w 280"/>
                <a:gd name="T99" fmla="*/ 193 h 280"/>
                <a:gd name="T100" fmla="*/ 192 w 280"/>
                <a:gd name="T101" fmla="*/ 185 h 280"/>
                <a:gd name="T102" fmla="*/ 164 w 280"/>
                <a:gd name="T103" fmla="*/ 146 h 280"/>
                <a:gd name="T104" fmla="*/ 174 w 280"/>
                <a:gd name="T105" fmla="*/ 124 h 280"/>
                <a:gd name="T106" fmla="*/ 196 w 280"/>
                <a:gd name="T107" fmla="*/ 124 h 280"/>
                <a:gd name="T108" fmla="*/ 230 w 280"/>
                <a:gd name="T109" fmla="*/ 157 h 280"/>
                <a:gd name="T110" fmla="*/ 230 w 280"/>
                <a:gd name="T111" fmla="*/ 18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grpFill/>
            <a:ln>
              <a:noFill/>
            </a:ln>
          </p:spPr>
          <p:txBody>
            <a:bodyPr vert="horz" wrap="square" lIns="182844" tIns="91422" rIns="182844" bIns="91422" numCol="1" anchor="t" anchorCtr="0" compatLnSpc="1">
              <a:prstTxWarp prst="textNoShape">
                <a:avLst/>
              </a:prstTxWarp>
            </a:bodyPr>
            <a:lstStyle/>
            <a:p>
              <a:pPr algn="l" defTabSz="1828800" hangingPunct="1">
                <a:defRPr/>
              </a:pPr>
              <a:endParaRPr lang="id-ID" sz="1800" b="0" kern="1200">
                <a:solidFill>
                  <a:prstClr val="black"/>
                </a:solidFill>
                <a:latin typeface="Raleway Black"/>
                <a:cs typeface="Raleway Black"/>
              </a:endParaRPr>
            </a:p>
          </p:txBody>
        </p:sp>
        <p:sp>
          <p:nvSpPr>
            <p:cNvPr id="87" name="Rectangle 86">
              <a:extLst>
                <a:ext uri="{FF2B5EF4-FFF2-40B4-BE49-F238E27FC236}">
                  <a16:creationId xmlns:a16="http://schemas.microsoft.com/office/drawing/2014/main" id="{708A0CC9-F18D-C747-8224-A44CA757AC1F}"/>
                </a:ext>
              </a:extLst>
            </p:cNvPr>
            <p:cNvSpPr/>
            <p:nvPr/>
          </p:nvSpPr>
          <p:spPr>
            <a:xfrm>
              <a:off x="1039949" y="1443316"/>
              <a:ext cx="1108151" cy="242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19420" tIns="109710" rIns="219420" bIns="109710" rtlCol="0" anchor="ctr"/>
            <a:lstStyle/>
            <a:p>
              <a:pPr algn="l" defTabSz="1828800" hangingPunct="1">
                <a:defRPr/>
              </a:pPr>
              <a:r>
                <a:rPr lang="fr-CA" sz="2800" kern="1200" dirty="0">
                  <a:solidFill>
                    <a:prstClr val="black"/>
                  </a:solidFill>
                  <a:latin typeface="Calibri Light"/>
                </a:rPr>
                <a:t>Population</a:t>
              </a:r>
              <a:endParaRPr lang="bg-BG" sz="2800" kern="1200" dirty="0">
                <a:solidFill>
                  <a:prstClr val="black"/>
                </a:solidFill>
                <a:latin typeface="Calibri Light"/>
              </a:endParaRPr>
            </a:p>
          </p:txBody>
        </p:sp>
      </p:grpSp>
      <p:grpSp>
        <p:nvGrpSpPr>
          <p:cNvPr id="89" name="Groupe 88">
            <a:extLst>
              <a:ext uri="{FF2B5EF4-FFF2-40B4-BE49-F238E27FC236}">
                <a16:creationId xmlns:a16="http://schemas.microsoft.com/office/drawing/2014/main" id="{1A1FEE74-A7D8-FA4A-8CE5-E06D7D4A773E}"/>
              </a:ext>
            </a:extLst>
          </p:cNvPr>
          <p:cNvGrpSpPr/>
          <p:nvPr/>
        </p:nvGrpSpPr>
        <p:grpSpPr>
          <a:xfrm>
            <a:off x="4925520" y="12228174"/>
            <a:ext cx="2457692" cy="860684"/>
            <a:chOff x="5585801" y="2250873"/>
            <a:chExt cx="1228846" cy="430342"/>
          </a:xfrm>
        </p:grpSpPr>
        <p:sp>
          <p:nvSpPr>
            <p:cNvPr id="53" name="Oval 59">
              <a:extLst>
                <a:ext uri="{FF2B5EF4-FFF2-40B4-BE49-F238E27FC236}">
                  <a16:creationId xmlns:a16="http://schemas.microsoft.com/office/drawing/2014/main" id="{91A249E1-CD1B-F442-8DDB-B9541D95C54F}"/>
                </a:ext>
              </a:extLst>
            </p:cNvPr>
            <p:cNvSpPr/>
            <p:nvPr/>
          </p:nvSpPr>
          <p:spPr bwMode="auto">
            <a:xfrm>
              <a:off x="5585801" y="2250873"/>
              <a:ext cx="446948" cy="430342"/>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1218984" hangingPunct="1">
                <a:defRPr/>
              </a:pPr>
              <a:endParaRPr lang="en-US" sz="1800" b="0" kern="1200" dirty="0">
                <a:solidFill>
                  <a:prstClr val="black"/>
                </a:solidFill>
                <a:latin typeface="Lato Light"/>
              </a:endParaRPr>
            </a:p>
          </p:txBody>
        </p:sp>
        <p:sp>
          <p:nvSpPr>
            <p:cNvPr id="54" name="Freeform 46">
              <a:extLst>
                <a:ext uri="{FF2B5EF4-FFF2-40B4-BE49-F238E27FC236}">
                  <a16:creationId xmlns:a16="http://schemas.microsoft.com/office/drawing/2014/main" id="{817C801F-9A0B-6342-A89A-5F6EDF6DFF07}"/>
                </a:ext>
              </a:extLst>
            </p:cNvPr>
            <p:cNvSpPr>
              <a:spLocks noChangeArrowheads="1"/>
            </p:cNvSpPr>
            <p:nvPr/>
          </p:nvSpPr>
          <p:spPr bwMode="auto">
            <a:xfrm>
              <a:off x="5647999" y="2298449"/>
              <a:ext cx="310141" cy="295374"/>
            </a:xfrm>
            <a:custGeom>
              <a:avLst/>
              <a:gdLst>
                <a:gd name="T0" fmla="*/ 363 w 461"/>
                <a:gd name="T1" fmla="*/ 336 h 443"/>
                <a:gd name="T2" fmla="*/ 363 w 461"/>
                <a:gd name="T3" fmla="*/ 336 h 443"/>
                <a:gd name="T4" fmla="*/ 284 w 461"/>
                <a:gd name="T5" fmla="*/ 248 h 443"/>
                <a:gd name="T6" fmla="*/ 310 w 461"/>
                <a:gd name="T7" fmla="*/ 195 h 443"/>
                <a:gd name="T8" fmla="*/ 328 w 461"/>
                <a:gd name="T9" fmla="*/ 151 h 443"/>
                <a:gd name="T10" fmla="*/ 319 w 461"/>
                <a:gd name="T11" fmla="*/ 132 h 443"/>
                <a:gd name="T12" fmla="*/ 328 w 461"/>
                <a:gd name="T13" fmla="*/ 88 h 443"/>
                <a:gd name="T14" fmla="*/ 230 w 461"/>
                <a:gd name="T15" fmla="*/ 0 h 443"/>
                <a:gd name="T16" fmla="*/ 132 w 461"/>
                <a:gd name="T17" fmla="*/ 88 h 443"/>
                <a:gd name="T18" fmla="*/ 141 w 461"/>
                <a:gd name="T19" fmla="*/ 132 h 443"/>
                <a:gd name="T20" fmla="*/ 132 w 461"/>
                <a:gd name="T21" fmla="*/ 151 h 443"/>
                <a:gd name="T22" fmla="*/ 150 w 461"/>
                <a:gd name="T23" fmla="*/ 195 h 443"/>
                <a:gd name="T24" fmla="*/ 177 w 461"/>
                <a:gd name="T25" fmla="*/ 248 h 443"/>
                <a:gd name="T26" fmla="*/ 97 w 461"/>
                <a:gd name="T27" fmla="*/ 336 h 443"/>
                <a:gd name="T28" fmla="*/ 0 w 461"/>
                <a:gd name="T29" fmla="*/ 398 h 443"/>
                <a:gd name="T30" fmla="*/ 0 w 461"/>
                <a:gd name="T31" fmla="*/ 442 h 443"/>
                <a:gd name="T32" fmla="*/ 230 w 461"/>
                <a:gd name="T33" fmla="*/ 442 h 443"/>
                <a:gd name="T34" fmla="*/ 460 w 461"/>
                <a:gd name="T35" fmla="*/ 442 h 443"/>
                <a:gd name="T36" fmla="*/ 460 w 461"/>
                <a:gd name="T37" fmla="*/ 398 h 443"/>
                <a:gd name="T38" fmla="*/ 363 w 461"/>
                <a:gd name="T39" fmla="*/ 33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443">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lgn="l" defTabSz="1828800" hangingPunct="1">
                <a:defRPr/>
              </a:pPr>
              <a:endParaRPr lang="en-US" sz="1800" b="0" kern="1200" dirty="0">
                <a:solidFill>
                  <a:prstClr val="black"/>
                </a:solidFill>
                <a:latin typeface="Calibri" panose="020F0502020204030204"/>
              </a:endParaRPr>
            </a:p>
          </p:txBody>
        </p:sp>
        <p:sp>
          <p:nvSpPr>
            <p:cNvPr id="88" name="Rectangle 87">
              <a:extLst>
                <a:ext uri="{FF2B5EF4-FFF2-40B4-BE49-F238E27FC236}">
                  <a16:creationId xmlns:a16="http://schemas.microsoft.com/office/drawing/2014/main" id="{4650891E-7AD3-894D-A83D-5ADC4AC81D79}"/>
                </a:ext>
              </a:extLst>
            </p:cNvPr>
            <p:cNvSpPr/>
            <p:nvPr/>
          </p:nvSpPr>
          <p:spPr>
            <a:xfrm>
              <a:off x="5959170" y="2352933"/>
              <a:ext cx="855477" cy="2408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19420" tIns="109710" rIns="219420" bIns="109710" rtlCol="0" anchor="ctr"/>
            <a:lstStyle/>
            <a:p>
              <a:pPr algn="l" defTabSz="1828800" hangingPunct="1">
                <a:defRPr/>
              </a:pPr>
              <a:r>
                <a:rPr lang="fr-CA" sz="2800" kern="1200" dirty="0">
                  <a:solidFill>
                    <a:prstClr val="white"/>
                  </a:solidFill>
                  <a:latin typeface="Calibri Light"/>
                </a:rPr>
                <a:t>Individu</a:t>
              </a:r>
              <a:endParaRPr lang="bg-BG" sz="2800" kern="1200" dirty="0">
                <a:solidFill>
                  <a:prstClr val="white"/>
                </a:solidFill>
                <a:latin typeface="Calibri Light"/>
              </a:endParaRPr>
            </a:p>
          </p:txBody>
        </p:sp>
      </p:grpSp>
      <p:grpSp>
        <p:nvGrpSpPr>
          <p:cNvPr id="90" name="Groupe 89">
            <a:extLst>
              <a:ext uri="{FF2B5EF4-FFF2-40B4-BE49-F238E27FC236}">
                <a16:creationId xmlns:a16="http://schemas.microsoft.com/office/drawing/2014/main" id="{94E45D8B-DD93-2F40-BB12-00E58D5F3D85}"/>
              </a:ext>
            </a:extLst>
          </p:cNvPr>
          <p:cNvGrpSpPr/>
          <p:nvPr/>
        </p:nvGrpSpPr>
        <p:grpSpPr>
          <a:xfrm>
            <a:off x="13634578" y="6192910"/>
            <a:ext cx="2457692" cy="860684"/>
            <a:chOff x="5585801" y="2250873"/>
            <a:chExt cx="1228846" cy="430342"/>
          </a:xfrm>
        </p:grpSpPr>
        <p:sp>
          <p:nvSpPr>
            <p:cNvPr id="91" name="Oval 59">
              <a:extLst>
                <a:ext uri="{FF2B5EF4-FFF2-40B4-BE49-F238E27FC236}">
                  <a16:creationId xmlns:a16="http://schemas.microsoft.com/office/drawing/2014/main" id="{0FD173B7-079E-B94E-8C86-3D8B4A2FA804}"/>
                </a:ext>
              </a:extLst>
            </p:cNvPr>
            <p:cNvSpPr/>
            <p:nvPr/>
          </p:nvSpPr>
          <p:spPr bwMode="auto">
            <a:xfrm>
              <a:off x="5585801" y="2250873"/>
              <a:ext cx="446948" cy="430342"/>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1218984" hangingPunct="1">
                <a:defRPr/>
              </a:pPr>
              <a:endParaRPr lang="en-US" sz="1800" b="0" kern="1200" dirty="0">
                <a:solidFill>
                  <a:prstClr val="black"/>
                </a:solidFill>
                <a:latin typeface="Lato Light"/>
              </a:endParaRPr>
            </a:p>
          </p:txBody>
        </p:sp>
        <p:sp>
          <p:nvSpPr>
            <p:cNvPr id="92" name="Freeform 46">
              <a:extLst>
                <a:ext uri="{FF2B5EF4-FFF2-40B4-BE49-F238E27FC236}">
                  <a16:creationId xmlns:a16="http://schemas.microsoft.com/office/drawing/2014/main" id="{931C30C4-D3E6-2C40-B4A8-BFFFC2EE7001}"/>
                </a:ext>
              </a:extLst>
            </p:cNvPr>
            <p:cNvSpPr>
              <a:spLocks noChangeArrowheads="1"/>
            </p:cNvSpPr>
            <p:nvPr/>
          </p:nvSpPr>
          <p:spPr bwMode="auto">
            <a:xfrm>
              <a:off x="5647999" y="2298449"/>
              <a:ext cx="310141" cy="295374"/>
            </a:xfrm>
            <a:custGeom>
              <a:avLst/>
              <a:gdLst>
                <a:gd name="T0" fmla="*/ 363 w 461"/>
                <a:gd name="T1" fmla="*/ 336 h 443"/>
                <a:gd name="T2" fmla="*/ 363 w 461"/>
                <a:gd name="T3" fmla="*/ 336 h 443"/>
                <a:gd name="T4" fmla="*/ 284 w 461"/>
                <a:gd name="T5" fmla="*/ 248 h 443"/>
                <a:gd name="T6" fmla="*/ 310 w 461"/>
                <a:gd name="T7" fmla="*/ 195 h 443"/>
                <a:gd name="T8" fmla="*/ 328 w 461"/>
                <a:gd name="T9" fmla="*/ 151 h 443"/>
                <a:gd name="T10" fmla="*/ 319 w 461"/>
                <a:gd name="T11" fmla="*/ 132 h 443"/>
                <a:gd name="T12" fmla="*/ 328 w 461"/>
                <a:gd name="T13" fmla="*/ 88 h 443"/>
                <a:gd name="T14" fmla="*/ 230 w 461"/>
                <a:gd name="T15" fmla="*/ 0 h 443"/>
                <a:gd name="T16" fmla="*/ 132 w 461"/>
                <a:gd name="T17" fmla="*/ 88 h 443"/>
                <a:gd name="T18" fmla="*/ 141 w 461"/>
                <a:gd name="T19" fmla="*/ 132 h 443"/>
                <a:gd name="T20" fmla="*/ 132 w 461"/>
                <a:gd name="T21" fmla="*/ 151 h 443"/>
                <a:gd name="T22" fmla="*/ 150 w 461"/>
                <a:gd name="T23" fmla="*/ 195 h 443"/>
                <a:gd name="T24" fmla="*/ 177 w 461"/>
                <a:gd name="T25" fmla="*/ 248 h 443"/>
                <a:gd name="T26" fmla="*/ 97 w 461"/>
                <a:gd name="T27" fmla="*/ 336 h 443"/>
                <a:gd name="T28" fmla="*/ 0 w 461"/>
                <a:gd name="T29" fmla="*/ 398 h 443"/>
                <a:gd name="T30" fmla="*/ 0 w 461"/>
                <a:gd name="T31" fmla="*/ 442 h 443"/>
                <a:gd name="T32" fmla="*/ 230 w 461"/>
                <a:gd name="T33" fmla="*/ 442 h 443"/>
                <a:gd name="T34" fmla="*/ 460 w 461"/>
                <a:gd name="T35" fmla="*/ 442 h 443"/>
                <a:gd name="T36" fmla="*/ 460 w 461"/>
                <a:gd name="T37" fmla="*/ 398 h 443"/>
                <a:gd name="T38" fmla="*/ 363 w 461"/>
                <a:gd name="T39" fmla="*/ 33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443">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lgn="l" defTabSz="1828800" hangingPunct="1">
                <a:defRPr/>
              </a:pPr>
              <a:endParaRPr lang="en-US" sz="1800" b="0" kern="1200" dirty="0">
                <a:solidFill>
                  <a:prstClr val="black"/>
                </a:solidFill>
                <a:latin typeface="Calibri" panose="020F0502020204030204"/>
              </a:endParaRPr>
            </a:p>
          </p:txBody>
        </p:sp>
        <p:sp>
          <p:nvSpPr>
            <p:cNvPr id="93" name="Rectangle 92">
              <a:extLst>
                <a:ext uri="{FF2B5EF4-FFF2-40B4-BE49-F238E27FC236}">
                  <a16:creationId xmlns:a16="http://schemas.microsoft.com/office/drawing/2014/main" id="{EFE9006F-D3C5-3044-8EBD-44D8F6B465E5}"/>
                </a:ext>
              </a:extLst>
            </p:cNvPr>
            <p:cNvSpPr/>
            <p:nvPr/>
          </p:nvSpPr>
          <p:spPr>
            <a:xfrm>
              <a:off x="5959170" y="2352933"/>
              <a:ext cx="855477" cy="2408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19420" tIns="109710" rIns="219420" bIns="109710" rtlCol="0" anchor="ctr"/>
            <a:lstStyle/>
            <a:p>
              <a:pPr algn="l" defTabSz="1828800" hangingPunct="1">
                <a:defRPr/>
              </a:pPr>
              <a:r>
                <a:rPr lang="fr-CA" sz="2800" kern="1200" dirty="0">
                  <a:solidFill>
                    <a:prstClr val="white"/>
                  </a:solidFill>
                  <a:latin typeface="Calibri Light"/>
                </a:rPr>
                <a:t>Individu</a:t>
              </a:r>
              <a:endParaRPr lang="bg-BG" sz="2800" kern="1200" dirty="0">
                <a:solidFill>
                  <a:prstClr val="white"/>
                </a:solidFill>
                <a:latin typeface="Calibri Light"/>
              </a:endParaRPr>
            </a:p>
          </p:txBody>
        </p:sp>
      </p:grpSp>
      <p:grpSp>
        <p:nvGrpSpPr>
          <p:cNvPr id="94" name="Groupe 93">
            <a:extLst>
              <a:ext uri="{FF2B5EF4-FFF2-40B4-BE49-F238E27FC236}">
                <a16:creationId xmlns:a16="http://schemas.microsoft.com/office/drawing/2014/main" id="{0D857C78-02C2-5149-814B-1DC358CB58AF}"/>
              </a:ext>
            </a:extLst>
          </p:cNvPr>
          <p:cNvGrpSpPr/>
          <p:nvPr/>
        </p:nvGrpSpPr>
        <p:grpSpPr>
          <a:xfrm>
            <a:off x="18008482" y="6197118"/>
            <a:ext cx="2457692" cy="860684"/>
            <a:chOff x="5585801" y="2250873"/>
            <a:chExt cx="1228846" cy="430342"/>
          </a:xfrm>
        </p:grpSpPr>
        <p:sp>
          <p:nvSpPr>
            <p:cNvPr id="95" name="Oval 59">
              <a:extLst>
                <a:ext uri="{FF2B5EF4-FFF2-40B4-BE49-F238E27FC236}">
                  <a16:creationId xmlns:a16="http://schemas.microsoft.com/office/drawing/2014/main" id="{8B4888E9-9649-2A48-AA4E-0A813D2E8485}"/>
                </a:ext>
              </a:extLst>
            </p:cNvPr>
            <p:cNvSpPr/>
            <p:nvPr/>
          </p:nvSpPr>
          <p:spPr bwMode="auto">
            <a:xfrm>
              <a:off x="5585801" y="2250873"/>
              <a:ext cx="446948" cy="430342"/>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1218984" hangingPunct="1">
                <a:defRPr/>
              </a:pPr>
              <a:endParaRPr lang="en-US" sz="1800" b="0" kern="1200" dirty="0">
                <a:solidFill>
                  <a:prstClr val="black"/>
                </a:solidFill>
                <a:latin typeface="Lato Light"/>
              </a:endParaRPr>
            </a:p>
          </p:txBody>
        </p:sp>
        <p:sp>
          <p:nvSpPr>
            <p:cNvPr id="96" name="Freeform 46">
              <a:extLst>
                <a:ext uri="{FF2B5EF4-FFF2-40B4-BE49-F238E27FC236}">
                  <a16:creationId xmlns:a16="http://schemas.microsoft.com/office/drawing/2014/main" id="{81FDD653-F235-AB4D-83B4-1EE22A07D01B}"/>
                </a:ext>
              </a:extLst>
            </p:cNvPr>
            <p:cNvSpPr>
              <a:spLocks noChangeArrowheads="1"/>
            </p:cNvSpPr>
            <p:nvPr/>
          </p:nvSpPr>
          <p:spPr bwMode="auto">
            <a:xfrm>
              <a:off x="5647999" y="2298449"/>
              <a:ext cx="310141" cy="295374"/>
            </a:xfrm>
            <a:custGeom>
              <a:avLst/>
              <a:gdLst>
                <a:gd name="T0" fmla="*/ 363 w 461"/>
                <a:gd name="T1" fmla="*/ 336 h 443"/>
                <a:gd name="T2" fmla="*/ 363 w 461"/>
                <a:gd name="T3" fmla="*/ 336 h 443"/>
                <a:gd name="T4" fmla="*/ 284 w 461"/>
                <a:gd name="T5" fmla="*/ 248 h 443"/>
                <a:gd name="T6" fmla="*/ 310 w 461"/>
                <a:gd name="T7" fmla="*/ 195 h 443"/>
                <a:gd name="T8" fmla="*/ 328 w 461"/>
                <a:gd name="T9" fmla="*/ 151 h 443"/>
                <a:gd name="T10" fmla="*/ 319 w 461"/>
                <a:gd name="T11" fmla="*/ 132 h 443"/>
                <a:gd name="T12" fmla="*/ 328 w 461"/>
                <a:gd name="T13" fmla="*/ 88 h 443"/>
                <a:gd name="T14" fmla="*/ 230 w 461"/>
                <a:gd name="T15" fmla="*/ 0 h 443"/>
                <a:gd name="T16" fmla="*/ 132 w 461"/>
                <a:gd name="T17" fmla="*/ 88 h 443"/>
                <a:gd name="T18" fmla="*/ 141 w 461"/>
                <a:gd name="T19" fmla="*/ 132 h 443"/>
                <a:gd name="T20" fmla="*/ 132 w 461"/>
                <a:gd name="T21" fmla="*/ 151 h 443"/>
                <a:gd name="T22" fmla="*/ 150 w 461"/>
                <a:gd name="T23" fmla="*/ 195 h 443"/>
                <a:gd name="T24" fmla="*/ 177 w 461"/>
                <a:gd name="T25" fmla="*/ 248 h 443"/>
                <a:gd name="T26" fmla="*/ 97 w 461"/>
                <a:gd name="T27" fmla="*/ 336 h 443"/>
                <a:gd name="T28" fmla="*/ 0 w 461"/>
                <a:gd name="T29" fmla="*/ 398 h 443"/>
                <a:gd name="T30" fmla="*/ 0 w 461"/>
                <a:gd name="T31" fmla="*/ 442 h 443"/>
                <a:gd name="T32" fmla="*/ 230 w 461"/>
                <a:gd name="T33" fmla="*/ 442 h 443"/>
                <a:gd name="T34" fmla="*/ 460 w 461"/>
                <a:gd name="T35" fmla="*/ 442 h 443"/>
                <a:gd name="T36" fmla="*/ 460 w 461"/>
                <a:gd name="T37" fmla="*/ 398 h 443"/>
                <a:gd name="T38" fmla="*/ 363 w 461"/>
                <a:gd name="T39" fmla="*/ 33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443">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lgn="l" defTabSz="1828800" hangingPunct="1">
                <a:defRPr/>
              </a:pPr>
              <a:endParaRPr lang="en-US" sz="1800" b="0" kern="1200" dirty="0">
                <a:solidFill>
                  <a:prstClr val="black"/>
                </a:solidFill>
                <a:latin typeface="Calibri" panose="020F0502020204030204"/>
              </a:endParaRPr>
            </a:p>
          </p:txBody>
        </p:sp>
        <p:sp>
          <p:nvSpPr>
            <p:cNvPr id="97" name="Rectangle 96">
              <a:extLst>
                <a:ext uri="{FF2B5EF4-FFF2-40B4-BE49-F238E27FC236}">
                  <a16:creationId xmlns:a16="http://schemas.microsoft.com/office/drawing/2014/main" id="{DB69CFBE-BD57-6C4F-8955-E7B92338BBCC}"/>
                </a:ext>
              </a:extLst>
            </p:cNvPr>
            <p:cNvSpPr/>
            <p:nvPr/>
          </p:nvSpPr>
          <p:spPr>
            <a:xfrm>
              <a:off x="5959170" y="2352933"/>
              <a:ext cx="855477" cy="2408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19420" tIns="109710" rIns="219420" bIns="109710" rtlCol="0" anchor="ctr"/>
            <a:lstStyle/>
            <a:p>
              <a:pPr algn="l" defTabSz="1828800" hangingPunct="1">
                <a:defRPr/>
              </a:pPr>
              <a:r>
                <a:rPr lang="fr-CA" sz="2800" kern="1200" dirty="0">
                  <a:solidFill>
                    <a:prstClr val="white"/>
                  </a:solidFill>
                  <a:latin typeface="Calibri Light"/>
                </a:rPr>
                <a:t>Individu</a:t>
              </a:r>
              <a:endParaRPr lang="bg-BG" sz="2800" kern="1200" dirty="0">
                <a:solidFill>
                  <a:prstClr val="white"/>
                </a:solidFill>
                <a:latin typeface="Calibri Light"/>
              </a:endParaRPr>
            </a:p>
          </p:txBody>
        </p:sp>
      </p:grpSp>
      <p:grpSp>
        <p:nvGrpSpPr>
          <p:cNvPr id="98" name="Groupe 97">
            <a:extLst>
              <a:ext uri="{FF2B5EF4-FFF2-40B4-BE49-F238E27FC236}">
                <a16:creationId xmlns:a16="http://schemas.microsoft.com/office/drawing/2014/main" id="{24C45C52-1F7C-5A4A-B41C-FA6D7FA48302}"/>
              </a:ext>
            </a:extLst>
          </p:cNvPr>
          <p:cNvGrpSpPr/>
          <p:nvPr/>
        </p:nvGrpSpPr>
        <p:grpSpPr>
          <a:xfrm>
            <a:off x="9335946" y="6194788"/>
            <a:ext cx="2457692" cy="860684"/>
            <a:chOff x="5585801" y="2250873"/>
            <a:chExt cx="1228846" cy="430342"/>
          </a:xfrm>
        </p:grpSpPr>
        <p:sp>
          <p:nvSpPr>
            <p:cNvPr id="99" name="Oval 59">
              <a:extLst>
                <a:ext uri="{FF2B5EF4-FFF2-40B4-BE49-F238E27FC236}">
                  <a16:creationId xmlns:a16="http://schemas.microsoft.com/office/drawing/2014/main" id="{62C91B85-CB2D-A143-93FF-DBA07EAB4939}"/>
                </a:ext>
              </a:extLst>
            </p:cNvPr>
            <p:cNvSpPr/>
            <p:nvPr/>
          </p:nvSpPr>
          <p:spPr bwMode="auto">
            <a:xfrm>
              <a:off x="5585801" y="2250873"/>
              <a:ext cx="446948" cy="430342"/>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1218984" hangingPunct="1">
                <a:defRPr/>
              </a:pPr>
              <a:endParaRPr lang="en-US" sz="1800" b="0" kern="1200" dirty="0">
                <a:solidFill>
                  <a:prstClr val="black"/>
                </a:solidFill>
                <a:latin typeface="Lato Light"/>
              </a:endParaRPr>
            </a:p>
          </p:txBody>
        </p:sp>
        <p:sp>
          <p:nvSpPr>
            <p:cNvPr id="100" name="Freeform 46">
              <a:extLst>
                <a:ext uri="{FF2B5EF4-FFF2-40B4-BE49-F238E27FC236}">
                  <a16:creationId xmlns:a16="http://schemas.microsoft.com/office/drawing/2014/main" id="{994E5E47-9A07-1944-806B-A9A739737C34}"/>
                </a:ext>
              </a:extLst>
            </p:cNvPr>
            <p:cNvSpPr>
              <a:spLocks noChangeArrowheads="1"/>
            </p:cNvSpPr>
            <p:nvPr/>
          </p:nvSpPr>
          <p:spPr bwMode="auto">
            <a:xfrm>
              <a:off x="5647999" y="2298449"/>
              <a:ext cx="310141" cy="295374"/>
            </a:xfrm>
            <a:custGeom>
              <a:avLst/>
              <a:gdLst>
                <a:gd name="T0" fmla="*/ 363 w 461"/>
                <a:gd name="T1" fmla="*/ 336 h 443"/>
                <a:gd name="T2" fmla="*/ 363 w 461"/>
                <a:gd name="T3" fmla="*/ 336 h 443"/>
                <a:gd name="T4" fmla="*/ 284 w 461"/>
                <a:gd name="T5" fmla="*/ 248 h 443"/>
                <a:gd name="T6" fmla="*/ 310 w 461"/>
                <a:gd name="T7" fmla="*/ 195 h 443"/>
                <a:gd name="T8" fmla="*/ 328 w 461"/>
                <a:gd name="T9" fmla="*/ 151 h 443"/>
                <a:gd name="T10" fmla="*/ 319 w 461"/>
                <a:gd name="T11" fmla="*/ 132 h 443"/>
                <a:gd name="T12" fmla="*/ 328 w 461"/>
                <a:gd name="T13" fmla="*/ 88 h 443"/>
                <a:gd name="T14" fmla="*/ 230 w 461"/>
                <a:gd name="T15" fmla="*/ 0 h 443"/>
                <a:gd name="T16" fmla="*/ 132 w 461"/>
                <a:gd name="T17" fmla="*/ 88 h 443"/>
                <a:gd name="T18" fmla="*/ 141 w 461"/>
                <a:gd name="T19" fmla="*/ 132 h 443"/>
                <a:gd name="T20" fmla="*/ 132 w 461"/>
                <a:gd name="T21" fmla="*/ 151 h 443"/>
                <a:gd name="T22" fmla="*/ 150 w 461"/>
                <a:gd name="T23" fmla="*/ 195 h 443"/>
                <a:gd name="T24" fmla="*/ 177 w 461"/>
                <a:gd name="T25" fmla="*/ 248 h 443"/>
                <a:gd name="T26" fmla="*/ 97 w 461"/>
                <a:gd name="T27" fmla="*/ 336 h 443"/>
                <a:gd name="T28" fmla="*/ 0 w 461"/>
                <a:gd name="T29" fmla="*/ 398 h 443"/>
                <a:gd name="T30" fmla="*/ 0 w 461"/>
                <a:gd name="T31" fmla="*/ 442 h 443"/>
                <a:gd name="T32" fmla="*/ 230 w 461"/>
                <a:gd name="T33" fmla="*/ 442 h 443"/>
                <a:gd name="T34" fmla="*/ 460 w 461"/>
                <a:gd name="T35" fmla="*/ 442 h 443"/>
                <a:gd name="T36" fmla="*/ 460 w 461"/>
                <a:gd name="T37" fmla="*/ 398 h 443"/>
                <a:gd name="T38" fmla="*/ 363 w 461"/>
                <a:gd name="T39" fmla="*/ 33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443">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lgn="l" defTabSz="1828800" hangingPunct="1">
                <a:defRPr/>
              </a:pPr>
              <a:endParaRPr lang="en-US" sz="1800" b="0" kern="1200" dirty="0">
                <a:solidFill>
                  <a:prstClr val="black"/>
                </a:solidFill>
                <a:latin typeface="Calibri" panose="020F0502020204030204"/>
              </a:endParaRPr>
            </a:p>
          </p:txBody>
        </p:sp>
        <p:sp>
          <p:nvSpPr>
            <p:cNvPr id="101" name="Rectangle 100">
              <a:extLst>
                <a:ext uri="{FF2B5EF4-FFF2-40B4-BE49-F238E27FC236}">
                  <a16:creationId xmlns:a16="http://schemas.microsoft.com/office/drawing/2014/main" id="{F0986C38-84F9-C449-9585-A1753AB02135}"/>
                </a:ext>
              </a:extLst>
            </p:cNvPr>
            <p:cNvSpPr/>
            <p:nvPr/>
          </p:nvSpPr>
          <p:spPr>
            <a:xfrm>
              <a:off x="5959170" y="2352933"/>
              <a:ext cx="855477" cy="2408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19420" tIns="109710" rIns="219420" bIns="109710" rtlCol="0" anchor="ctr"/>
            <a:lstStyle/>
            <a:p>
              <a:pPr algn="l" defTabSz="1828800" hangingPunct="1">
                <a:defRPr/>
              </a:pPr>
              <a:r>
                <a:rPr lang="fr-CA" sz="2800" kern="1200" dirty="0">
                  <a:solidFill>
                    <a:prstClr val="white"/>
                  </a:solidFill>
                  <a:latin typeface="Calibri Light"/>
                </a:rPr>
                <a:t>Individu</a:t>
              </a:r>
              <a:endParaRPr lang="bg-BG" sz="2800" kern="1200" dirty="0">
                <a:solidFill>
                  <a:prstClr val="white"/>
                </a:solidFill>
                <a:latin typeface="Calibri Light"/>
              </a:endParaRPr>
            </a:p>
          </p:txBody>
        </p:sp>
      </p:grpSp>
      <p:sp>
        <p:nvSpPr>
          <p:cNvPr id="102" name="Rectangle 101">
            <a:extLst>
              <a:ext uri="{FF2B5EF4-FFF2-40B4-BE49-F238E27FC236}">
                <a16:creationId xmlns:a16="http://schemas.microsoft.com/office/drawing/2014/main" id="{93459CC4-B51E-244E-A069-0A1570EF37B6}"/>
              </a:ext>
            </a:extLst>
          </p:cNvPr>
          <p:cNvSpPr/>
          <p:nvPr/>
        </p:nvSpPr>
        <p:spPr>
          <a:xfrm>
            <a:off x="18390594" y="1553149"/>
            <a:ext cx="1940467" cy="646331"/>
          </a:xfrm>
          <a:prstGeom prst="rect">
            <a:avLst/>
          </a:prstGeom>
        </p:spPr>
        <p:txBody>
          <a:bodyPr wrap="none">
            <a:spAutoFit/>
          </a:bodyPr>
          <a:lstStyle/>
          <a:p>
            <a:pPr>
              <a:defRPr/>
            </a:pPr>
            <a:r>
              <a:rPr lang="fr-FR" sz="3600" kern="1200" dirty="0">
                <a:solidFill>
                  <a:prstClr val="white"/>
                </a:solidFill>
                <a:latin typeface="Calibri" panose="020F0502020204030204"/>
              </a:rPr>
              <a:t>Résultats</a:t>
            </a:r>
          </a:p>
        </p:txBody>
      </p:sp>
      <p:sp>
        <p:nvSpPr>
          <p:cNvPr id="103" name="Rectangle 102">
            <a:extLst>
              <a:ext uri="{FF2B5EF4-FFF2-40B4-BE49-F238E27FC236}">
                <a16:creationId xmlns:a16="http://schemas.microsoft.com/office/drawing/2014/main" id="{8BA2BB24-D34F-834B-9375-018BF4678B5F}"/>
              </a:ext>
            </a:extLst>
          </p:cNvPr>
          <p:cNvSpPr/>
          <p:nvPr/>
        </p:nvSpPr>
        <p:spPr>
          <a:xfrm>
            <a:off x="7181052" y="12195212"/>
            <a:ext cx="3867576" cy="1384995"/>
          </a:xfrm>
          <a:prstGeom prst="rect">
            <a:avLst/>
          </a:prstGeom>
        </p:spPr>
        <p:txBody>
          <a:bodyPr wrap="square">
            <a:spAutoFit/>
          </a:bodyPr>
          <a:lstStyle/>
          <a:p>
            <a:pPr>
              <a:defRPr/>
            </a:pPr>
            <a:r>
              <a:rPr lang="fr-FR" sz="2800" kern="1200" dirty="0">
                <a:latin typeface="Calibri" panose="020F0502020204030204"/>
              </a:rPr>
              <a:t>Illustration qualitative de l’expérience de patients</a:t>
            </a:r>
          </a:p>
        </p:txBody>
      </p:sp>
      <p:sp>
        <p:nvSpPr>
          <p:cNvPr id="106" name="Oval 28">
            <a:extLst>
              <a:ext uri="{FF2B5EF4-FFF2-40B4-BE49-F238E27FC236}">
                <a16:creationId xmlns:a16="http://schemas.microsoft.com/office/drawing/2014/main" id="{AB94A2E9-923B-B547-8283-7802F747E830}"/>
              </a:ext>
            </a:extLst>
          </p:cNvPr>
          <p:cNvSpPr/>
          <p:nvPr/>
        </p:nvSpPr>
        <p:spPr>
          <a:xfrm>
            <a:off x="20849113" y="6098889"/>
            <a:ext cx="1048730" cy="104873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bIns="137160" rtlCol="0" anchor="ctr"/>
          <a:lstStyle/>
          <a:p>
            <a:pPr defTabSz="1828800" hangingPunct="1">
              <a:defRPr/>
            </a:pPr>
            <a:endParaRPr lang="en-US" sz="3200" b="0" kern="1200" dirty="0">
              <a:solidFill>
                <a:srgbClr val="FFC000"/>
              </a:solidFill>
              <a:latin typeface="Lato Light"/>
              <a:cs typeface="Lato Light"/>
            </a:endParaRPr>
          </a:p>
        </p:txBody>
      </p:sp>
      <p:sp>
        <p:nvSpPr>
          <p:cNvPr id="104" name="Rectangle 103">
            <a:extLst>
              <a:ext uri="{FF2B5EF4-FFF2-40B4-BE49-F238E27FC236}">
                <a16:creationId xmlns:a16="http://schemas.microsoft.com/office/drawing/2014/main" id="{B25E2A5A-7F5E-B64C-916A-70F98F496A87}"/>
              </a:ext>
            </a:extLst>
          </p:cNvPr>
          <p:cNvSpPr/>
          <p:nvPr/>
        </p:nvSpPr>
        <p:spPr>
          <a:xfrm>
            <a:off x="1150678" y="5393630"/>
            <a:ext cx="2972288" cy="523220"/>
          </a:xfrm>
          <a:prstGeom prst="rect">
            <a:avLst/>
          </a:prstGeom>
        </p:spPr>
        <p:txBody>
          <a:bodyPr wrap="none">
            <a:spAutoFit/>
          </a:bodyPr>
          <a:lstStyle/>
          <a:p>
            <a:pPr>
              <a:defRPr/>
            </a:pPr>
            <a:r>
              <a:rPr lang="fr-FR" sz="2800" kern="1200" dirty="0">
                <a:latin typeface="Calibri" panose="020F0502020204030204"/>
              </a:rPr>
              <a:t>Expérience patient</a:t>
            </a:r>
          </a:p>
        </p:txBody>
      </p:sp>
      <p:grpSp>
        <p:nvGrpSpPr>
          <p:cNvPr id="84" name="Groupe 83">
            <a:extLst>
              <a:ext uri="{FF2B5EF4-FFF2-40B4-BE49-F238E27FC236}">
                <a16:creationId xmlns:a16="http://schemas.microsoft.com/office/drawing/2014/main" id="{52471BDA-5084-7441-9984-1A4E2A192658}"/>
              </a:ext>
            </a:extLst>
          </p:cNvPr>
          <p:cNvGrpSpPr/>
          <p:nvPr/>
        </p:nvGrpSpPr>
        <p:grpSpPr>
          <a:xfrm>
            <a:off x="20831868" y="6137266"/>
            <a:ext cx="3055844" cy="1036780"/>
            <a:chOff x="540145" y="1315633"/>
            <a:chExt cx="1607955" cy="545543"/>
          </a:xfrm>
          <a:solidFill>
            <a:srgbClr val="00B050"/>
          </a:solidFill>
        </p:grpSpPr>
        <p:sp>
          <p:nvSpPr>
            <p:cNvPr id="61" name="Freeform 31">
              <a:extLst>
                <a:ext uri="{FF2B5EF4-FFF2-40B4-BE49-F238E27FC236}">
                  <a16:creationId xmlns:a16="http://schemas.microsoft.com/office/drawing/2014/main" id="{6244C001-3CE6-124D-A342-54C4E5553DC1}"/>
                </a:ext>
              </a:extLst>
            </p:cNvPr>
            <p:cNvSpPr>
              <a:spLocks noEditPoints="1"/>
            </p:cNvSpPr>
            <p:nvPr/>
          </p:nvSpPr>
          <p:spPr bwMode="auto">
            <a:xfrm>
              <a:off x="540145" y="1315633"/>
              <a:ext cx="544328" cy="545543"/>
            </a:xfrm>
            <a:custGeom>
              <a:avLst/>
              <a:gdLst>
                <a:gd name="T0" fmla="*/ 140 w 280"/>
                <a:gd name="T1" fmla="*/ 0 h 280"/>
                <a:gd name="T2" fmla="*/ 0 w 280"/>
                <a:gd name="T3" fmla="*/ 140 h 280"/>
                <a:gd name="T4" fmla="*/ 140 w 280"/>
                <a:gd name="T5" fmla="*/ 280 h 280"/>
                <a:gd name="T6" fmla="*/ 280 w 280"/>
                <a:gd name="T7" fmla="*/ 140 h 280"/>
                <a:gd name="T8" fmla="*/ 140 w 280"/>
                <a:gd name="T9" fmla="*/ 0 h 280"/>
                <a:gd name="T10" fmla="*/ 185 w 280"/>
                <a:gd name="T11" fmla="*/ 69 h 280"/>
                <a:gd name="T12" fmla="*/ 211 w 280"/>
                <a:gd name="T13" fmla="*/ 95 h 280"/>
                <a:gd name="T14" fmla="*/ 185 w 280"/>
                <a:gd name="T15" fmla="*/ 122 h 280"/>
                <a:gd name="T16" fmla="*/ 174 w 280"/>
                <a:gd name="T17" fmla="*/ 119 h 280"/>
                <a:gd name="T18" fmla="*/ 158 w 280"/>
                <a:gd name="T19" fmla="*/ 95 h 280"/>
                <a:gd name="T20" fmla="*/ 185 w 280"/>
                <a:gd name="T21" fmla="*/ 69 h 280"/>
                <a:gd name="T22" fmla="*/ 141 w 280"/>
                <a:gd name="T23" fmla="*/ 96 h 280"/>
                <a:gd name="T24" fmla="*/ 167 w 280"/>
                <a:gd name="T25" fmla="*/ 123 h 280"/>
                <a:gd name="T26" fmla="*/ 141 w 280"/>
                <a:gd name="T27" fmla="*/ 149 h 280"/>
                <a:gd name="T28" fmla="*/ 115 w 280"/>
                <a:gd name="T29" fmla="*/ 123 h 280"/>
                <a:gd name="T30" fmla="*/ 141 w 280"/>
                <a:gd name="T31" fmla="*/ 96 h 280"/>
                <a:gd name="T32" fmla="*/ 95 w 280"/>
                <a:gd name="T33" fmla="*/ 69 h 280"/>
                <a:gd name="T34" fmla="*/ 121 w 280"/>
                <a:gd name="T35" fmla="*/ 95 h 280"/>
                <a:gd name="T36" fmla="*/ 121 w 280"/>
                <a:gd name="T37" fmla="*/ 97 h 280"/>
                <a:gd name="T38" fmla="*/ 109 w 280"/>
                <a:gd name="T39" fmla="*/ 118 h 280"/>
                <a:gd name="T40" fmla="*/ 95 w 280"/>
                <a:gd name="T41" fmla="*/ 122 h 280"/>
                <a:gd name="T42" fmla="*/ 68 w 280"/>
                <a:gd name="T43" fmla="*/ 95 h 280"/>
                <a:gd name="T44" fmla="*/ 95 w 280"/>
                <a:gd name="T45" fmla="*/ 69 h 280"/>
                <a:gd name="T46" fmla="*/ 90 w 280"/>
                <a:gd name="T47" fmla="*/ 193 h 280"/>
                <a:gd name="T48" fmla="*/ 52 w 280"/>
                <a:gd name="T49" fmla="*/ 186 h 280"/>
                <a:gd name="T50" fmla="*/ 50 w 280"/>
                <a:gd name="T51" fmla="*/ 185 h 280"/>
                <a:gd name="T52" fmla="*/ 50 w 280"/>
                <a:gd name="T53" fmla="*/ 185 h 280"/>
                <a:gd name="T54" fmla="*/ 50 w 280"/>
                <a:gd name="T55" fmla="*/ 157 h 280"/>
                <a:gd name="T56" fmla="*/ 84 w 280"/>
                <a:gd name="T57" fmla="*/ 124 h 280"/>
                <a:gd name="T58" fmla="*/ 106 w 280"/>
                <a:gd name="T59" fmla="*/ 124 h 280"/>
                <a:gd name="T60" fmla="*/ 108 w 280"/>
                <a:gd name="T61" fmla="*/ 124 h 280"/>
                <a:gd name="T62" fmla="*/ 118 w 280"/>
                <a:gd name="T63" fmla="*/ 146 h 280"/>
                <a:gd name="T64" fmla="*/ 90 w 280"/>
                <a:gd name="T65" fmla="*/ 185 h 280"/>
                <a:gd name="T66" fmla="*/ 90 w 280"/>
                <a:gd name="T67" fmla="*/ 193 h 280"/>
                <a:gd name="T68" fmla="*/ 186 w 280"/>
                <a:gd name="T69" fmla="*/ 212 h 280"/>
                <a:gd name="T70" fmla="*/ 186 w 280"/>
                <a:gd name="T71" fmla="*/ 212 h 280"/>
                <a:gd name="T72" fmla="*/ 184 w 280"/>
                <a:gd name="T73" fmla="*/ 213 h 280"/>
                <a:gd name="T74" fmla="*/ 144 w 280"/>
                <a:gd name="T75" fmla="*/ 220 h 280"/>
                <a:gd name="T76" fmla="*/ 98 w 280"/>
                <a:gd name="T77" fmla="*/ 213 h 280"/>
                <a:gd name="T78" fmla="*/ 96 w 280"/>
                <a:gd name="T79" fmla="*/ 212 h 280"/>
                <a:gd name="T80" fmla="*/ 96 w 280"/>
                <a:gd name="T81" fmla="*/ 212 h 280"/>
                <a:gd name="T82" fmla="*/ 96 w 280"/>
                <a:gd name="T83" fmla="*/ 185 h 280"/>
                <a:gd name="T84" fmla="*/ 130 w 280"/>
                <a:gd name="T85" fmla="*/ 151 h 280"/>
                <a:gd name="T86" fmla="*/ 152 w 280"/>
                <a:gd name="T87" fmla="*/ 151 h 280"/>
                <a:gd name="T88" fmla="*/ 186 w 280"/>
                <a:gd name="T89" fmla="*/ 185 h 280"/>
                <a:gd name="T90" fmla="*/ 186 w 280"/>
                <a:gd name="T91" fmla="*/ 212 h 280"/>
                <a:gd name="T92" fmla="*/ 230 w 280"/>
                <a:gd name="T93" fmla="*/ 185 h 280"/>
                <a:gd name="T94" fmla="*/ 230 w 280"/>
                <a:gd name="T95" fmla="*/ 185 h 280"/>
                <a:gd name="T96" fmla="*/ 228 w 280"/>
                <a:gd name="T97" fmla="*/ 186 h 280"/>
                <a:gd name="T98" fmla="*/ 192 w 280"/>
                <a:gd name="T99" fmla="*/ 193 h 280"/>
                <a:gd name="T100" fmla="*/ 192 w 280"/>
                <a:gd name="T101" fmla="*/ 185 h 280"/>
                <a:gd name="T102" fmla="*/ 164 w 280"/>
                <a:gd name="T103" fmla="*/ 146 h 280"/>
                <a:gd name="T104" fmla="*/ 174 w 280"/>
                <a:gd name="T105" fmla="*/ 124 h 280"/>
                <a:gd name="T106" fmla="*/ 196 w 280"/>
                <a:gd name="T107" fmla="*/ 124 h 280"/>
                <a:gd name="T108" fmla="*/ 230 w 280"/>
                <a:gd name="T109" fmla="*/ 157 h 280"/>
                <a:gd name="T110" fmla="*/ 230 w 280"/>
                <a:gd name="T111" fmla="*/ 18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grpFill/>
            <a:ln>
              <a:noFill/>
            </a:ln>
          </p:spPr>
          <p:txBody>
            <a:bodyPr vert="horz" wrap="square" lIns="182844" tIns="91422" rIns="182844" bIns="91422" numCol="1" anchor="t" anchorCtr="0" compatLnSpc="1">
              <a:prstTxWarp prst="textNoShape">
                <a:avLst/>
              </a:prstTxWarp>
            </a:bodyPr>
            <a:lstStyle/>
            <a:p>
              <a:pPr algn="l" defTabSz="1828800" hangingPunct="1">
                <a:defRPr/>
              </a:pPr>
              <a:endParaRPr lang="id-ID" sz="1800" b="0" kern="1200">
                <a:solidFill>
                  <a:prstClr val="black"/>
                </a:solidFill>
                <a:latin typeface="Raleway Black"/>
                <a:cs typeface="Raleway Black"/>
              </a:endParaRPr>
            </a:p>
          </p:txBody>
        </p:sp>
        <p:sp>
          <p:nvSpPr>
            <p:cNvPr id="83" name="Rectangle 82">
              <a:extLst>
                <a:ext uri="{FF2B5EF4-FFF2-40B4-BE49-F238E27FC236}">
                  <a16:creationId xmlns:a16="http://schemas.microsoft.com/office/drawing/2014/main" id="{84D67F7D-CDEB-424A-9E95-A86E78886289}"/>
                </a:ext>
              </a:extLst>
            </p:cNvPr>
            <p:cNvSpPr/>
            <p:nvPr/>
          </p:nvSpPr>
          <p:spPr>
            <a:xfrm>
              <a:off x="1039949" y="1443316"/>
              <a:ext cx="1108151" cy="242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19420" tIns="109710" rIns="219420" bIns="109710" rtlCol="0" anchor="ctr"/>
            <a:lstStyle/>
            <a:p>
              <a:pPr algn="l" defTabSz="1828800" hangingPunct="1">
                <a:defRPr/>
              </a:pPr>
              <a:r>
                <a:rPr lang="fr-CA" sz="2800" kern="1200" dirty="0">
                  <a:solidFill>
                    <a:prstClr val="black"/>
                  </a:solidFill>
                  <a:latin typeface="Calibri Light"/>
                </a:rPr>
                <a:t>Population</a:t>
              </a:r>
              <a:endParaRPr lang="bg-BG" sz="2800" kern="1200" dirty="0">
                <a:solidFill>
                  <a:prstClr val="black"/>
                </a:solidFill>
                <a:latin typeface="Calibri Light"/>
              </a:endParaRPr>
            </a:p>
          </p:txBody>
        </p:sp>
      </p:grpSp>
      <p:cxnSp>
        <p:nvCxnSpPr>
          <p:cNvPr id="109" name="Connecteur droit 108">
            <a:extLst>
              <a:ext uri="{FF2B5EF4-FFF2-40B4-BE49-F238E27FC236}">
                <a16:creationId xmlns:a16="http://schemas.microsoft.com/office/drawing/2014/main" id="{C97F7CF2-06BA-9246-885A-28BEC8DF7129}"/>
              </a:ext>
            </a:extLst>
          </p:cNvPr>
          <p:cNvCxnSpPr/>
          <p:nvPr/>
        </p:nvCxnSpPr>
        <p:spPr>
          <a:xfrm flipV="1">
            <a:off x="47371006" y="20423720"/>
            <a:ext cx="0" cy="438435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10" name="Connecteur droit 109">
            <a:extLst>
              <a:ext uri="{FF2B5EF4-FFF2-40B4-BE49-F238E27FC236}">
                <a16:creationId xmlns:a16="http://schemas.microsoft.com/office/drawing/2014/main" id="{8357A208-FBB5-E945-A844-09D329E82DF5}"/>
              </a:ext>
            </a:extLst>
          </p:cNvPr>
          <p:cNvCxnSpPr/>
          <p:nvPr/>
        </p:nvCxnSpPr>
        <p:spPr>
          <a:xfrm flipV="1">
            <a:off x="47675806" y="20728520"/>
            <a:ext cx="0" cy="438435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11" name="Connecteur droit 110">
            <a:extLst>
              <a:ext uri="{FF2B5EF4-FFF2-40B4-BE49-F238E27FC236}">
                <a16:creationId xmlns:a16="http://schemas.microsoft.com/office/drawing/2014/main" id="{2205CED5-C6D9-3349-A3ED-2D97A3EEC0C0}"/>
              </a:ext>
            </a:extLst>
          </p:cNvPr>
          <p:cNvCxnSpPr/>
          <p:nvPr/>
        </p:nvCxnSpPr>
        <p:spPr>
          <a:xfrm flipV="1">
            <a:off x="47980606" y="21033320"/>
            <a:ext cx="0" cy="438435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12" name="Connecteur droit 111">
            <a:extLst>
              <a:ext uri="{FF2B5EF4-FFF2-40B4-BE49-F238E27FC236}">
                <a16:creationId xmlns:a16="http://schemas.microsoft.com/office/drawing/2014/main" id="{08950383-D85A-3641-B89A-EA72D607F4F8}"/>
              </a:ext>
            </a:extLst>
          </p:cNvPr>
          <p:cNvCxnSpPr/>
          <p:nvPr/>
        </p:nvCxnSpPr>
        <p:spPr>
          <a:xfrm flipV="1">
            <a:off x="48285406" y="21338120"/>
            <a:ext cx="0" cy="438435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13" name="Connecteur droit 112">
            <a:extLst>
              <a:ext uri="{FF2B5EF4-FFF2-40B4-BE49-F238E27FC236}">
                <a16:creationId xmlns:a16="http://schemas.microsoft.com/office/drawing/2014/main" id="{97E3D609-659B-4A41-ADA0-C21464E73191}"/>
              </a:ext>
            </a:extLst>
          </p:cNvPr>
          <p:cNvCxnSpPr>
            <a:cxnSpLocks/>
          </p:cNvCxnSpPr>
          <p:nvPr/>
        </p:nvCxnSpPr>
        <p:spPr>
          <a:xfrm flipV="1">
            <a:off x="20849110" y="10241665"/>
            <a:ext cx="3600" cy="3098738"/>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05" name="Connecteur droit avec flèche 104">
            <a:extLst>
              <a:ext uri="{FF2B5EF4-FFF2-40B4-BE49-F238E27FC236}">
                <a16:creationId xmlns:a16="http://schemas.microsoft.com/office/drawing/2014/main" id="{81C60C96-871D-8E45-B23F-DD900FC096E8}"/>
              </a:ext>
            </a:extLst>
          </p:cNvPr>
          <p:cNvCxnSpPr/>
          <p:nvPr/>
        </p:nvCxnSpPr>
        <p:spPr>
          <a:xfrm flipH="1">
            <a:off x="15345990" y="4031341"/>
            <a:ext cx="15216" cy="2362878"/>
          </a:xfrm>
          <a:prstGeom prst="straightConnector1">
            <a:avLst/>
          </a:prstGeom>
          <a:noFill/>
          <a:ln w="635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77" name="Titre 2">
            <a:extLst>
              <a:ext uri="{FF2B5EF4-FFF2-40B4-BE49-F238E27FC236}">
                <a16:creationId xmlns:a16="http://schemas.microsoft.com/office/drawing/2014/main" id="{BDEB4576-2C0A-DE4C-A748-D48542EE5F30}"/>
              </a:ext>
            </a:extLst>
          </p:cNvPr>
          <p:cNvSpPr txBox="1">
            <a:spLocks/>
          </p:cNvSpPr>
          <p:nvPr/>
        </p:nvSpPr>
        <p:spPr>
          <a:xfrm>
            <a:off x="2022581" y="219221"/>
            <a:ext cx="19847786" cy="1025526"/>
          </a:xfrm>
          <a:prstGeom prst="rect">
            <a:avLst/>
          </a:prstGeom>
        </p:spPr>
        <p:txBody>
          <a:bodyPr vert="horz" lIns="182880" tIns="91440" rIns="182880" bIns="9144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828800">
              <a:defRPr/>
            </a:pPr>
            <a:r>
              <a:rPr lang="fr-FR" sz="5600" dirty="0">
                <a:solidFill>
                  <a:prstClr val="black"/>
                </a:solidFill>
                <a:latin typeface="Calibri" panose="020F0502020204030204" pitchFamily="34" charset="0"/>
                <a:cs typeface="Calibri" panose="020F0502020204030204" pitchFamily="34" charset="0"/>
              </a:rPr>
              <a:t>L’expérience patient : l’ingrédient indispensable de la qualité</a:t>
            </a:r>
          </a:p>
        </p:txBody>
      </p:sp>
      <p:sp>
        <p:nvSpPr>
          <p:cNvPr id="65" name="ZoneTexte 64">
            <a:extLst>
              <a:ext uri="{FF2B5EF4-FFF2-40B4-BE49-F238E27FC236}">
                <a16:creationId xmlns:a16="http://schemas.microsoft.com/office/drawing/2014/main" id="{8F840F77-F95C-4145-BB88-DC89D967CCCD}"/>
              </a:ext>
            </a:extLst>
          </p:cNvPr>
          <p:cNvSpPr txBox="1"/>
          <p:nvPr/>
        </p:nvSpPr>
        <p:spPr>
          <a:xfrm>
            <a:off x="14049245" y="4512764"/>
            <a:ext cx="2623930" cy="148758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defRPr/>
            </a:pPr>
            <a:r>
              <a:rPr lang="fr-FR" b="0" kern="1200" dirty="0"/>
              <a:t>Identification de pistes d’amélioration</a:t>
            </a:r>
          </a:p>
        </p:txBody>
      </p:sp>
      <p:cxnSp>
        <p:nvCxnSpPr>
          <p:cNvPr id="108" name="Connecteur droit avec flèche 107">
            <a:extLst>
              <a:ext uri="{FF2B5EF4-FFF2-40B4-BE49-F238E27FC236}">
                <a16:creationId xmlns:a16="http://schemas.microsoft.com/office/drawing/2014/main" id="{4E63F48D-48EC-F944-9F94-A913106EF89D}"/>
              </a:ext>
            </a:extLst>
          </p:cNvPr>
          <p:cNvCxnSpPr>
            <a:cxnSpLocks/>
          </p:cNvCxnSpPr>
          <p:nvPr/>
        </p:nvCxnSpPr>
        <p:spPr>
          <a:xfrm flipH="1" flipV="1">
            <a:off x="15281330" y="10194500"/>
            <a:ext cx="50696" cy="2568892"/>
          </a:xfrm>
          <a:prstGeom prst="straightConnector1">
            <a:avLst/>
          </a:prstGeom>
          <a:noFill/>
          <a:ln w="635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66" name="ZoneTexte 65">
            <a:extLst>
              <a:ext uri="{FF2B5EF4-FFF2-40B4-BE49-F238E27FC236}">
                <a16:creationId xmlns:a16="http://schemas.microsoft.com/office/drawing/2014/main" id="{E2B5CD5A-C604-2542-98EE-9002ED08793F}"/>
              </a:ext>
            </a:extLst>
          </p:cNvPr>
          <p:cNvSpPr txBox="1"/>
          <p:nvPr/>
        </p:nvSpPr>
        <p:spPr>
          <a:xfrm>
            <a:off x="13995087" y="11005764"/>
            <a:ext cx="2623930" cy="148758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defRPr/>
            </a:pPr>
            <a:r>
              <a:rPr lang="fr-FR" b="0" kern="1200" dirty="0"/>
              <a:t>Identification de pistes d’amélioration</a:t>
            </a:r>
          </a:p>
        </p:txBody>
      </p:sp>
    </p:spTree>
    <p:extLst>
      <p:ext uri="{BB962C8B-B14F-4D97-AF65-F5344CB8AC3E}">
        <p14:creationId xmlns:p14="http://schemas.microsoft.com/office/powerpoint/2010/main" val="1152547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1" name="Freeform 62"/>
          <p:cNvSpPr>
            <a:spLocks/>
          </p:cNvSpPr>
          <p:nvPr/>
        </p:nvSpPr>
        <p:spPr bwMode="gray">
          <a:xfrm rot="19258966">
            <a:off x="3829523" y="3359085"/>
            <a:ext cx="7588251" cy="7694339"/>
          </a:xfrm>
          <a:custGeom>
            <a:avLst/>
            <a:gdLst>
              <a:gd name="T0" fmla="*/ 2147483647 w 1772"/>
              <a:gd name="T1" fmla="*/ 344057489 h 1583"/>
              <a:gd name="T2" fmla="*/ 2147483647 w 1772"/>
              <a:gd name="T3" fmla="*/ 513169101 h 1583"/>
              <a:gd name="T4" fmla="*/ 2147483647 w 1772"/>
              <a:gd name="T5" fmla="*/ 443191715 h 1583"/>
              <a:gd name="T6" fmla="*/ 2147483647 w 1772"/>
              <a:gd name="T7" fmla="*/ 845565302 h 1583"/>
              <a:gd name="T8" fmla="*/ 2147483647 w 1772"/>
              <a:gd name="T9" fmla="*/ 1498689173 h 1583"/>
              <a:gd name="T10" fmla="*/ 2147483647 w 1772"/>
              <a:gd name="T11" fmla="*/ 2070174371 h 1583"/>
              <a:gd name="T12" fmla="*/ 2147483647 w 1772"/>
              <a:gd name="T13" fmla="*/ 2147483647 h 1583"/>
              <a:gd name="T14" fmla="*/ 2147483647 w 1772"/>
              <a:gd name="T15" fmla="*/ 2147483647 h 1583"/>
              <a:gd name="T16" fmla="*/ 2147483647 w 1772"/>
              <a:gd name="T17" fmla="*/ 2147483647 h 1583"/>
              <a:gd name="T18" fmla="*/ 2147483647 w 1772"/>
              <a:gd name="T19" fmla="*/ 2147483647 h 1583"/>
              <a:gd name="T20" fmla="*/ 2147483647 w 1772"/>
              <a:gd name="T21" fmla="*/ 2147483647 h 1583"/>
              <a:gd name="T22" fmla="*/ 2147483647 w 1772"/>
              <a:gd name="T23" fmla="*/ 2147483647 h 1583"/>
              <a:gd name="T24" fmla="*/ 2147483647 w 1772"/>
              <a:gd name="T25" fmla="*/ 2147483647 h 1583"/>
              <a:gd name="T26" fmla="*/ 2147483647 w 1772"/>
              <a:gd name="T27" fmla="*/ 2147483647 h 1583"/>
              <a:gd name="T28" fmla="*/ 2147483647 w 1772"/>
              <a:gd name="T29" fmla="*/ 2147483647 h 1583"/>
              <a:gd name="T30" fmla="*/ 2147483647 w 1772"/>
              <a:gd name="T31" fmla="*/ 2147483647 h 1583"/>
              <a:gd name="T32" fmla="*/ 2147483647 w 1772"/>
              <a:gd name="T33" fmla="*/ 2147483647 h 1583"/>
              <a:gd name="T34" fmla="*/ 2147483647 w 1772"/>
              <a:gd name="T35" fmla="*/ 2147483647 h 1583"/>
              <a:gd name="T36" fmla="*/ 2147483647 w 1772"/>
              <a:gd name="T37" fmla="*/ 2147483647 h 1583"/>
              <a:gd name="T38" fmla="*/ 2147483647 w 1772"/>
              <a:gd name="T39" fmla="*/ 2147483647 h 1583"/>
              <a:gd name="T40" fmla="*/ 2147483647 w 1772"/>
              <a:gd name="T41" fmla="*/ 2147483647 h 1583"/>
              <a:gd name="T42" fmla="*/ 2147483647 w 1772"/>
              <a:gd name="T43" fmla="*/ 2147483647 h 1583"/>
              <a:gd name="T44" fmla="*/ 2147483647 w 1772"/>
              <a:gd name="T45" fmla="*/ 2147483647 h 1583"/>
              <a:gd name="T46" fmla="*/ 1636681037 w 1772"/>
              <a:gd name="T47" fmla="*/ 2147483647 h 1583"/>
              <a:gd name="T48" fmla="*/ 1425792350 w 1772"/>
              <a:gd name="T49" fmla="*/ 2147483647 h 1583"/>
              <a:gd name="T50" fmla="*/ 990260202 w 1772"/>
              <a:gd name="T51" fmla="*/ 2147483647 h 1583"/>
              <a:gd name="T52" fmla="*/ 472207976 w 1772"/>
              <a:gd name="T53" fmla="*/ 2147483647 h 1583"/>
              <a:gd name="T54" fmla="*/ 201720265 w 1772"/>
              <a:gd name="T55" fmla="*/ 2147483647 h 1583"/>
              <a:gd name="T56" fmla="*/ 366762562 w 1772"/>
              <a:gd name="T57" fmla="*/ 2147483647 h 1583"/>
              <a:gd name="T58" fmla="*/ 261319289 w 1772"/>
              <a:gd name="T59" fmla="*/ 2147483647 h 1583"/>
              <a:gd name="T60" fmla="*/ 27507406 w 1772"/>
              <a:gd name="T61" fmla="*/ 2147483647 h 1583"/>
              <a:gd name="T62" fmla="*/ 151289664 w 1772"/>
              <a:gd name="T63" fmla="*/ 2147483647 h 1583"/>
              <a:gd name="T64" fmla="*/ 577651249 w 1772"/>
              <a:gd name="T65" fmla="*/ 2147483647 h 1583"/>
              <a:gd name="T66" fmla="*/ 912324335 w 1772"/>
              <a:gd name="T67" fmla="*/ 2147483647 h 1583"/>
              <a:gd name="T68" fmla="*/ 1031522381 w 1772"/>
              <a:gd name="T69" fmla="*/ 1469532331 h 1583"/>
              <a:gd name="T70" fmla="*/ 1577082013 w 1772"/>
              <a:gd name="T71" fmla="*/ 927203975 h 1583"/>
              <a:gd name="T72" fmla="*/ 2147483647 w 1772"/>
              <a:gd name="T73" fmla="*/ 857226590 h 1583"/>
              <a:gd name="T74" fmla="*/ 2147483647 w 1772"/>
              <a:gd name="T75" fmla="*/ 571485198 h 1583"/>
              <a:gd name="T76" fmla="*/ 2147483647 w 1772"/>
              <a:gd name="T77" fmla="*/ 145786621 h 1583"/>
              <a:gd name="T78" fmla="*/ 2147483647 w 1772"/>
              <a:gd name="T79" fmla="*/ 23324990 h 1583"/>
              <a:gd name="T80" fmla="*/ 2147483647 w 1772"/>
              <a:gd name="T81" fmla="*/ 303236945 h 1583"/>
              <a:gd name="T82" fmla="*/ 2147483647 w 1772"/>
              <a:gd name="T83" fmla="*/ 979688221 h 1583"/>
              <a:gd name="T84" fmla="*/ 1499144005 w 1772"/>
              <a:gd name="T85" fmla="*/ 2046849381 h 1583"/>
              <a:gd name="T86" fmla="*/ 788539936 w 1772"/>
              <a:gd name="T87" fmla="*/ 2147483647 h 1583"/>
              <a:gd name="T88" fmla="*/ 875646366 w 1772"/>
              <a:gd name="T89" fmla="*/ 2147483647 h 1583"/>
              <a:gd name="T90" fmla="*/ 1719203255 w 1772"/>
              <a:gd name="T91" fmla="*/ 2147483647 h 1583"/>
              <a:gd name="T92" fmla="*/ 2147483647 w 1772"/>
              <a:gd name="T93" fmla="*/ 2147483647 h 1583"/>
              <a:gd name="T94" fmla="*/ 2147483647 w 1772"/>
              <a:gd name="T95" fmla="*/ 2147483647 h 1583"/>
              <a:gd name="T96" fmla="*/ 2147483647 w 1772"/>
              <a:gd name="T97" fmla="*/ 2147483647 h 1583"/>
              <a:gd name="T98" fmla="*/ 2147483647 w 1772"/>
              <a:gd name="T99" fmla="*/ 2147483647 h 1583"/>
              <a:gd name="T100" fmla="*/ 2147483647 w 1772"/>
              <a:gd name="T101" fmla="*/ 2147483647 h 1583"/>
              <a:gd name="T102" fmla="*/ 2147483647 w 1772"/>
              <a:gd name="T103" fmla="*/ 2147483647 h 1583"/>
              <a:gd name="T104" fmla="*/ 2147483647 w 1772"/>
              <a:gd name="T105" fmla="*/ 1131306694 h 1583"/>
              <a:gd name="T106" fmla="*/ 2147483647 w 1772"/>
              <a:gd name="T107" fmla="*/ 688114978 h 15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72"/>
              <a:gd name="T163" fmla="*/ 0 h 1583"/>
              <a:gd name="T164" fmla="*/ 1772 w 1772"/>
              <a:gd name="T165" fmla="*/ 1583 h 15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72" h="1583">
                <a:moveTo>
                  <a:pt x="920" y="52"/>
                </a:moveTo>
                <a:lnTo>
                  <a:pt x="954" y="52"/>
                </a:lnTo>
                <a:lnTo>
                  <a:pt x="966" y="0"/>
                </a:lnTo>
                <a:lnTo>
                  <a:pt x="1010" y="4"/>
                </a:lnTo>
                <a:lnTo>
                  <a:pt x="1014" y="59"/>
                </a:lnTo>
                <a:lnTo>
                  <a:pt x="1046" y="64"/>
                </a:lnTo>
                <a:lnTo>
                  <a:pt x="1067" y="14"/>
                </a:lnTo>
                <a:lnTo>
                  <a:pt x="1116" y="26"/>
                </a:lnTo>
                <a:lnTo>
                  <a:pt x="1107" y="75"/>
                </a:lnTo>
                <a:lnTo>
                  <a:pt x="1148" y="88"/>
                </a:lnTo>
                <a:lnTo>
                  <a:pt x="1170" y="39"/>
                </a:lnTo>
                <a:lnTo>
                  <a:pt x="1213" y="56"/>
                </a:lnTo>
                <a:lnTo>
                  <a:pt x="1201" y="108"/>
                </a:lnTo>
                <a:lnTo>
                  <a:pt x="1236" y="122"/>
                </a:lnTo>
                <a:lnTo>
                  <a:pt x="1261" y="76"/>
                </a:lnTo>
                <a:lnTo>
                  <a:pt x="1306" y="94"/>
                </a:lnTo>
                <a:lnTo>
                  <a:pt x="1287" y="143"/>
                </a:lnTo>
                <a:lnTo>
                  <a:pt x="1323" y="161"/>
                </a:lnTo>
                <a:lnTo>
                  <a:pt x="1349" y="118"/>
                </a:lnTo>
                <a:lnTo>
                  <a:pt x="1394" y="145"/>
                </a:lnTo>
                <a:lnTo>
                  <a:pt x="1376" y="189"/>
                </a:lnTo>
                <a:lnTo>
                  <a:pt x="1409" y="212"/>
                </a:lnTo>
                <a:lnTo>
                  <a:pt x="1444" y="184"/>
                </a:lnTo>
                <a:lnTo>
                  <a:pt x="1486" y="219"/>
                </a:lnTo>
                <a:lnTo>
                  <a:pt x="1461" y="257"/>
                </a:lnTo>
                <a:lnTo>
                  <a:pt x="1486" y="277"/>
                </a:lnTo>
                <a:lnTo>
                  <a:pt x="1524" y="252"/>
                </a:lnTo>
                <a:lnTo>
                  <a:pt x="1561" y="288"/>
                </a:lnTo>
                <a:lnTo>
                  <a:pt x="1536" y="324"/>
                </a:lnTo>
                <a:lnTo>
                  <a:pt x="1560" y="355"/>
                </a:lnTo>
                <a:lnTo>
                  <a:pt x="1600" y="332"/>
                </a:lnTo>
                <a:lnTo>
                  <a:pt x="1627" y="367"/>
                </a:lnTo>
                <a:lnTo>
                  <a:pt x="1595" y="397"/>
                </a:lnTo>
                <a:lnTo>
                  <a:pt x="1614" y="423"/>
                </a:lnTo>
                <a:lnTo>
                  <a:pt x="1657" y="407"/>
                </a:lnTo>
                <a:lnTo>
                  <a:pt x="1679" y="435"/>
                </a:lnTo>
                <a:lnTo>
                  <a:pt x="1638" y="473"/>
                </a:lnTo>
                <a:lnTo>
                  <a:pt x="1652" y="504"/>
                </a:lnTo>
                <a:lnTo>
                  <a:pt x="1695" y="492"/>
                </a:lnTo>
                <a:lnTo>
                  <a:pt x="1712" y="525"/>
                </a:lnTo>
                <a:lnTo>
                  <a:pt x="1669" y="560"/>
                </a:lnTo>
                <a:lnTo>
                  <a:pt x="1682" y="585"/>
                </a:lnTo>
                <a:lnTo>
                  <a:pt x="1737" y="581"/>
                </a:lnTo>
                <a:lnTo>
                  <a:pt x="1751" y="620"/>
                </a:lnTo>
                <a:lnTo>
                  <a:pt x="1699" y="645"/>
                </a:lnTo>
                <a:lnTo>
                  <a:pt x="1704" y="675"/>
                </a:lnTo>
                <a:lnTo>
                  <a:pt x="1757" y="673"/>
                </a:lnTo>
                <a:lnTo>
                  <a:pt x="1766" y="717"/>
                </a:lnTo>
                <a:lnTo>
                  <a:pt x="1709" y="730"/>
                </a:lnTo>
                <a:lnTo>
                  <a:pt x="1712" y="756"/>
                </a:lnTo>
                <a:lnTo>
                  <a:pt x="1772" y="765"/>
                </a:lnTo>
                <a:lnTo>
                  <a:pt x="1771" y="813"/>
                </a:lnTo>
                <a:lnTo>
                  <a:pt x="1709" y="820"/>
                </a:lnTo>
                <a:lnTo>
                  <a:pt x="1706" y="850"/>
                </a:lnTo>
                <a:lnTo>
                  <a:pt x="1771" y="867"/>
                </a:lnTo>
                <a:lnTo>
                  <a:pt x="1766" y="910"/>
                </a:lnTo>
                <a:lnTo>
                  <a:pt x="1699" y="906"/>
                </a:lnTo>
                <a:lnTo>
                  <a:pt x="1695" y="935"/>
                </a:lnTo>
                <a:lnTo>
                  <a:pt x="1752" y="960"/>
                </a:lnTo>
                <a:lnTo>
                  <a:pt x="1744" y="1009"/>
                </a:lnTo>
                <a:lnTo>
                  <a:pt x="1679" y="1003"/>
                </a:lnTo>
                <a:lnTo>
                  <a:pt x="1666" y="1032"/>
                </a:lnTo>
                <a:lnTo>
                  <a:pt x="1722" y="1059"/>
                </a:lnTo>
                <a:lnTo>
                  <a:pt x="1706" y="1098"/>
                </a:lnTo>
                <a:lnTo>
                  <a:pt x="1644" y="1088"/>
                </a:lnTo>
                <a:lnTo>
                  <a:pt x="1631" y="1113"/>
                </a:lnTo>
                <a:lnTo>
                  <a:pt x="1674" y="1152"/>
                </a:lnTo>
                <a:lnTo>
                  <a:pt x="1652" y="1186"/>
                </a:lnTo>
                <a:lnTo>
                  <a:pt x="1600" y="1168"/>
                </a:lnTo>
                <a:lnTo>
                  <a:pt x="1581" y="1195"/>
                </a:lnTo>
                <a:lnTo>
                  <a:pt x="1619" y="1241"/>
                </a:lnTo>
                <a:lnTo>
                  <a:pt x="1597" y="1271"/>
                </a:lnTo>
                <a:lnTo>
                  <a:pt x="1537" y="1245"/>
                </a:lnTo>
                <a:lnTo>
                  <a:pt x="1514" y="1270"/>
                </a:lnTo>
                <a:lnTo>
                  <a:pt x="1551" y="1311"/>
                </a:lnTo>
                <a:lnTo>
                  <a:pt x="1522" y="1343"/>
                </a:lnTo>
                <a:lnTo>
                  <a:pt x="1473" y="1312"/>
                </a:lnTo>
                <a:lnTo>
                  <a:pt x="1444" y="1335"/>
                </a:lnTo>
                <a:lnTo>
                  <a:pt x="1471" y="1379"/>
                </a:lnTo>
                <a:lnTo>
                  <a:pt x="1435" y="1408"/>
                </a:lnTo>
                <a:lnTo>
                  <a:pt x="1392" y="1370"/>
                </a:lnTo>
                <a:lnTo>
                  <a:pt x="1363" y="1386"/>
                </a:lnTo>
                <a:lnTo>
                  <a:pt x="1386" y="1446"/>
                </a:lnTo>
                <a:lnTo>
                  <a:pt x="1348" y="1470"/>
                </a:lnTo>
                <a:lnTo>
                  <a:pt x="1299" y="1421"/>
                </a:lnTo>
                <a:lnTo>
                  <a:pt x="1273" y="1433"/>
                </a:lnTo>
                <a:lnTo>
                  <a:pt x="1289" y="1498"/>
                </a:lnTo>
                <a:lnTo>
                  <a:pt x="1248" y="1517"/>
                </a:lnTo>
                <a:lnTo>
                  <a:pt x="1213" y="1459"/>
                </a:lnTo>
                <a:lnTo>
                  <a:pt x="1178" y="1474"/>
                </a:lnTo>
                <a:lnTo>
                  <a:pt x="1189" y="1540"/>
                </a:lnTo>
                <a:lnTo>
                  <a:pt x="1145" y="1553"/>
                </a:lnTo>
                <a:lnTo>
                  <a:pt x="1106" y="1492"/>
                </a:lnTo>
                <a:lnTo>
                  <a:pt x="1068" y="1501"/>
                </a:lnTo>
                <a:lnTo>
                  <a:pt x="1079" y="1569"/>
                </a:lnTo>
                <a:lnTo>
                  <a:pt x="1033" y="1574"/>
                </a:lnTo>
                <a:lnTo>
                  <a:pt x="1010" y="1509"/>
                </a:lnTo>
                <a:lnTo>
                  <a:pt x="967" y="1514"/>
                </a:lnTo>
                <a:lnTo>
                  <a:pt x="967" y="1583"/>
                </a:lnTo>
                <a:lnTo>
                  <a:pt x="917" y="1583"/>
                </a:lnTo>
                <a:lnTo>
                  <a:pt x="904" y="1516"/>
                </a:lnTo>
                <a:lnTo>
                  <a:pt x="864" y="1515"/>
                </a:lnTo>
                <a:lnTo>
                  <a:pt x="847" y="1583"/>
                </a:lnTo>
                <a:lnTo>
                  <a:pt x="797" y="1579"/>
                </a:lnTo>
                <a:lnTo>
                  <a:pt x="792" y="1511"/>
                </a:lnTo>
                <a:lnTo>
                  <a:pt x="749" y="1507"/>
                </a:lnTo>
                <a:lnTo>
                  <a:pt x="729" y="1570"/>
                </a:lnTo>
                <a:lnTo>
                  <a:pt x="686" y="1566"/>
                </a:lnTo>
                <a:lnTo>
                  <a:pt x="686" y="1493"/>
                </a:lnTo>
                <a:lnTo>
                  <a:pt x="656" y="1489"/>
                </a:lnTo>
                <a:lnTo>
                  <a:pt x="626" y="1553"/>
                </a:lnTo>
                <a:lnTo>
                  <a:pt x="574" y="1531"/>
                </a:lnTo>
                <a:lnTo>
                  <a:pt x="594" y="1471"/>
                </a:lnTo>
                <a:lnTo>
                  <a:pt x="551" y="1460"/>
                </a:lnTo>
                <a:lnTo>
                  <a:pt x="524" y="1514"/>
                </a:lnTo>
                <a:lnTo>
                  <a:pt x="468" y="1493"/>
                </a:lnTo>
                <a:lnTo>
                  <a:pt x="489" y="1434"/>
                </a:lnTo>
                <a:lnTo>
                  <a:pt x="446" y="1414"/>
                </a:lnTo>
                <a:lnTo>
                  <a:pt x="400" y="1459"/>
                </a:lnTo>
                <a:lnTo>
                  <a:pt x="357" y="1433"/>
                </a:lnTo>
                <a:lnTo>
                  <a:pt x="391" y="1383"/>
                </a:lnTo>
                <a:lnTo>
                  <a:pt x="353" y="1361"/>
                </a:lnTo>
                <a:lnTo>
                  <a:pt x="312" y="1399"/>
                </a:lnTo>
                <a:lnTo>
                  <a:pt x="281" y="1373"/>
                </a:lnTo>
                <a:lnTo>
                  <a:pt x="311" y="1331"/>
                </a:lnTo>
                <a:lnTo>
                  <a:pt x="281" y="1301"/>
                </a:lnTo>
                <a:lnTo>
                  <a:pt x="231" y="1334"/>
                </a:lnTo>
                <a:lnTo>
                  <a:pt x="203" y="1307"/>
                </a:lnTo>
                <a:lnTo>
                  <a:pt x="243" y="1271"/>
                </a:lnTo>
                <a:lnTo>
                  <a:pt x="216" y="1240"/>
                </a:lnTo>
                <a:lnTo>
                  <a:pt x="165" y="1267"/>
                </a:lnTo>
                <a:lnTo>
                  <a:pt x="138" y="1225"/>
                </a:lnTo>
                <a:lnTo>
                  <a:pt x="184" y="1194"/>
                </a:lnTo>
                <a:lnTo>
                  <a:pt x="162" y="1159"/>
                </a:lnTo>
                <a:lnTo>
                  <a:pt x="103" y="1176"/>
                </a:lnTo>
                <a:lnTo>
                  <a:pt x="85" y="1131"/>
                </a:lnTo>
                <a:lnTo>
                  <a:pt x="139" y="1104"/>
                </a:lnTo>
                <a:lnTo>
                  <a:pt x="126" y="1075"/>
                </a:lnTo>
                <a:lnTo>
                  <a:pt x="65" y="1089"/>
                </a:lnTo>
                <a:lnTo>
                  <a:pt x="44" y="1037"/>
                </a:lnTo>
                <a:lnTo>
                  <a:pt x="97" y="1016"/>
                </a:lnTo>
                <a:lnTo>
                  <a:pt x="87" y="988"/>
                </a:lnTo>
                <a:lnTo>
                  <a:pt x="33" y="993"/>
                </a:lnTo>
                <a:lnTo>
                  <a:pt x="25" y="953"/>
                </a:lnTo>
                <a:lnTo>
                  <a:pt x="80" y="935"/>
                </a:lnTo>
                <a:lnTo>
                  <a:pt x="70" y="896"/>
                </a:lnTo>
                <a:lnTo>
                  <a:pt x="9" y="893"/>
                </a:lnTo>
                <a:lnTo>
                  <a:pt x="6" y="846"/>
                </a:lnTo>
                <a:lnTo>
                  <a:pt x="63" y="841"/>
                </a:lnTo>
                <a:lnTo>
                  <a:pt x="57" y="795"/>
                </a:lnTo>
                <a:lnTo>
                  <a:pt x="0" y="785"/>
                </a:lnTo>
                <a:lnTo>
                  <a:pt x="3" y="745"/>
                </a:lnTo>
                <a:lnTo>
                  <a:pt x="58" y="743"/>
                </a:lnTo>
                <a:lnTo>
                  <a:pt x="58" y="713"/>
                </a:lnTo>
                <a:lnTo>
                  <a:pt x="6" y="702"/>
                </a:lnTo>
                <a:lnTo>
                  <a:pt x="11" y="657"/>
                </a:lnTo>
                <a:lnTo>
                  <a:pt x="67" y="662"/>
                </a:lnTo>
                <a:lnTo>
                  <a:pt x="76" y="624"/>
                </a:lnTo>
                <a:lnTo>
                  <a:pt x="19" y="605"/>
                </a:lnTo>
                <a:lnTo>
                  <a:pt x="33" y="564"/>
                </a:lnTo>
                <a:lnTo>
                  <a:pt x="88" y="577"/>
                </a:lnTo>
                <a:lnTo>
                  <a:pt x="101" y="536"/>
                </a:lnTo>
                <a:lnTo>
                  <a:pt x="49" y="510"/>
                </a:lnTo>
                <a:lnTo>
                  <a:pt x="67" y="469"/>
                </a:lnTo>
                <a:lnTo>
                  <a:pt x="126" y="488"/>
                </a:lnTo>
                <a:lnTo>
                  <a:pt x="146" y="450"/>
                </a:lnTo>
                <a:lnTo>
                  <a:pt x="97" y="417"/>
                </a:lnTo>
                <a:lnTo>
                  <a:pt x="123" y="380"/>
                </a:lnTo>
                <a:lnTo>
                  <a:pt x="178" y="397"/>
                </a:lnTo>
                <a:lnTo>
                  <a:pt x="199" y="372"/>
                </a:lnTo>
                <a:lnTo>
                  <a:pt x="156" y="329"/>
                </a:lnTo>
                <a:lnTo>
                  <a:pt x="178" y="299"/>
                </a:lnTo>
                <a:lnTo>
                  <a:pt x="241" y="325"/>
                </a:lnTo>
                <a:lnTo>
                  <a:pt x="263" y="295"/>
                </a:lnTo>
                <a:lnTo>
                  <a:pt x="225" y="252"/>
                </a:lnTo>
                <a:lnTo>
                  <a:pt x="264" y="221"/>
                </a:lnTo>
                <a:lnTo>
                  <a:pt x="311" y="258"/>
                </a:lnTo>
                <a:lnTo>
                  <a:pt x="340" y="231"/>
                </a:lnTo>
                <a:lnTo>
                  <a:pt x="305" y="190"/>
                </a:lnTo>
                <a:lnTo>
                  <a:pt x="344" y="159"/>
                </a:lnTo>
                <a:lnTo>
                  <a:pt x="385" y="194"/>
                </a:lnTo>
                <a:lnTo>
                  <a:pt x="426" y="171"/>
                </a:lnTo>
                <a:lnTo>
                  <a:pt x="399" y="125"/>
                </a:lnTo>
                <a:lnTo>
                  <a:pt x="443" y="103"/>
                </a:lnTo>
                <a:lnTo>
                  <a:pt x="473" y="147"/>
                </a:lnTo>
                <a:lnTo>
                  <a:pt x="505" y="132"/>
                </a:lnTo>
                <a:lnTo>
                  <a:pt x="486" y="82"/>
                </a:lnTo>
                <a:lnTo>
                  <a:pt x="525" y="64"/>
                </a:lnTo>
                <a:lnTo>
                  <a:pt x="558" y="112"/>
                </a:lnTo>
                <a:lnTo>
                  <a:pt x="589" y="98"/>
                </a:lnTo>
                <a:lnTo>
                  <a:pt x="574" y="46"/>
                </a:lnTo>
                <a:lnTo>
                  <a:pt x="609" y="35"/>
                </a:lnTo>
                <a:lnTo>
                  <a:pt x="639" y="86"/>
                </a:lnTo>
                <a:lnTo>
                  <a:pt x="673" y="77"/>
                </a:lnTo>
                <a:lnTo>
                  <a:pt x="657" y="25"/>
                </a:lnTo>
                <a:lnTo>
                  <a:pt x="696" y="17"/>
                </a:lnTo>
                <a:lnTo>
                  <a:pt x="729" y="64"/>
                </a:lnTo>
                <a:lnTo>
                  <a:pt x="767" y="61"/>
                </a:lnTo>
                <a:lnTo>
                  <a:pt x="752" y="9"/>
                </a:lnTo>
                <a:lnTo>
                  <a:pt x="801" y="4"/>
                </a:lnTo>
                <a:lnTo>
                  <a:pt x="826" y="52"/>
                </a:lnTo>
                <a:lnTo>
                  <a:pt x="858" y="50"/>
                </a:lnTo>
                <a:lnTo>
                  <a:pt x="861" y="2"/>
                </a:lnTo>
                <a:lnTo>
                  <a:pt x="908" y="1"/>
                </a:lnTo>
                <a:lnTo>
                  <a:pt x="920" y="52"/>
                </a:lnTo>
                <a:lnTo>
                  <a:pt x="901" y="118"/>
                </a:lnTo>
                <a:lnTo>
                  <a:pt x="825" y="122"/>
                </a:lnTo>
                <a:lnTo>
                  <a:pt x="752" y="131"/>
                </a:lnTo>
                <a:lnTo>
                  <a:pt x="680" y="147"/>
                </a:lnTo>
                <a:lnTo>
                  <a:pt x="611" y="168"/>
                </a:lnTo>
                <a:lnTo>
                  <a:pt x="547" y="194"/>
                </a:lnTo>
                <a:lnTo>
                  <a:pt x="486" y="227"/>
                </a:lnTo>
                <a:lnTo>
                  <a:pt x="428" y="264"/>
                </a:lnTo>
                <a:lnTo>
                  <a:pt x="375" y="305"/>
                </a:lnTo>
                <a:lnTo>
                  <a:pt x="327" y="351"/>
                </a:lnTo>
                <a:lnTo>
                  <a:pt x="284" y="402"/>
                </a:lnTo>
                <a:lnTo>
                  <a:pt x="247" y="456"/>
                </a:lnTo>
                <a:lnTo>
                  <a:pt x="216" y="515"/>
                </a:lnTo>
                <a:lnTo>
                  <a:pt x="191" y="576"/>
                </a:lnTo>
                <a:lnTo>
                  <a:pt x="172" y="640"/>
                </a:lnTo>
                <a:lnTo>
                  <a:pt x="161" y="708"/>
                </a:lnTo>
                <a:lnTo>
                  <a:pt x="157" y="779"/>
                </a:lnTo>
                <a:lnTo>
                  <a:pt x="161" y="849"/>
                </a:lnTo>
                <a:lnTo>
                  <a:pt x="172" y="916"/>
                </a:lnTo>
                <a:lnTo>
                  <a:pt x="191" y="979"/>
                </a:lnTo>
                <a:lnTo>
                  <a:pt x="216" y="1040"/>
                </a:lnTo>
                <a:lnTo>
                  <a:pt x="247" y="1098"/>
                </a:lnTo>
                <a:lnTo>
                  <a:pt x="284" y="1151"/>
                </a:lnTo>
                <a:lnTo>
                  <a:pt x="327" y="1201"/>
                </a:lnTo>
                <a:lnTo>
                  <a:pt x="375" y="1245"/>
                </a:lnTo>
                <a:lnTo>
                  <a:pt x="428" y="1287"/>
                </a:lnTo>
                <a:lnTo>
                  <a:pt x="486" y="1323"/>
                </a:lnTo>
                <a:lnTo>
                  <a:pt x="547" y="1354"/>
                </a:lnTo>
                <a:lnTo>
                  <a:pt x="611" y="1380"/>
                </a:lnTo>
                <a:lnTo>
                  <a:pt x="680" y="1401"/>
                </a:lnTo>
                <a:lnTo>
                  <a:pt x="752" y="1416"/>
                </a:lnTo>
                <a:lnTo>
                  <a:pt x="825" y="1425"/>
                </a:lnTo>
                <a:lnTo>
                  <a:pt x="901" y="1429"/>
                </a:lnTo>
                <a:lnTo>
                  <a:pt x="977" y="1425"/>
                </a:lnTo>
                <a:lnTo>
                  <a:pt x="1051" y="1416"/>
                </a:lnTo>
                <a:lnTo>
                  <a:pt x="1121" y="1401"/>
                </a:lnTo>
                <a:lnTo>
                  <a:pt x="1189" y="1380"/>
                </a:lnTo>
                <a:lnTo>
                  <a:pt x="1255" y="1354"/>
                </a:lnTo>
                <a:lnTo>
                  <a:pt x="1316" y="1323"/>
                </a:lnTo>
                <a:lnTo>
                  <a:pt x="1372" y="1287"/>
                </a:lnTo>
                <a:lnTo>
                  <a:pt x="1425" y="1245"/>
                </a:lnTo>
                <a:lnTo>
                  <a:pt x="1474" y="1201"/>
                </a:lnTo>
                <a:lnTo>
                  <a:pt x="1516" y="1151"/>
                </a:lnTo>
                <a:lnTo>
                  <a:pt x="1553" y="1098"/>
                </a:lnTo>
                <a:lnTo>
                  <a:pt x="1584" y="1040"/>
                </a:lnTo>
                <a:lnTo>
                  <a:pt x="1610" y="979"/>
                </a:lnTo>
                <a:lnTo>
                  <a:pt x="1628" y="916"/>
                </a:lnTo>
                <a:lnTo>
                  <a:pt x="1640" y="849"/>
                </a:lnTo>
                <a:lnTo>
                  <a:pt x="1643" y="779"/>
                </a:lnTo>
                <a:lnTo>
                  <a:pt x="1640" y="708"/>
                </a:lnTo>
                <a:lnTo>
                  <a:pt x="1628" y="640"/>
                </a:lnTo>
                <a:lnTo>
                  <a:pt x="1610" y="576"/>
                </a:lnTo>
                <a:lnTo>
                  <a:pt x="1584" y="515"/>
                </a:lnTo>
                <a:lnTo>
                  <a:pt x="1553" y="456"/>
                </a:lnTo>
                <a:lnTo>
                  <a:pt x="1516" y="402"/>
                </a:lnTo>
                <a:lnTo>
                  <a:pt x="1474" y="351"/>
                </a:lnTo>
                <a:lnTo>
                  <a:pt x="1425" y="305"/>
                </a:lnTo>
                <a:lnTo>
                  <a:pt x="1372" y="264"/>
                </a:lnTo>
                <a:lnTo>
                  <a:pt x="1316" y="227"/>
                </a:lnTo>
                <a:lnTo>
                  <a:pt x="1255" y="194"/>
                </a:lnTo>
                <a:lnTo>
                  <a:pt x="1189" y="168"/>
                </a:lnTo>
                <a:lnTo>
                  <a:pt x="1121" y="147"/>
                </a:lnTo>
                <a:lnTo>
                  <a:pt x="1051" y="131"/>
                </a:lnTo>
                <a:lnTo>
                  <a:pt x="977" y="122"/>
                </a:lnTo>
                <a:lnTo>
                  <a:pt x="901" y="118"/>
                </a:lnTo>
                <a:lnTo>
                  <a:pt x="920" y="52"/>
                </a:lnTo>
                <a:close/>
              </a:path>
            </a:pathLst>
          </a:custGeom>
          <a:solidFill>
            <a:srgbClr val="800000"/>
          </a:solidFill>
          <a:ln>
            <a:solidFill>
              <a:srgbClr val="800000"/>
            </a:solidFill>
          </a:ln>
        </p:spPr>
        <p:txBody>
          <a:bodyPr/>
          <a:lstStyle/>
          <a:p>
            <a:pPr defTabSz="914411"/>
            <a:endParaRPr lang="fr-CA" sz="3600">
              <a:solidFill>
                <a:prstClr val="black"/>
              </a:solidFill>
              <a:latin typeface="Calibri"/>
              <a:ea typeface=""/>
              <a:cs typeface=""/>
            </a:endParaRPr>
          </a:p>
        </p:txBody>
      </p:sp>
      <p:sp>
        <p:nvSpPr>
          <p:cNvPr id="139" name="Freeform 51"/>
          <p:cNvSpPr>
            <a:spLocks/>
          </p:cNvSpPr>
          <p:nvPr/>
        </p:nvSpPr>
        <p:spPr bwMode="auto">
          <a:xfrm rot="5199013">
            <a:off x="6634995" y="8356978"/>
            <a:ext cx="3732139" cy="738664"/>
          </a:xfrm>
          <a:custGeom>
            <a:avLst/>
            <a:gdLst>
              <a:gd name="T0" fmla="*/ 0 w 1070"/>
              <a:gd name="T1" fmla="*/ 2147483647 h 1391"/>
              <a:gd name="T2" fmla="*/ 2147483647 w 1070"/>
              <a:gd name="T3" fmla="*/ 2147483647 h 1391"/>
              <a:gd name="T4" fmla="*/ 2147483647 w 1070"/>
              <a:gd name="T5" fmla="*/ 2147483647 h 1391"/>
              <a:gd name="T6" fmla="*/ 2147483647 w 1070"/>
              <a:gd name="T7" fmla="*/ 2147483647 h 1391"/>
              <a:gd name="T8" fmla="*/ 2147483647 w 1070"/>
              <a:gd name="T9" fmla="*/ 2147483647 h 1391"/>
              <a:gd name="T10" fmla="*/ 2147483647 w 1070"/>
              <a:gd name="T11" fmla="*/ 2147483647 h 1391"/>
              <a:gd name="T12" fmla="*/ 2147483647 w 1070"/>
              <a:gd name="T13" fmla="*/ 2147483647 h 1391"/>
              <a:gd name="T14" fmla="*/ 2147483647 w 1070"/>
              <a:gd name="T15" fmla="*/ 2147483647 h 1391"/>
              <a:gd name="T16" fmla="*/ 2147483647 w 1070"/>
              <a:gd name="T17" fmla="*/ 2147483647 h 1391"/>
              <a:gd name="T18" fmla="*/ 2147483647 w 1070"/>
              <a:gd name="T19" fmla="*/ 2147483647 h 1391"/>
              <a:gd name="T20" fmla="*/ 2147483647 w 1070"/>
              <a:gd name="T21" fmla="*/ 2147483647 h 1391"/>
              <a:gd name="T22" fmla="*/ 2147483647 w 1070"/>
              <a:gd name="T23" fmla="*/ 2147483647 h 1391"/>
              <a:gd name="T24" fmla="*/ 2147483647 w 1070"/>
              <a:gd name="T25" fmla="*/ 2147483647 h 1391"/>
              <a:gd name="T26" fmla="*/ 2147483647 w 1070"/>
              <a:gd name="T27" fmla="*/ 2147483647 h 1391"/>
              <a:gd name="T28" fmla="*/ 2147483647 w 1070"/>
              <a:gd name="T29" fmla="*/ 2147483647 h 1391"/>
              <a:gd name="T30" fmla="*/ 2147483647 w 1070"/>
              <a:gd name="T31" fmla="*/ 2147483647 h 1391"/>
              <a:gd name="T32" fmla="*/ 2147483647 w 1070"/>
              <a:gd name="T33" fmla="*/ 2147483647 h 1391"/>
              <a:gd name="T34" fmla="*/ 2147483647 w 1070"/>
              <a:gd name="T35" fmla="*/ 2147483647 h 1391"/>
              <a:gd name="T36" fmla="*/ 2147483647 w 1070"/>
              <a:gd name="T37" fmla="*/ 2147483647 h 1391"/>
              <a:gd name="T38" fmla="*/ 2147483647 w 1070"/>
              <a:gd name="T39" fmla="*/ 2147483647 h 1391"/>
              <a:gd name="T40" fmla="*/ 2147483647 w 1070"/>
              <a:gd name="T41" fmla="*/ 2147483647 h 1391"/>
              <a:gd name="T42" fmla="*/ 2147483647 w 1070"/>
              <a:gd name="T43" fmla="*/ 2147483647 h 1391"/>
              <a:gd name="T44" fmla="*/ 2147483647 w 1070"/>
              <a:gd name="T45" fmla="*/ 2147483647 h 1391"/>
              <a:gd name="T46" fmla="*/ 2147483647 w 1070"/>
              <a:gd name="T47" fmla="*/ 2147483647 h 1391"/>
              <a:gd name="T48" fmla="*/ 2147483647 w 1070"/>
              <a:gd name="T49" fmla="*/ 2147483647 h 1391"/>
              <a:gd name="T50" fmla="*/ 2147483647 w 1070"/>
              <a:gd name="T51" fmla="*/ 2147483647 h 1391"/>
              <a:gd name="T52" fmla="*/ 2147483647 w 1070"/>
              <a:gd name="T53" fmla="*/ 2147483647 h 1391"/>
              <a:gd name="T54" fmla="*/ 2147483647 w 1070"/>
              <a:gd name="T55" fmla="*/ 2147483647 h 1391"/>
              <a:gd name="T56" fmla="*/ 2147483647 w 1070"/>
              <a:gd name="T57" fmla="*/ 2147483647 h 1391"/>
              <a:gd name="T58" fmla="*/ 2147483647 w 1070"/>
              <a:gd name="T59" fmla="*/ 2147483647 h 1391"/>
              <a:gd name="T60" fmla="*/ 2147483647 w 1070"/>
              <a:gd name="T61" fmla="*/ 2147483647 h 1391"/>
              <a:gd name="T62" fmla="*/ 2147483647 w 1070"/>
              <a:gd name="T63" fmla="*/ 2147483647 h 1391"/>
              <a:gd name="T64" fmla="*/ 2147483647 w 1070"/>
              <a:gd name="T65" fmla="*/ 2147483647 h 1391"/>
              <a:gd name="T66" fmla="*/ 2147483647 w 1070"/>
              <a:gd name="T67" fmla="*/ 0 h 1391"/>
              <a:gd name="T68" fmla="*/ 2147483647 w 1070"/>
              <a:gd name="T69" fmla="*/ 2147483647 h 1391"/>
              <a:gd name="T70" fmla="*/ 2147483647 w 1070"/>
              <a:gd name="T71" fmla="*/ 2147483647 h 1391"/>
              <a:gd name="T72" fmla="*/ 2147483647 w 1070"/>
              <a:gd name="T73" fmla="*/ 2147483647 h 1391"/>
              <a:gd name="T74" fmla="*/ 2147483647 w 1070"/>
              <a:gd name="T75" fmla="*/ 2147483647 h 1391"/>
              <a:gd name="T76" fmla="*/ 2147483647 w 1070"/>
              <a:gd name="T77" fmla="*/ 2147483647 h 1391"/>
              <a:gd name="T78" fmla="*/ 2147483647 w 1070"/>
              <a:gd name="T79" fmla="*/ 2147483647 h 1391"/>
              <a:gd name="T80" fmla="*/ 2147483647 w 1070"/>
              <a:gd name="T81" fmla="*/ 2147483647 h 1391"/>
              <a:gd name="T82" fmla="*/ 2147483647 w 1070"/>
              <a:gd name="T83" fmla="*/ 2147483647 h 1391"/>
              <a:gd name="T84" fmla="*/ 2147483647 w 1070"/>
              <a:gd name="T85" fmla="*/ 2147483647 h 1391"/>
              <a:gd name="T86" fmla="*/ 2147483647 w 1070"/>
              <a:gd name="T87" fmla="*/ 2147483647 h 1391"/>
              <a:gd name="T88" fmla="*/ 2147483647 w 1070"/>
              <a:gd name="T89" fmla="*/ 2147483647 h 1391"/>
              <a:gd name="T90" fmla="*/ 2147483647 w 1070"/>
              <a:gd name="T91" fmla="*/ 2147483647 h 1391"/>
              <a:gd name="T92" fmla="*/ 2147483647 w 1070"/>
              <a:gd name="T93" fmla="*/ 2147483647 h 1391"/>
              <a:gd name="T94" fmla="*/ 2147483647 w 1070"/>
              <a:gd name="T95" fmla="*/ 2147483647 h 1391"/>
              <a:gd name="T96" fmla="*/ 2147483647 w 1070"/>
              <a:gd name="T97" fmla="*/ 2147483647 h 1391"/>
              <a:gd name="T98" fmla="*/ 2147483647 w 1070"/>
              <a:gd name="T99" fmla="*/ 2147483647 h 1391"/>
              <a:gd name="T100" fmla="*/ 2147483647 w 1070"/>
              <a:gd name="T101" fmla="*/ 2147483647 h 1391"/>
              <a:gd name="T102" fmla="*/ 2147483647 w 1070"/>
              <a:gd name="T103" fmla="*/ 2147483647 h 1391"/>
              <a:gd name="T104" fmla="*/ 2147483647 w 1070"/>
              <a:gd name="T105" fmla="*/ 2147483647 h 1391"/>
              <a:gd name="T106" fmla="*/ 2147483647 w 1070"/>
              <a:gd name="T107" fmla="*/ 2147483647 h 1391"/>
              <a:gd name="T108" fmla="*/ 2147483647 w 1070"/>
              <a:gd name="T109" fmla="*/ 2147483647 h 1391"/>
              <a:gd name="T110" fmla="*/ 2147483647 w 1070"/>
              <a:gd name="T111" fmla="*/ 2147483647 h 1391"/>
              <a:gd name="T112" fmla="*/ 0 w 1070"/>
              <a:gd name="T113" fmla="*/ 2147483647 h 13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70"/>
              <a:gd name="T172" fmla="*/ 0 h 1391"/>
              <a:gd name="T173" fmla="*/ 1070 w 1070"/>
              <a:gd name="T174" fmla="*/ 1391 h 13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70" h="1391">
                <a:moveTo>
                  <a:pt x="0" y="1310"/>
                </a:moveTo>
                <a:cubicBezTo>
                  <a:pt x="94" y="1335"/>
                  <a:pt x="167" y="1383"/>
                  <a:pt x="282" y="1384"/>
                </a:cubicBezTo>
                <a:lnTo>
                  <a:pt x="370" y="1391"/>
                </a:lnTo>
                <a:lnTo>
                  <a:pt x="432" y="1388"/>
                </a:lnTo>
                <a:cubicBezTo>
                  <a:pt x="452" y="1386"/>
                  <a:pt x="465" y="1390"/>
                  <a:pt x="495" y="1387"/>
                </a:cubicBezTo>
                <a:cubicBezTo>
                  <a:pt x="525" y="1384"/>
                  <a:pt x="588" y="1373"/>
                  <a:pt x="614" y="1368"/>
                </a:cubicBezTo>
                <a:cubicBezTo>
                  <a:pt x="636" y="1357"/>
                  <a:pt x="624" y="1361"/>
                  <a:pt x="651" y="1355"/>
                </a:cubicBezTo>
                <a:cubicBezTo>
                  <a:pt x="659" y="1350"/>
                  <a:pt x="685" y="1345"/>
                  <a:pt x="694" y="1343"/>
                </a:cubicBezTo>
                <a:cubicBezTo>
                  <a:pt x="706" y="1327"/>
                  <a:pt x="685" y="1343"/>
                  <a:pt x="716" y="1338"/>
                </a:cubicBezTo>
                <a:cubicBezTo>
                  <a:pt x="731" y="1336"/>
                  <a:pt x="739" y="1327"/>
                  <a:pt x="752" y="1320"/>
                </a:cubicBezTo>
                <a:cubicBezTo>
                  <a:pt x="763" y="1314"/>
                  <a:pt x="776" y="1311"/>
                  <a:pt x="788" y="1308"/>
                </a:cubicBezTo>
                <a:cubicBezTo>
                  <a:pt x="805" y="1296"/>
                  <a:pt x="828" y="1285"/>
                  <a:pt x="848" y="1278"/>
                </a:cubicBezTo>
                <a:cubicBezTo>
                  <a:pt x="856" y="1272"/>
                  <a:pt x="874" y="1266"/>
                  <a:pt x="874" y="1266"/>
                </a:cubicBezTo>
                <a:cubicBezTo>
                  <a:pt x="878" y="1259"/>
                  <a:pt x="879" y="1254"/>
                  <a:pt x="888" y="1254"/>
                </a:cubicBezTo>
                <a:lnTo>
                  <a:pt x="980" y="1188"/>
                </a:lnTo>
                <a:lnTo>
                  <a:pt x="1056" y="1124"/>
                </a:lnTo>
                <a:lnTo>
                  <a:pt x="1070" y="1004"/>
                </a:lnTo>
                <a:lnTo>
                  <a:pt x="1068" y="870"/>
                </a:lnTo>
                <a:lnTo>
                  <a:pt x="1050" y="738"/>
                </a:lnTo>
                <a:lnTo>
                  <a:pt x="1020" y="640"/>
                </a:lnTo>
                <a:lnTo>
                  <a:pt x="966" y="508"/>
                </a:lnTo>
                <a:lnTo>
                  <a:pt x="908" y="412"/>
                </a:lnTo>
                <a:lnTo>
                  <a:pt x="850" y="334"/>
                </a:lnTo>
                <a:lnTo>
                  <a:pt x="798" y="274"/>
                </a:lnTo>
                <a:lnTo>
                  <a:pt x="756" y="238"/>
                </a:lnTo>
                <a:lnTo>
                  <a:pt x="712" y="198"/>
                </a:lnTo>
                <a:lnTo>
                  <a:pt x="660" y="156"/>
                </a:lnTo>
                <a:lnTo>
                  <a:pt x="604" y="122"/>
                </a:lnTo>
                <a:lnTo>
                  <a:pt x="558" y="96"/>
                </a:lnTo>
                <a:lnTo>
                  <a:pt x="498" y="64"/>
                </a:lnTo>
                <a:lnTo>
                  <a:pt x="432" y="40"/>
                </a:lnTo>
                <a:lnTo>
                  <a:pt x="382" y="22"/>
                </a:lnTo>
                <a:lnTo>
                  <a:pt x="340" y="12"/>
                </a:lnTo>
                <a:lnTo>
                  <a:pt x="284" y="0"/>
                </a:lnTo>
                <a:lnTo>
                  <a:pt x="350" y="76"/>
                </a:lnTo>
                <a:lnTo>
                  <a:pt x="384" y="126"/>
                </a:lnTo>
                <a:lnTo>
                  <a:pt x="418" y="176"/>
                </a:lnTo>
                <a:lnTo>
                  <a:pt x="458" y="256"/>
                </a:lnTo>
                <a:lnTo>
                  <a:pt x="480" y="308"/>
                </a:lnTo>
                <a:lnTo>
                  <a:pt x="506" y="376"/>
                </a:lnTo>
                <a:lnTo>
                  <a:pt x="522" y="444"/>
                </a:lnTo>
                <a:lnTo>
                  <a:pt x="534" y="512"/>
                </a:lnTo>
                <a:lnTo>
                  <a:pt x="548" y="640"/>
                </a:lnTo>
                <a:lnTo>
                  <a:pt x="544" y="760"/>
                </a:lnTo>
                <a:lnTo>
                  <a:pt x="514" y="920"/>
                </a:lnTo>
                <a:lnTo>
                  <a:pt x="484" y="1012"/>
                </a:lnTo>
                <a:lnTo>
                  <a:pt x="452" y="1082"/>
                </a:lnTo>
                <a:lnTo>
                  <a:pt x="430" y="1128"/>
                </a:lnTo>
                <a:lnTo>
                  <a:pt x="408" y="1162"/>
                </a:lnTo>
                <a:lnTo>
                  <a:pt x="388" y="1192"/>
                </a:lnTo>
                <a:lnTo>
                  <a:pt x="364" y="1216"/>
                </a:lnTo>
                <a:lnTo>
                  <a:pt x="318" y="1252"/>
                </a:lnTo>
                <a:lnTo>
                  <a:pt x="260" y="1286"/>
                </a:lnTo>
                <a:lnTo>
                  <a:pt x="182" y="1314"/>
                </a:lnTo>
                <a:lnTo>
                  <a:pt x="114" y="1322"/>
                </a:lnTo>
                <a:lnTo>
                  <a:pt x="46" y="1316"/>
                </a:lnTo>
                <a:lnTo>
                  <a:pt x="0" y="1310"/>
                </a:lnTo>
                <a:close/>
              </a:path>
            </a:pathLst>
          </a:custGeom>
          <a:solidFill>
            <a:schemeClr val="bg1">
              <a:lumMod val="95000"/>
            </a:schemeClr>
          </a:solidFill>
          <a:ln>
            <a:noFill/>
          </a:ln>
        </p:spPr>
        <p:txBody>
          <a:bodyPr wrap="square" lIns="0" tIns="0" rIns="0" bIns="0">
            <a:spAutoFit/>
          </a:bodyPr>
          <a:lstStyle/>
          <a:p>
            <a:pPr eaLnBrk="0" hangingPunct="0"/>
            <a:endParaRPr lang="fr-CA" sz="4800"/>
          </a:p>
        </p:txBody>
      </p:sp>
      <p:sp>
        <p:nvSpPr>
          <p:cNvPr id="140" name="Freeform 50"/>
          <p:cNvSpPr>
            <a:spLocks/>
          </p:cNvSpPr>
          <p:nvPr/>
        </p:nvSpPr>
        <p:spPr bwMode="auto">
          <a:xfrm>
            <a:off x="4184652" y="5702879"/>
            <a:ext cx="3800477" cy="738664"/>
          </a:xfrm>
          <a:custGeom>
            <a:avLst/>
            <a:gdLst>
              <a:gd name="T0" fmla="*/ 2147483647 w 1070"/>
              <a:gd name="T1" fmla="*/ 2147483647 h 1391"/>
              <a:gd name="T2" fmla="*/ 2147483647 w 1070"/>
              <a:gd name="T3" fmla="*/ 2147483647 h 1391"/>
              <a:gd name="T4" fmla="*/ 2147483647 w 1070"/>
              <a:gd name="T5" fmla="*/ 0 h 1391"/>
              <a:gd name="T6" fmla="*/ 2147483647 w 1070"/>
              <a:gd name="T7" fmla="*/ 2147483647 h 1391"/>
              <a:gd name="T8" fmla="*/ 2147483647 w 1070"/>
              <a:gd name="T9" fmla="*/ 2147483647 h 1391"/>
              <a:gd name="T10" fmla="*/ 2147483647 w 1070"/>
              <a:gd name="T11" fmla="*/ 2147483647 h 1391"/>
              <a:gd name="T12" fmla="*/ 2147483647 w 1070"/>
              <a:gd name="T13" fmla="*/ 2147483647 h 1391"/>
              <a:gd name="T14" fmla="*/ 2147483647 w 1070"/>
              <a:gd name="T15" fmla="*/ 2147483647 h 1391"/>
              <a:gd name="T16" fmla="*/ 2147483647 w 1070"/>
              <a:gd name="T17" fmla="*/ 2147483647 h 1391"/>
              <a:gd name="T18" fmla="*/ 2147483647 w 1070"/>
              <a:gd name="T19" fmla="*/ 2147483647 h 1391"/>
              <a:gd name="T20" fmla="*/ 2147483647 w 1070"/>
              <a:gd name="T21" fmla="*/ 2147483647 h 1391"/>
              <a:gd name="T22" fmla="*/ 2147483647 w 1070"/>
              <a:gd name="T23" fmla="*/ 2147483647 h 1391"/>
              <a:gd name="T24" fmla="*/ 2147483647 w 1070"/>
              <a:gd name="T25" fmla="*/ 2147483647 h 1391"/>
              <a:gd name="T26" fmla="*/ 2147483647 w 1070"/>
              <a:gd name="T27" fmla="*/ 2147483647 h 1391"/>
              <a:gd name="T28" fmla="*/ 2147483647 w 1070"/>
              <a:gd name="T29" fmla="*/ 2147483647 h 1391"/>
              <a:gd name="T30" fmla="*/ 2147483647 w 1070"/>
              <a:gd name="T31" fmla="*/ 2147483647 h 1391"/>
              <a:gd name="T32" fmla="*/ 0 w 1070"/>
              <a:gd name="T33" fmla="*/ 2147483647 h 1391"/>
              <a:gd name="T34" fmla="*/ 2147483647 w 1070"/>
              <a:gd name="T35" fmla="*/ 2147483647 h 1391"/>
              <a:gd name="T36" fmla="*/ 2147483647 w 1070"/>
              <a:gd name="T37" fmla="*/ 2147483647 h 1391"/>
              <a:gd name="T38" fmla="*/ 2147483647 w 1070"/>
              <a:gd name="T39" fmla="*/ 2147483647 h 1391"/>
              <a:gd name="T40" fmla="*/ 2147483647 w 1070"/>
              <a:gd name="T41" fmla="*/ 2147483647 h 1391"/>
              <a:gd name="T42" fmla="*/ 2147483647 w 1070"/>
              <a:gd name="T43" fmla="*/ 2147483647 h 1391"/>
              <a:gd name="T44" fmla="*/ 2147483647 w 1070"/>
              <a:gd name="T45" fmla="*/ 2147483647 h 1391"/>
              <a:gd name="T46" fmla="*/ 2147483647 w 1070"/>
              <a:gd name="T47" fmla="*/ 2147483647 h 1391"/>
              <a:gd name="T48" fmla="*/ 2147483647 w 1070"/>
              <a:gd name="T49" fmla="*/ 2147483647 h 1391"/>
              <a:gd name="T50" fmla="*/ 2147483647 w 1070"/>
              <a:gd name="T51" fmla="*/ 2147483647 h 1391"/>
              <a:gd name="T52" fmla="*/ 2147483647 w 1070"/>
              <a:gd name="T53" fmla="*/ 2147483647 h 1391"/>
              <a:gd name="T54" fmla="*/ 2147483647 w 1070"/>
              <a:gd name="T55" fmla="*/ 2147483647 h 1391"/>
              <a:gd name="T56" fmla="*/ 2147483647 w 1070"/>
              <a:gd name="T57" fmla="*/ 2147483647 h 1391"/>
              <a:gd name="T58" fmla="*/ 2147483647 w 1070"/>
              <a:gd name="T59" fmla="*/ 2147483647 h 1391"/>
              <a:gd name="T60" fmla="*/ 2147483647 w 1070"/>
              <a:gd name="T61" fmla="*/ 2147483647 h 1391"/>
              <a:gd name="T62" fmla="*/ 2147483647 w 1070"/>
              <a:gd name="T63" fmla="*/ 2147483647 h 1391"/>
              <a:gd name="T64" fmla="*/ 2147483647 w 1070"/>
              <a:gd name="T65" fmla="*/ 2147483647 h 1391"/>
              <a:gd name="T66" fmla="*/ 2147483647 w 1070"/>
              <a:gd name="T67" fmla="*/ 2147483647 h 1391"/>
              <a:gd name="T68" fmla="*/ 2147483647 w 1070"/>
              <a:gd name="T69" fmla="*/ 2147483647 h 1391"/>
              <a:gd name="T70" fmla="*/ 2147483647 w 1070"/>
              <a:gd name="T71" fmla="*/ 2147483647 h 1391"/>
              <a:gd name="T72" fmla="*/ 2147483647 w 1070"/>
              <a:gd name="T73" fmla="*/ 2147483647 h 1391"/>
              <a:gd name="T74" fmla="*/ 2147483647 w 1070"/>
              <a:gd name="T75" fmla="*/ 2147483647 h 1391"/>
              <a:gd name="T76" fmla="*/ 2147483647 w 1070"/>
              <a:gd name="T77" fmla="*/ 2147483647 h 1391"/>
              <a:gd name="T78" fmla="*/ 2147483647 w 1070"/>
              <a:gd name="T79" fmla="*/ 2147483647 h 1391"/>
              <a:gd name="T80" fmla="*/ 2147483647 w 1070"/>
              <a:gd name="T81" fmla="*/ 2147483647 h 1391"/>
              <a:gd name="T82" fmla="*/ 2147483647 w 1070"/>
              <a:gd name="T83" fmla="*/ 2147483647 h 1391"/>
              <a:gd name="T84" fmla="*/ 2147483647 w 1070"/>
              <a:gd name="T85" fmla="*/ 2147483647 h 1391"/>
              <a:gd name="T86" fmla="*/ 2147483647 w 1070"/>
              <a:gd name="T87" fmla="*/ 2147483647 h 1391"/>
              <a:gd name="T88" fmla="*/ 2147483647 w 1070"/>
              <a:gd name="T89" fmla="*/ 2147483647 h 1391"/>
              <a:gd name="T90" fmla="*/ 2147483647 w 1070"/>
              <a:gd name="T91" fmla="*/ 2147483647 h 1391"/>
              <a:gd name="T92" fmla="*/ 2147483647 w 1070"/>
              <a:gd name="T93" fmla="*/ 2147483647 h 1391"/>
              <a:gd name="T94" fmla="*/ 2147483647 w 1070"/>
              <a:gd name="T95" fmla="*/ 2147483647 h 1391"/>
              <a:gd name="T96" fmla="*/ 2147483647 w 1070"/>
              <a:gd name="T97" fmla="*/ 2147483647 h 1391"/>
              <a:gd name="T98" fmla="*/ 2147483647 w 1070"/>
              <a:gd name="T99" fmla="*/ 2147483647 h 1391"/>
              <a:gd name="T100" fmla="*/ 2147483647 w 1070"/>
              <a:gd name="T101" fmla="*/ 2147483647 h 1391"/>
              <a:gd name="T102" fmla="*/ 2147483647 w 1070"/>
              <a:gd name="T103" fmla="*/ 2147483647 h 1391"/>
              <a:gd name="T104" fmla="*/ 2147483647 w 1070"/>
              <a:gd name="T105" fmla="*/ 2147483647 h 1391"/>
              <a:gd name="T106" fmla="*/ 2147483647 w 1070"/>
              <a:gd name="T107" fmla="*/ 2147483647 h 1391"/>
              <a:gd name="T108" fmla="*/ 2147483647 w 1070"/>
              <a:gd name="T109" fmla="*/ 2147483647 h 1391"/>
              <a:gd name="T110" fmla="*/ 2147483647 w 1070"/>
              <a:gd name="T111" fmla="*/ 2147483647 h 1391"/>
              <a:gd name="T112" fmla="*/ 2147483647 w 1070"/>
              <a:gd name="T113" fmla="*/ 2147483647 h 1391"/>
              <a:gd name="T114" fmla="*/ 2147483647 w 1070"/>
              <a:gd name="T115" fmla="*/ 2147483647 h 139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70"/>
              <a:gd name="T175" fmla="*/ 0 h 1391"/>
              <a:gd name="T176" fmla="*/ 1070 w 1070"/>
              <a:gd name="T177" fmla="*/ 1391 h 139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70" h="1391">
                <a:moveTo>
                  <a:pt x="1070" y="81"/>
                </a:moveTo>
                <a:cubicBezTo>
                  <a:pt x="976" y="56"/>
                  <a:pt x="903" y="8"/>
                  <a:pt x="788" y="7"/>
                </a:cubicBezTo>
                <a:lnTo>
                  <a:pt x="700" y="0"/>
                </a:lnTo>
                <a:lnTo>
                  <a:pt x="638" y="3"/>
                </a:lnTo>
                <a:cubicBezTo>
                  <a:pt x="618" y="5"/>
                  <a:pt x="605" y="1"/>
                  <a:pt x="575" y="4"/>
                </a:cubicBezTo>
                <a:cubicBezTo>
                  <a:pt x="545" y="7"/>
                  <a:pt x="482" y="18"/>
                  <a:pt x="456" y="23"/>
                </a:cubicBezTo>
                <a:cubicBezTo>
                  <a:pt x="434" y="34"/>
                  <a:pt x="446" y="30"/>
                  <a:pt x="419" y="36"/>
                </a:cubicBezTo>
                <a:cubicBezTo>
                  <a:pt x="411" y="41"/>
                  <a:pt x="385" y="46"/>
                  <a:pt x="376" y="48"/>
                </a:cubicBezTo>
                <a:cubicBezTo>
                  <a:pt x="364" y="64"/>
                  <a:pt x="385" y="48"/>
                  <a:pt x="354" y="53"/>
                </a:cubicBezTo>
                <a:cubicBezTo>
                  <a:pt x="339" y="55"/>
                  <a:pt x="331" y="64"/>
                  <a:pt x="318" y="71"/>
                </a:cubicBezTo>
                <a:cubicBezTo>
                  <a:pt x="307" y="77"/>
                  <a:pt x="294" y="80"/>
                  <a:pt x="282" y="83"/>
                </a:cubicBezTo>
                <a:cubicBezTo>
                  <a:pt x="265" y="95"/>
                  <a:pt x="242" y="106"/>
                  <a:pt x="222" y="113"/>
                </a:cubicBezTo>
                <a:cubicBezTo>
                  <a:pt x="214" y="119"/>
                  <a:pt x="196" y="125"/>
                  <a:pt x="196" y="125"/>
                </a:cubicBezTo>
                <a:cubicBezTo>
                  <a:pt x="192" y="132"/>
                  <a:pt x="191" y="137"/>
                  <a:pt x="182" y="137"/>
                </a:cubicBezTo>
                <a:lnTo>
                  <a:pt x="90" y="203"/>
                </a:lnTo>
                <a:lnTo>
                  <a:pt x="14" y="267"/>
                </a:lnTo>
                <a:lnTo>
                  <a:pt x="0" y="387"/>
                </a:lnTo>
                <a:lnTo>
                  <a:pt x="2" y="521"/>
                </a:lnTo>
                <a:lnTo>
                  <a:pt x="20" y="653"/>
                </a:lnTo>
                <a:lnTo>
                  <a:pt x="50" y="751"/>
                </a:lnTo>
                <a:lnTo>
                  <a:pt x="74" y="823"/>
                </a:lnTo>
                <a:lnTo>
                  <a:pt x="104" y="883"/>
                </a:lnTo>
                <a:lnTo>
                  <a:pt x="162" y="979"/>
                </a:lnTo>
                <a:lnTo>
                  <a:pt x="220" y="1057"/>
                </a:lnTo>
                <a:lnTo>
                  <a:pt x="272" y="1117"/>
                </a:lnTo>
                <a:lnTo>
                  <a:pt x="310" y="1155"/>
                </a:lnTo>
                <a:lnTo>
                  <a:pt x="358" y="1193"/>
                </a:lnTo>
                <a:lnTo>
                  <a:pt x="410" y="1235"/>
                </a:lnTo>
                <a:lnTo>
                  <a:pt x="466" y="1269"/>
                </a:lnTo>
                <a:lnTo>
                  <a:pt x="512" y="1295"/>
                </a:lnTo>
                <a:lnTo>
                  <a:pt x="572" y="1327"/>
                </a:lnTo>
                <a:lnTo>
                  <a:pt x="638" y="1351"/>
                </a:lnTo>
                <a:lnTo>
                  <a:pt x="688" y="1369"/>
                </a:lnTo>
                <a:lnTo>
                  <a:pt x="730" y="1379"/>
                </a:lnTo>
                <a:lnTo>
                  <a:pt x="786" y="1391"/>
                </a:lnTo>
                <a:lnTo>
                  <a:pt x="720" y="1315"/>
                </a:lnTo>
                <a:lnTo>
                  <a:pt x="686" y="1265"/>
                </a:lnTo>
                <a:lnTo>
                  <a:pt x="652" y="1215"/>
                </a:lnTo>
                <a:lnTo>
                  <a:pt x="612" y="1135"/>
                </a:lnTo>
                <a:lnTo>
                  <a:pt x="590" y="1083"/>
                </a:lnTo>
                <a:lnTo>
                  <a:pt x="564" y="1015"/>
                </a:lnTo>
                <a:lnTo>
                  <a:pt x="548" y="947"/>
                </a:lnTo>
                <a:lnTo>
                  <a:pt x="536" y="879"/>
                </a:lnTo>
                <a:lnTo>
                  <a:pt x="522" y="751"/>
                </a:lnTo>
                <a:lnTo>
                  <a:pt x="526" y="631"/>
                </a:lnTo>
                <a:lnTo>
                  <a:pt x="556" y="471"/>
                </a:lnTo>
                <a:lnTo>
                  <a:pt x="586" y="379"/>
                </a:lnTo>
                <a:lnTo>
                  <a:pt x="618" y="309"/>
                </a:lnTo>
                <a:lnTo>
                  <a:pt x="640" y="263"/>
                </a:lnTo>
                <a:lnTo>
                  <a:pt x="662" y="229"/>
                </a:lnTo>
                <a:lnTo>
                  <a:pt x="682" y="199"/>
                </a:lnTo>
                <a:lnTo>
                  <a:pt x="706" y="175"/>
                </a:lnTo>
                <a:lnTo>
                  <a:pt x="752" y="139"/>
                </a:lnTo>
                <a:lnTo>
                  <a:pt x="810" y="105"/>
                </a:lnTo>
                <a:lnTo>
                  <a:pt x="888" y="77"/>
                </a:lnTo>
                <a:lnTo>
                  <a:pt x="956" y="69"/>
                </a:lnTo>
                <a:lnTo>
                  <a:pt x="1024" y="75"/>
                </a:lnTo>
                <a:lnTo>
                  <a:pt x="1070" y="81"/>
                </a:lnTo>
                <a:close/>
              </a:path>
            </a:pathLst>
          </a:custGeom>
          <a:solidFill>
            <a:schemeClr val="bg1">
              <a:lumMod val="75000"/>
            </a:schemeClr>
          </a:solidFill>
          <a:ln>
            <a:noFill/>
          </a:ln>
        </p:spPr>
        <p:txBody>
          <a:bodyPr lIns="0" tIns="0" rIns="0" bIns="0">
            <a:spAutoFit/>
          </a:bodyPr>
          <a:lstStyle/>
          <a:p>
            <a:pPr eaLnBrk="0" hangingPunct="0"/>
            <a:endParaRPr lang="fr-CA" sz="4800"/>
          </a:p>
        </p:txBody>
      </p:sp>
      <p:sp>
        <p:nvSpPr>
          <p:cNvPr id="141" name="Freeform 49"/>
          <p:cNvSpPr>
            <a:spLocks/>
          </p:cNvSpPr>
          <p:nvPr/>
        </p:nvSpPr>
        <p:spPr bwMode="auto">
          <a:xfrm rot="16200000">
            <a:off x="4847469" y="5372480"/>
            <a:ext cx="3732139" cy="738664"/>
          </a:xfrm>
          <a:custGeom>
            <a:avLst/>
            <a:gdLst>
              <a:gd name="T0" fmla="*/ 0 w 1070"/>
              <a:gd name="T1" fmla="*/ 2147483647 h 1391"/>
              <a:gd name="T2" fmla="*/ 2147483647 w 1070"/>
              <a:gd name="T3" fmla="*/ 2147483647 h 1391"/>
              <a:gd name="T4" fmla="*/ 2147483647 w 1070"/>
              <a:gd name="T5" fmla="*/ 2147483647 h 1391"/>
              <a:gd name="T6" fmla="*/ 2147483647 w 1070"/>
              <a:gd name="T7" fmla="*/ 2147483647 h 1391"/>
              <a:gd name="T8" fmla="*/ 2147483647 w 1070"/>
              <a:gd name="T9" fmla="*/ 2147483647 h 1391"/>
              <a:gd name="T10" fmla="*/ 2147483647 w 1070"/>
              <a:gd name="T11" fmla="*/ 2147483647 h 1391"/>
              <a:gd name="T12" fmla="*/ 2147483647 w 1070"/>
              <a:gd name="T13" fmla="*/ 2147483647 h 1391"/>
              <a:gd name="T14" fmla="*/ 2147483647 w 1070"/>
              <a:gd name="T15" fmla="*/ 2147483647 h 1391"/>
              <a:gd name="T16" fmla="*/ 2147483647 w 1070"/>
              <a:gd name="T17" fmla="*/ 2147483647 h 1391"/>
              <a:gd name="T18" fmla="*/ 2147483647 w 1070"/>
              <a:gd name="T19" fmla="*/ 2147483647 h 1391"/>
              <a:gd name="T20" fmla="*/ 2147483647 w 1070"/>
              <a:gd name="T21" fmla="*/ 2147483647 h 1391"/>
              <a:gd name="T22" fmla="*/ 2147483647 w 1070"/>
              <a:gd name="T23" fmla="*/ 2147483647 h 1391"/>
              <a:gd name="T24" fmla="*/ 2147483647 w 1070"/>
              <a:gd name="T25" fmla="*/ 2147483647 h 1391"/>
              <a:gd name="T26" fmla="*/ 2147483647 w 1070"/>
              <a:gd name="T27" fmla="*/ 2147483647 h 1391"/>
              <a:gd name="T28" fmla="*/ 2147483647 w 1070"/>
              <a:gd name="T29" fmla="*/ 2147483647 h 1391"/>
              <a:gd name="T30" fmla="*/ 2147483647 w 1070"/>
              <a:gd name="T31" fmla="*/ 2147483647 h 1391"/>
              <a:gd name="T32" fmla="*/ 2147483647 w 1070"/>
              <a:gd name="T33" fmla="*/ 2147483647 h 1391"/>
              <a:gd name="T34" fmla="*/ 2147483647 w 1070"/>
              <a:gd name="T35" fmla="*/ 2147483647 h 1391"/>
              <a:gd name="T36" fmla="*/ 2147483647 w 1070"/>
              <a:gd name="T37" fmla="*/ 2147483647 h 1391"/>
              <a:gd name="T38" fmla="*/ 2147483647 w 1070"/>
              <a:gd name="T39" fmla="*/ 2147483647 h 1391"/>
              <a:gd name="T40" fmla="*/ 2147483647 w 1070"/>
              <a:gd name="T41" fmla="*/ 2147483647 h 1391"/>
              <a:gd name="T42" fmla="*/ 2147483647 w 1070"/>
              <a:gd name="T43" fmla="*/ 2147483647 h 1391"/>
              <a:gd name="T44" fmla="*/ 2147483647 w 1070"/>
              <a:gd name="T45" fmla="*/ 2147483647 h 1391"/>
              <a:gd name="T46" fmla="*/ 2147483647 w 1070"/>
              <a:gd name="T47" fmla="*/ 2147483647 h 1391"/>
              <a:gd name="T48" fmla="*/ 2147483647 w 1070"/>
              <a:gd name="T49" fmla="*/ 2147483647 h 1391"/>
              <a:gd name="T50" fmla="*/ 2147483647 w 1070"/>
              <a:gd name="T51" fmla="*/ 2147483647 h 1391"/>
              <a:gd name="T52" fmla="*/ 2147483647 w 1070"/>
              <a:gd name="T53" fmla="*/ 2147483647 h 1391"/>
              <a:gd name="T54" fmla="*/ 2147483647 w 1070"/>
              <a:gd name="T55" fmla="*/ 2147483647 h 1391"/>
              <a:gd name="T56" fmla="*/ 2147483647 w 1070"/>
              <a:gd name="T57" fmla="*/ 2147483647 h 1391"/>
              <a:gd name="T58" fmla="*/ 2147483647 w 1070"/>
              <a:gd name="T59" fmla="*/ 2147483647 h 1391"/>
              <a:gd name="T60" fmla="*/ 2147483647 w 1070"/>
              <a:gd name="T61" fmla="*/ 2147483647 h 1391"/>
              <a:gd name="T62" fmla="*/ 2147483647 w 1070"/>
              <a:gd name="T63" fmla="*/ 2147483647 h 1391"/>
              <a:gd name="T64" fmla="*/ 2147483647 w 1070"/>
              <a:gd name="T65" fmla="*/ 2147483647 h 1391"/>
              <a:gd name="T66" fmla="*/ 2147483647 w 1070"/>
              <a:gd name="T67" fmla="*/ 0 h 1391"/>
              <a:gd name="T68" fmla="*/ 2147483647 w 1070"/>
              <a:gd name="T69" fmla="*/ 2147483647 h 1391"/>
              <a:gd name="T70" fmla="*/ 2147483647 w 1070"/>
              <a:gd name="T71" fmla="*/ 2147483647 h 1391"/>
              <a:gd name="T72" fmla="*/ 2147483647 w 1070"/>
              <a:gd name="T73" fmla="*/ 2147483647 h 1391"/>
              <a:gd name="T74" fmla="*/ 2147483647 w 1070"/>
              <a:gd name="T75" fmla="*/ 2147483647 h 1391"/>
              <a:gd name="T76" fmla="*/ 2147483647 w 1070"/>
              <a:gd name="T77" fmla="*/ 2147483647 h 1391"/>
              <a:gd name="T78" fmla="*/ 2147483647 w 1070"/>
              <a:gd name="T79" fmla="*/ 2147483647 h 1391"/>
              <a:gd name="T80" fmla="*/ 2147483647 w 1070"/>
              <a:gd name="T81" fmla="*/ 2147483647 h 1391"/>
              <a:gd name="T82" fmla="*/ 2147483647 w 1070"/>
              <a:gd name="T83" fmla="*/ 2147483647 h 1391"/>
              <a:gd name="T84" fmla="*/ 2147483647 w 1070"/>
              <a:gd name="T85" fmla="*/ 2147483647 h 1391"/>
              <a:gd name="T86" fmla="*/ 2147483647 w 1070"/>
              <a:gd name="T87" fmla="*/ 2147483647 h 1391"/>
              <a:gd name="T88" fmla="*/ 2147483647 w 1070"/>
              <a:gd name="T89" fmla="*/ 2147483647 h 1391"/>
              <a:gd name="T90" fmla="*/ 2147483647 w 1070"/>
              <a:gd name="T91" fmla="*/ 2147483647 h 1391"/>
              <a:gd name="T92" fmla="*/ 2147483647 w 1070"/>
              <a:gd name="T93" fmla="*/ 2147483647 h 1391"/>
              <a:gd name="T94" fmla="*/ 2147483647 w 1070"/>
              <a:gd name="T95" fmla="*/ 2147483647 h 1391"/>
              <a:gd name="T96" fmla="*/ 2147483647 w 1070"/>
              <a:gd name="T97" fmla="*/ 2147483647 h 1391"/>
              <a:gd name="T98" fmla="*/ 2147483647 w 1070"/>
              <a:gd name="T99" fmla="*/ 2147483647 h 1391"/>
              <a:gd name="T100" fmla="*/ 2147483647 w 1070"/>
              <a:gd name="T101" fmla="*/ 2147483647 h 1391"/>
              <a:gd name="T102" fmla="*/ 2147483647 w 1070"/>
              <a:gd name="T103" fmla="*/ 2147483647 h 1391"/>
              <a:gd name="T104" fmla="*/ 2147483647 w 1070"/>
              <a:gd name="T105" fmla="*/ 2147483647 h 1391"/>
              <a:gd name="T106" fmla="*/ 2147483647 w 1070"/>
              <a:gd name="T107" fmla="*/ 2147483647 h 1391"/>
              <a:gd name="T108" fmla="*/ 2147483647 w 1070"/>
              <a:gd name="T109" fmla="*/ 2147483647 h 1391"/>
              <a:gd name="T110" fmla="*/ 2147483647 w 1070"/>
              <a:gd name="T111" fmla="*/ 2147483647 h 1391"/>
              <a:gd name="T112" fmla="*/ 0 w 1070"/>
              <a:gd name="T113" fmla="*/ 2147483647 h 13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70"/>
              <a:gd name="T172" fmla="*/ 0 h 1391"/>
              <a:gd name="T173" fmla="*/ 1070 w 1070"/>
              <a:gd name="T174" fmla="*/ 1391 h 13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70" h="1391">
                <a:moveTo>
                  <a:pt x="0" y="1310"/>
                </a:moveTo>
                <a:cubicBezTo>
                  <a:pt x="94" y="1335"/>
                  <a:pt x="167" y="1383"/>
                  <a:pt x="282" y="1384"/>
                </a:cubicBezTo>
                <a:lnTo>
                  <a:pt x="370" y="1391"/>
                </a:lnTo>
                <a:lnTo>
                  <a:pt x="432" y="1388"/>
                </a:lnTo>
                <a:cubicBezTo>
                  <a:pt x="452" y="1386"/>
                  <a:pt x="465" y="1390"/>
                  <a:pt x="495" y="1387"/>
                </a:cubicBezTo>
                <a:cubicBezTo>
                  <a:pt x="525" y="1384"/>
                  <a:pt x="588" y="1373"/>
                  <a:pt x="614" y="1368"/>
                </a:cubicBezTo>
                <a:cubicBezTo>
                  <a:pt x="636" y="1357"/>
                  <a:pt x="624" y="1361"/>
                  <a:pt x="651" y="1355"/>
                </a:cubicBezTo>
                <a:cubicBezTo>
                  <a:pt x="659" y="1350"/>
                  <a:pt x="685" y="1345"/>
                  <a:pt x="694" y="1343"/>
                </a:cubicBezTo>
                <a:cubicBezTo>
                  <a:pt x="706" y="1327"/>
                  <a:pt x="685" y="1343"/>
                  <a:pt x="716" y="1338"/>
                </a:cubicBezTo>
                <a:cubicBezTo>
                  <a:pt x="731" y="1336"/>
                  <a:pt x="739" y="1327"/>
                  <a:pt x="752" y="1320"/>
                </a:cubicBezTo>
                <a:cubicBezTo>
                  <a:pt x="763" y="1314"/>
                  <a:pt x="776" y="1311"/>
                  <a:pt x="788" y="1308"/>
                </a:cubicBezTo>
                <a:cubicBezTo>
                  <a:pt x="805" y="1296"/>
                  <a:pt x="828" y="1285"/>
                  <a:pt x="848" y="1278"/>
                </a:cubicBezTo>
                <a:cubicBezTo>
                  <a:pt x="856" y="1272"/>
                  <a:pt x="874" y="1266"/>
                  <a:pt x="874" y="1266"/>
                </a:cubicBezTo>
                <a:cubicBezTo>
                  <a:pt x="878" y="1259"/>
                  <a:pt x="879" y="1254"/>
                  <a:pt x="888" y="1254"/>
                </a:cubicBezTo>
                <a:lnTo>
                  <a:pt x="980" y="1188"/>
                </a:lnTo>
                <a:lnTo>
                  <a:pt x="1056" y="1124"/>
                </a:lnTo>
                <a:lnTo>
                  <a:pt x="1070" y="1004"/>
                </a:lnTo>
                <a:lnTo>
                  <a:pt x="1068" y="870"/>
                </a:lnTo>
                <a:lnTo>
                  <a:pt x="1050" y="738"/>
                </a:lnTo>
                <a:lnTo>
                  <a:pt x="1020" y="640"/>
                </a:lnTo>
                <a:lnTo>
                  <a:pt x="966" y="508"/>
                </a:lnTo>
                <a:lnTo>
                  <a:pt x="908" y="412"/>
                </a:lnTo>
                <a:lnTo>
                  <a:pt x="850" y="334"/>
                </a:lnTo>
                <a:lnTo>
                  <a:pt x="798" y="274"/>
                </a:lnTo>
                <a:lnTo>
                  <a:pt x="756" y="238"/>
                </a:lnTo>
                <a:lnTo>
                  <a:pt x="712" y="198"/>
                </a:lnTo>
                <a:lnTo>
                  <a:pt x="660" y="156"/>
                </a:lnTo>
                <a:lnTo>
                  <a:pt x="604" y="122"/>
                </a:lnTo>
                <a:lnTo>
                  <a:pt x="558" y="96"/>
                </a:lnTo>
                <a:lnTo>
                  <a:pt x="498" y="64"/>
                </a:lnTo>
                <a:lnTo>
                  <a:pt x="432" y="40"/>
                </a:lnTo>
                <a:lnTo>
                  <a:pt x="382" y="22"/>
                </a:lnTo>
                <a:lnTo>
                  <a:pt x="340" y="12"/>
                </a:lnTo>
                <a:lnTo>
                  <a:pt x="284" y="0"/>
                </a:lnTo>
                <a:lnTo>
                  <a:pt x="350" y="76"/>
                </a:lnTo>
                <a:lnTo>
                  <a:pt x="384" y="126"/>
                </a:lnTo>
                <a:lnTo>
                  <a:pt x="418" y="176"/>
                </a:lnTo>
                <a:lnTo>
                  <a:pt x="458" y="256"/>
                </a:lnTo>
                <a:lnTo>
                  <a:pt x="480" y="308"/>
                </a:lnTo>
                <a:lnTo>
                  <a:pt x="506" y="376"/>
                </a:lnTo>
                <a:lnTo>
                  <a:pt x="522" y="444"/>
                </a:lnTo>
                <a:lnTo>
                  <a:pt x="534" y="512"/>
                </a:lnTo>
                <a:lnTo>
                  <a:pt x="548" y="640"/>
                </a:lnTo>
                <a:lnTo>
                  <a:pt x="544" y="760"/>
                </a:lnTo>
                <a:lnTo>
                  <a:pt x="514" y="920"/>
                </a:lnTo>
                <a:lnTo>
                  <a:pt x="484" y="1012"/>
                </a:lnTo>
                <a:lnTo>
                  <a:pt x="452" y="1082"/>
                </a:lnTo>
                <a:lnTo>
                  <a:pt x="430" y="1128"/>
                </a:lnTo>
                <a:lnTo>
                  <a:pt x="408" y="1162"/>
                </a:lnTo>
                <a:lnTo>
                  <a:pt x="388" y="1192"/>
                </a:lnTo>
                <a:lnTo>
                  <a:pt x="364" y="1216"/>
                </a:lnTo>
                <a:lnTo>
                  <a:pt x="318" y="1252"/>
                </a:lnTo>
                <a:lnTo>
                  <a:pt x="260" y="1286"/>
                </a:lnTo>
                <a:lnTo>
                  <a:pt x="182" y="1314"/>
                </a:lnTo>
                <a:lnTo>
                  <a:pt x="114" y="1322"/>
                </a:lnTo>
                <a:lnTo>
                  <a:pt x="46" y="1316"/>
                </a:lnTo>
                <a:lnTo>
                  <a:pt x="0" y="1310"/>
                </a:lnTo>
                <a:close/>
              </a:path>
            </a:pathLst>
          </a:custGeom>
          <a:solidFill>
            <a:schemeClr val="bg1">
              <a:lumMod val="95000"/>
            </a:schemeClr>
          </a:solidFill>
          <a:ln>
            <a:noFill/>
          </a:ln>
        </p:spPr>
        <p:txBody>
          <a:bodyPr wrap="square" lIns="0" tIns="0" rIns="0" bIns="0">
            <a:spAutoFit/>
          </a:bodyPr>
          <a:lstStyle/>
          <a:p>
            <a:pPr eaLnBrk="0" hangingPunct="0"/>
            <a:endParaRPr lang="fr-CA" sz="4800"/>
          </a:p>
        </p:txBody>
      </p:sp>
      <p:sp>
        <p:nvSpPr>
          <p:cNvPr id="142" name="Freeform 48"/>
          <p:cNvSpPr>
            <a:spLocks/>
          </p:cNvSpPr>
          <p:nvPr/>
        </p:nvSpPr>
        <p:spPr bwMode="auto">
          <a:xfrm>
            <a:off x="7239000" y="3953455"/>
            <a:ext cx="3797301" cy="738664"/>
          </a:xfrm>
          <a:custGeom>
            <a:avLst/>
            <a:gdLst>
              <a:gd name="T0" fmla="*/ 0 w 1070"/>
              <a:gd name="T1" fmla="*/ 2147483647 h 1391"/>
              <a:gd name="T2" fmla="*/ 2147483647 w 1070"/>
              <a:gd name="T3" fmla="*/ 2147483647 h 1391"/>
              <a:gd name="T4" fmla="*/ 2147483647 w 1070"/>
              <a:gd name="T5" fmla="*/ 2147483647 h 1391"/>
              <a:gd name="T6" fmla="*/ 2147483647 w 1070"/>
              <a:gd name="T7" fmla="*/ 2147483647 h 1391"/>
              <a:gd name="T8" fmla="*/ 2147483647 w 1070"/>
              <a:gd name="T9" fmla="*/ 2147483647 h 1391"/>
              <a:gd name="T10" fmla="*/ 2147483647 w 1070"/>
              <a:gd name="T11" fmla="*/ 2147483647 h 1391"/>
              <a:gd name="T12" fmla="*/ 2147483647 w 1070"/>
              <a:gd name="T13" fmla="*/ 2147483647 h 1391"/>
              <a:gd name="T14" fmla="*/ 2147483647 w 1070"/>
              <a:gd name="T15" fmla="*/ 2147483647 h 1391"/>
              <a:gd name="T16" fmla="*/ 2147483647 w 1070"/>
              <a:gd name="T17" fmla="*/ 2147483647 h 1391"/>
              <a:gd name="T18" fmla="*/ 2147483647 w 1070"/>
              <a:gd name="T19" fmla="*/ 2147483647 h 1391"/>
              <a:gd name="T20" fmla="*/ 2147483647 w 1070"/>
              <a:gd name="T21" fmla="*/ 2147483647 h 1391"/>
              <a:gd name="T22" fmla="*/ 2147483647 w 1070"/>
              <a:gd name="T23" fmla="*/ 2147483647 h 1391"/>
              <a:gd name="T24" fmla="*/ 2147483647 w 1070"/>
              <a:gd name="T25" fmla="*/ 2147483647 h 1391"/>
              <a:gd name="T26" fmla="*/ 2147483647 w 1070"/>
              <a:gd name="T27" fmla="*/ 2147483647 h 1391"/>
              <a:gd name="T28" fmla="*/ 2147483647 w 1070"/>
              <a:gd name="T29" fmla="*/ 2147483647 h 1391"/>
              <a:gd name="T30" fmla="*/ 2147483647 w 1070"/>
              <a:gd name="T31" fmla="*/ 2147483647 h 1391"/>
              <a:gd name="T32" fmla="*/ 2147483647 w 1070"/>
              <a:gd name="T33" fmla="*/ 2147483647 h 1391"/>
              <a:gd name="T34" fmla="*/ 2147483647 w 1070"/>
              <a:gd name="T35" fmla="*/ 2147483647 h 1391"/>
              <a:gd name="T36" fmla="*/ 2147483647 w 1070"/>
              <a:gd name="T37" fmla="*/ 2147483647 h 1391"/>
              <a:gd name="T38" fmla="*/ 2147483647 w 1070"/>
              <a:gd name="T39" fmla="*/ 2147483647 h 1391"/>
              <a:gd name="T40" fmla="*/ 2147483647 w 1070"/>
              <a:gd name="T41" fmla="*/ 2147483647 h 1391"/>
              <a:gd name="T42" fmla="*/ 2147483647 w 1070"/>
              <a:gd name="T43" fmla="*/ 2147483647 h 1391"/>
              <a:gd name="T44" fmla="*/ 2147483647 w 1070"/>
              <a:gd name="T45" fmla="*/ 2147483647 h 1391"/>
              <a:gd name="T46" fmla="*/ 2147483647 w 1070"/>
              <a:gd name="T47" fmla="*/ 2147483647 h 1391"/>
              <a:gd name="T48" fmla="*/ 2147483647 w 1070"/>
              <a:gd name="T49" fmla="*/ 2147483647 h 1391"/>
              <a:gd name="T50" fmla="*/ 2147483647 w 1070"/>
              <a:gd name="T51" fmla="*/ 2147483647 h 1391"/>
              <a:gd name="T52" fmla="*/ 2147483647 w 1070"/>
              <a:gd name="T53" fmla="*/ 2147483647 h 1391"/>
              <a:gd name="T54" fmla="*/ 2147483647 w 1070"/>
              <a:gd name="T55" fmla="*/ 2147483647 h 1391"/>
              <a:gd name="T56" fmla="*/ 2147483647 w 1070"/>
              <a:gd name="T57" fmla="*/ 2147483647 h 1391"/>
              <a:gd name="T58" fmla="*/ 2147483647 w 1070"/>
              <a:gd name="T59" fmla="*/ 2147483647 h 1391"/>
              <a:gd name="T60" fmla="*/ 2147483647 w 1070"/>
              <a:gd name="T61" fmla="*/ 2147483647 h 1391"/>
              <a:gd name="T62" fmla="*/ 2147483647 w 1070"/>
              <a:gd name="T63" fmla="*/ 2147483647 h 1391"/>
              <a:gd name="T64" fmla="*/ 2147483647 w 1070"/>
              <a:gd name="T65" fmla="*/ 2147483647 h 1391"/>
              <a:gd name="T66" fmla="*/ 2147483647 w 1070"/>
              <a:gd name="T67" fmla="*/ 0 h 1391"/>
              <a:gd name="T68" fmla="*/ 2147483647 w 1070"/>
              <a:gd name="T69" fmla="*/ 2147483647 h 1391"/>
              <a:gd name="T70" fmla="*/ 2147483647 w 1070"/>
              <a:gd name="T71" fmla="*/ 2147483647 h 1391"/>
              <a:gd name="T72" fmla="*/ 2147483647 w 1070"/>
              <a:gd name="T73" fmla="*/ 2147483647 h 1391"/>
              <a:gd name="T74" fmla="*/ 2147483647 w 1070"/>
              <a:gd name="T75" fmla="*/ 2147483647 h 1391"/>
              <a:gd name="T76" fmla="*/ 2147483647 w 1070"/>
              <a:gd name="T77" fmla="*/ 2147483647 h 1391"/>
              <a:gd name="T78" fmla="*/ 2147483647 w 1070"/>
              <a:gd name="T79" fmla="*/ 2147483647 h 1391"/>
              <a:gd name="T80" fmla="*/ 2147483647 w 1070"/>
              <a:gd name="T81" fmla="*/ 2147483647 h 1391"/>
              <a:gd name="T82" fmla="*/ 2147483647 w 1070"/>
              <a:gd name="T83" fmla="*/ 2147483647 h 1391"/>
              <a:gd name="T84" fmla="*/ 2147483647 w 1070"/>
              <a:gd name="T85" fmla="*/ 2147483647 h 1391"/>
              <a:gd name="T86" fmla="*/ 2147483647 w 1070"/>
              <a:gd name="T87" fmla="*/ 2147483647 h 1391"/>
              <a:gd name="T88" fmla="*/ 2147483647 w 1070"/>
              <a:gd name="T89" fmla="*/ 2147483647 h 1391"/>
              <a:gd name="T90" fmla="*/ 2147483647 w 1070"/>
              <a:gd name="T91" fmla="*/ 2147483647 h 1391"/>
              <a:gd name="T92" fmla="*/ 2147483647 w 1070"/>
              <a:gd name="T93" fmla="*/ 2147483647 h 1391"/>
              <a:gd name="T94" fmla="*/ 2147483647 w 1070"/>
              <a:gd name="T95" fmla="*/ 2147483647 h 1391"/>
              <a:gd name="T96" fmla="*/ 2147483647 w 1070"/>
              <a:gd name="T97" fmla="*/ 2147483647 h 1391"/>
              <a:gd name="T98" fmla="*/ 2147483647 w 1070"/>
              <a:gd name="T99" fmla="*/ 2147483647 h 1391"/>
              <a:gd name="T100" fmla="*/ 2147483647 w 1070"/>
              <a:gd name="T101" fmla="*/ 2147483647 h 1391"/>
              <a:gd name="T102" fmla="*/ 2147483647 w 1070"/>
              <a:gd name="T103" fmla="*/ 2147483647 h 1391"/>
              <a:gd name="T104" fmla="*/ 2147483647 w 1070"/>
              <a:gd name="T105" fmla="*/ 2147483647 h 1391"/>
              <a:gd name="T106" fmla="*/ 2147483647 w 1070"/>
              <a:gd name="T107" fmla="*/ 2147483647 h 1391"/>
              <a:gd name="T108" fmla="*/ 2147483647 w 1070"/>
              <a:gd name="T109" fmla="*/ 2147483647 h 1391"/>
              <a:gd name="T110" fmla="*/ 2147483647 w 1070"/>
              <a:gd name="T111" fmla="*/ 2147483647 h 1391"/>
              <a:gd name="T112" fmla="*/ 0 w 1070"/>
              <a:gd name="T113" fmla="*/ 2147483647 h 13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70"/>
              <a:gd name="T172" fmla="*/ 0 h 1391"/>
              <a:gd name="T173" fmla="*/ 1070 w 1070"/>
              <a:gd name="T174" fmla="*/ 1391 h 13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70" h="1391">
                <a:moveTo>
                  <a:pt x="0" y="1310"/>
                </a:moveTo>
                <a:cubicBezTo>
                  <a:pt x="94" y="1335"/>
                  <a:pt x="167" y="1383"/>
                  <a:pt x="282" y="1384"/>
                </a:cubicBezTo>
                <a:lnTo>
                  <a:pt x="370" y="1391"/>
                </a:lnTo>
                <a:lnTo>
                  <a:pt x="432" y="1388"/>
                </a:lnTo>
                <a:cubicBezTo>
                  <a:pt x="452" y="1386"/>
                  <a:pt x="465" y="1390"/>
                  <a:pt x="495" y="1387"/>
                </a:cubicBezTo>
                <a:cubicBezTo>
                  <a:pt x="525" y="1384"/>
                  <a:pt x="588" y="1373"/>
                  <a:pt x="614" y="1368"/>
                </a:cubicBezTo>
                <a:cubicBezTo>
                  <a:pt x="636" y="1357"/>
                  <a:pt x="624" y="1361"/>
                  <a:pt x="651" y="1355"/>
                </a:cubicBezTo>
                <a:cubicBezTo>
                  <a:pt x="659" y="1350"/>
                  <a:pt x="685" y="1345"/>
                  <a:pt x="694" y="1343"/>
                </a:cubicBezTo>
                <a:cubicBezTo>
                  <a:pt x="706" y="1327"/>
                  <a:pt x="685" y="1343"/>
                  <a:pt x="716" y="1338"/>
                </a:cubicBezTo>
                <a:cubicBezTo>
                  <a:pt x="731" y="1336"/>
                  <a:pt x="739" y="1327"/>
                  <a:pt x="752" y="1320"/>
                </a:cubicBezTo>
                <a:cubicBezTo>
                  <a:pt x="763" y="1314"/>
                  <a:pt x="776" y="1311"/>
                  <a:pt x="788" y="1308"/>
                </a:cubicBezTo>
                <a:cubicBezTo>
                  <a:pt x="805" y="1296"/>
                  <a:pt x="828" y="1285"/>
                  <a:pt x="848" y="1278"/>
                </a:cubicBezTo>
                <a:cubicBezTo>
                  <a:pt x="856" y="1272"/>
                  <a:pt x="874" y="1266"/>
                  <a:pt x="874" y="1266"/>
                </a:cubicBezTo>
                <a:cubicBezTo>
                  <a:pt x="878" y="1259"/>
                  <a:pt x="879" y="1254"/>
                  <a:pt x="888" y="1254"/>
                </a:cubicBezTo>
                <a:lnTo>
                  <a:pt x="980" y="1188"/>
                </a:lnTo>
                <a:lnTo>
                  <a:pt x="1056" y="1124"/>
                </a:lnTo>
                <a:lnTo>
                  <a:pt x="1070" y="1004"/>
                </a:lnTo>
                <a:lnTo>
                  <a:pt x="1068" y="870"/>
                </a:lnTo>
                <a:lnTo>
                  <a:pt x="1050" y="738"/>
                </a:lnTo>
                <a:lnTo>
                  <a:pt x="1020" y="640"/>
                </a:lnTo>
                <a:lnTo>
                  <a:pt x="966" y="508"/>
                </a:lnTo>
                <a:lnTo>
                  <a:pt x="908" y="412"/>
                </a:lnTo>
                <a:lnTo>
                  <a:pt x="850" y="334"/>
                </a:lnTo>
                <a:lnTo>
                  <a:pt x="798" y="274"/>
                </a:lnTo>
                <a:lnTo>
                  <a:pt x="756" y="238"/>
                </a:lnTo>
                <a:lnTo>
                  <a:pt x="712" y="198"/>
                </a:lnTo>
                <a:lnTo>
                  <a:pt x="660" y="156"/>
                </a:lnTo>
                <a:lnTo>
                  <a:pt x="604" y="122"/>
                </a:lnTo>
                <a:lnTo>
                  <a:pt x="558" y="96"/>
                </a:lnTo>
                <a:lnTo>
                  <a:pt x="498" y="64"/>
                </a:lnTo>
                <a:lnTo>
                  <a:pt x="432" y="40"/>
                </a:lnTo>
                <a:lnTo>
                  <a:pt x="382" y="22"/>
                </a:lnTo>
                <a:lnTo>
                  <a:pt x="340" y="12"/>
                </a:lnTo>
                <a:lnTo>
                  <a:pt x="284" y="0"/>
                </a:lnTo>
                <a:lnTo>
                  <a:pt x="350" y="76"/>
                </a:lnTo>
                <a:lnTo>
                  <a:pt x="384" y="126"/>
                </a:lnTo>
                <a:lnTo>
                  <a:pt x="418" y="176"/>
                </a:lnTo>
                <a:lnTo>
                  <a:pt x="458" y="256"/>
                </a:lnTo>
                <a:lnTo>
                  <a:pt x="480" y="308"/>
                </a:lnTo>
                <a:lnTo>
                  <a:pt x="506" y="376"/>
                </a:lnTo>
                <a:lnTo>
                  <a:pt x="522" y="444"/>
                </a:lnTo>
                <a:lnTo>
                  <a:pt x="534" y="512"/>
                </a:lnTo>
                <a:lnTo>
                  <a:pt x="548" y="640"/>
                </a:lnTo>
                <a:lnTo>
                  <a:pt x="544" y="760"/>
                </a:lnTo>
                <a:lnTo>
                  <a:pt x="514" y="920"/>
                </a:lnTo>
                <a:lnTo>
                  <a:pt x="484" y="1012"/>
                </a:lnTo>
                <a:lnTo>
                  <a:pt x="452" y="1082"/>
                </a:lnTo>
                <a:lnTo>
                  <a:pt x="430" y="1128"/>
                </a:lnTo>
                <a:lnTo>
                  <a:pt x="408" y="1162"/>
                </a:lnTo>
                <a:lnTo>
                  <a:pt x="388" y="1192"/>
                </a:lnTo>
                <a:lnTo>
                  <a:pt x="364" y="1216"/>
                </a:lnTo>
                <a:lnTo>
                  <a:pt x="318" y="1252"/>
                </a:lnTo>
                <a:lnTo>
                  <a:pt x="260" y="1286"/>
                </a:lnTo>
                <a:lnTo>
                  <a:pt x="182" y="1314"/>
                </a:lnTo>
                <a:lnTo>
                  <a:pt x="114" y="1322"/>
                </a:lnTo>
                <a:lnTo>
                  <a:pt x="46" y="1316"/>
                </a:lnTo>
                <a:lnTo>
                  <a:pt x="0" y="1310"/>
                </a:lnTo>
                <a:close/>
              </a:path>
            </a:pathLst>
          </a:custGeom>
          <a:solidFill>
            <a:schemeClr val="bg1">
              <a:lumMod val="75000"/>
            </a:schemeClr>
          </a:solidFill>
          <a:ln>
            <a:noFill/>
          </a:ln>
        </p:spPr>
        <p:txBody>
          <a:bodyPr lIns="0" tIns="0" rIns="0" bIns="0">
            <a:spAutoFit/>
          </a:bodyPr>
          <a:lstStyle/>
          <a:p>
            <a:pPr eaLnBrk="0" hangingPunct="0"/>
            <a:endParaRPr lang="fr-CA" sz="4800"/>
          </a:p>
        </p:txBody>
      </p:sp>
      <p:grpSp>
        <p:nvGrpSpPr>
          <p:cNvPr id="143" name="Group 52"/>
          <p:cNvGrpSpPr>
            <a:grpSpLocks/>
          </p:cNvGrpSpPr>
          <p:nvPr/>
        </p:nvGrpSpPr>
        <p:grpSpPr bwMode="auto">
          <a:xfrm>
            <a:off x="4178301" y="5427925"/>
            <a:ext cx="6858000" cy="3622327"/>
            <a:chOff x="3250" y="2473"/>
            <a:chExt cx="1932" cy="1038"/>
          </a:xfrm>
        </p:grpSpPr>
        <p:sp>
          <p:nvSpPr>
            <p:cNvPr id="144" name="Oval 35"/>
            <p:cNvSpPr>
              <a:spLocks noChangeArrowheads="1"/>
            </p:cNvSpPr>
            <p:nvPr/>
          </p:nvSpPr>
          <p:spPr bwMode="auto">
            <a:xfrm>
              <a:off x="3844" y="2837"/>
              <a:ext cx="744" cy="298"/>
            </a:xfrm>
            <a:prstGeom prst="ellipse">
              <a:avLst/>
            </a:pr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endParaRPr lang="fr-CA" sz="4800"/>
            </a:p>
          </p:txBody>
        </p:sp>
        <p:sp>
          <p:nvSpPr>
            <p:cNvPr id="145" name="Oval 36"/>
            <p:cNvSpPr>
              <a:spLocks noChangeArrowheads="1"/>
            </p:cNvSpPr>
            <p:nvPr/>
          </p:nvSpPr>
          <p:spPr bwMode="auto">
            <a:xfrm>
              <a:off x="3250" y="2837"/>
              <a:ext cx="1932" cy="298"/>
            </a:xfrm>
            <a:prstGeom prst="ellipse">
              <a:avLst/>
            </a:pr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endParaRPr lang="fr-CA" sz="4800"/>
            </a:p>
          </p:txBody>
        </p:sp>
        <p:grpSp>
          <p:nvGrpSpPr>
            <p:cNvPr id="146" name="Group 44"/>
            <p:cNvGrpSpPr>
              <a:grpSpLocks/>
            </p:cNvGrpSpPr>
            <p:nvPr/>
          </p:nvGrpSpPr>
          <p:grpSpPr bwMode="auto">
            <a:xfrm>
              <a:off x="3701" y="2577"/>
              <a:ext cx="1038" cy="884"/>
              <a:chOff x="3701" y="2577"/>
              <a:chExt cx="1038" cy="884"/>
            </a:xfrm>
          </p:grpSpPr>
          <p:sp>
            <p:nvSpPr>
              <p:cNvPr id="150" name="Arc 38"/>
              <p:cNvSpPr>
                <a:spLocks/>
              </p:cNvSpPr>
              <p:nvPr/>
            </p:nvSpPr>
            <p:spPr bwMode="auto">
              <a:xfrm>
                <a:off x="3773" y="3249"/>
                <a:ext cx="966" cy="212"/>
              </a:xfrm>
              <a:custGeom>
                <a:avLst/>
                <a:gdLst>
                  <a:gd name="T0" fmla="*/ 0 w 21600"/>
                  <a:gd name="T1" fmla="*/ 0 h 25866"/>
                  <a:gd name="T2" fmla="*/ 0 w 21600"/>
                  <a:gd name="T3" fmla="*/ 0 h 25866"/>
                  <a:gd name="T4" fmla="*/ 0 w 21600"/>
                  <a:gd name="T5" fmla="*/ 0 h 25866"/>
                  <a:gd name="T6" fmla="*/ 0 60000 65536"/>
                  <a:gd name="T7" fmla="*/ 0 60000 65536"/>
                  <a:gd name="T8" fmla="*/ 0 60000 65536"/>
                  <a:gd name="T9" fmla="*/ 0 w 21600"/>
                  <a:gd name="T10" fmla="*/ 0 h 25866"/>
                  <a:gd name="T11" fmla="*/ 21600 w 21600"/>
                  <a:gd name="T12" fmla="*/ 25866 h 25866"/>
                </a:gdLst>
                <a:ahLst/>
                <a:cxnLst>
                  <a:cxn ang="T6">
                    <a:pos x="T0" y="T1"/>
                  </a:cxn>
                  <a:cxn ang="T7">
                    <a:pos x="T2" y="T3"/>
                  </a:cxn>
                  <a:cxn ang="T8">
                    <a:pos x="T4" y="T5"/>
                  </a:cxn>
                </a:cxnLst>
                <a:rect l="T9" t="T10" r="T11" b="T12"/>
                <a:pathLst>
                  <a:path w="21600" h="25866" fill="none" extrusionOk="0">
                    <a:moveTo>
                      <a:pt x="6040" y="25865"/>
                    </a:moveTo>
                    <a:cubicBezTo>
                      <a:pt x="2164" y="21841"/>
                      <a:pt x="0" y="16471"/>
                      <a:pt x="0" y="10884"/>
                    </a:cubicBezTo>
                    <a:cubicBezTo>
                      <a:pt x="0" y="7059"/>
                      <a:pt x="1015" y="3303"/>
                      <a:pt x="2942" y="0"/>
                    </a:cubicBezTo>
                  </a:path>
                  <a:path w="21600" h="25866" stroke="0" extrusionOk="0">
                    <a:moveTo>
                      <a:pt x="6040" y="25865"/>
                    </a:moveTo>
                    <a:cubicBezTo>
                      <a:pt x="2164" y="21841"/>
                      <a:pt x="0" y="16471"/>
                      <a:pt x="0" y="10884"/>
                    </a:cubicBezTo>
                    <a:cubicBezTo>
                      <a:pt x="0" y="7059"/>
                      <a:pt x="1015" y="3303"/>
                      <a:pt x="2942" y="0"/>
                    </a:cubicBezTo>
                    <a:lnTo>
                      <a:pt x="21600" y="10884"/>
                    </a:lnTo>
                    <a:close/>
                  </a:path>
                </a:pathLst>
              </a:cu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endParaRPr lang="fr-CA" sz="4800"/>
              </a:p>
            </p:txBody>
          </p:sp>
          <p:sp>
            <p:nvSpPr>
              <p:cNvPr id="151" name="Arc 42"/>
              <p:cNvSpPr>
                <a:spLocks/>
              </p:cNvSpPr>
              <p:nvPr/>
            </p:nvSpPr>
            <p:spPr bwMode="auto">
              <a:xfrm rot="20820319" flipH="1">
                <a:off x="3701" y="2577"/>
                <a:ext cx="966" cy="212"/>
              </a:xfrm>
              <a:custGeom>
                <a:avLst/>
                <a:gdLst>
                  <a:gd name="T0" fmla="*/ 0 w 21600"/>
                  <a:gd name="T1" fmla="*/ 0 h 25866"/>
                  <a:gd name="T2" fmla="*/ 0 w 21600"/>
                  <a:gd name="T3" fmla="*/ 0 h 25866"/>
                  <a:gd name="T4" fmla="*/ 0 w 21600"/>
                  <a:gd name="T5" fmla="*/ 0 h 25866"/>
                  <a:gd name="T6" fmla="*/ 0 60000 65536"/>
                  <a:gd name="T7" fmla="*/ 0 60000 65536"/>
                  <a:gd name="T8" fmla="*/ 0 60000 65536"/>
                  <a:gd name="T9" fmla="*/ 0 w 21600"/>
                  <a:gd name="T10" fmla="*/ 0 h 25866"/>
                  <a:gd name="T11" fmla="*/ 21600 w 21600"/>
                  <a:gd name="T12" fmla="*/ 25866 h 25866"/>
                </a:gdLst>
                <a:ahLst/>
                <a:cxnLst>
                  <a:cxn ang="T6">
                    <a:pos x="T0" y="T1"/>
                  </a:cxn>
                  <a:cxn ang="T7">
                    <a:pos x="T2" y="T3"/>
                  </a:cxn>
                  <a:cxn ang="T8">
                    <a:pos x="T4" y="T5"/>
                  </a:cxn>
                </a:cxnLst>
                <a:rect l="T9" t="T10" r="T11" b="T12"/>
                <a:pathLst>
                  <a:path w="21600" h="25866" fill="none" extrusionOk="0">
                    <a:moveTo>
                      <a:pt x="6040" y="25865"/>
                    </a:moveTo>
                    <a:cubicBezTo>
                      <a:pt x="2164" y="21841"/>
                      <a:pt x="0" y="16471"/>
                      <a:pt x="0" y="10884"/>
                    </a:cubicBezTo>
                    <a:cubicBezTo>
                      <a:pt x="0" y="7059"/>
                      <a:pt x="1015" y="3303"/>
                      <a:pt x="2942" y="0"/>
                    </a:cubicBezTo>
                  </a:path>
                  <a:path w="21600" h="25866" stroke="0" extrusionOk="0">
                    <a:moveTo>
                      <a:pt x="6040" y="25865"/>
                    </a:moveTo>
                    <a:cubicBezTo>
                      <a:pt x="2164" y="21841"/>
                      <a:pt x="0" y="16471"/>
                      <a:pt x="0" y="10884"/>
                    </a:cubicBezTo>
                    <a:cubicBezTo>
                      <a:pt x="0" y="7059"/>
                      <a:pt x="1015" y="3303"/>
                      <a:pt x="2942" y="0"/>
                    </a:cubicBezTo>
                    <a:lnTo>
                      <a:pt x="21600" y="10884"/>
                    </a:lnTo>
                    <a:close/>
                  </a:path>
                </a:pathLst>
              </a:cu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endParaRPr lang="fr-CA" sz="4800"/>
              </a:p>
            </p:txBody>
          </p:sp>
        </p:grpSp>
        <p:grpSp>
          <p:nvGrpSpPr>
            <p:cNvPr id="147" name="Group 45"/>
            <p:cNvGrpSpPr>
              <a:grpSpLocks/>
            </p:cNvGrpSpPr>
            <p:nvPr/>
          </p:nvGrpSpPr>
          <p:grpSpPr bwMode="auto">
            <a:xfrm rot="5400000">
              <a:off x="3667" y="2552"/>
              <a:ext cx="1038" cy="880"/>
              <a:chOff x="3701" y="2578"/>
              <a:chExt cx="1038" cy="880"/>
            </a:xfrm>
          </p:grpSpPr>
          <p:sp>
            <p:nvSpPr>
              <p:cNvPr id="148" name="Arc 46"/>
              <p:cNvSpPr>
                <a:spLocks/>
              </p:cNvSpPr>
              <p:nvPr/>
            </p:nvSpPr>
            <p:spPr bwMode="auto">
              <a:xfrm>
                <a:off x="3773" y="3250"/>
                <a:ext cx="966" cy="208"/>
              </a:xfrm>
              <a:custGeom>
                <a:avLst/>
                <a:gdLst>
                  <a:gd name="T0" fmla="*/ 0 w 21600"/>
                  <a:gd name="T1" fmla="*/ 0 h 25866"/>
                  <a:gd name="T2" fmla="*/ 0 w 21600"/>
                  <a:gd name="T3" fmla="*/ 0 h 25866"/>
                  <a:gd name="T4" fmla="*/ 0 w 21600"/>
                  <a:gd name="T5" fmla="*/ 0 h 25866"/>
                  <a:gd name="T6" fmla="*/ 0 60000 65536"/>
                  <a:gd name="T7" fmla="*/ 0 60000 65536"/>
                  <a:gd name="T8" fmla="*/ 0 60000 65536"/>
                  <a:gd name="T9" fmla="*/ 0 w 21600"/>
                  <a:gd name="T10" fmla="*/ 0 h 25866"/>
                  <a:gd name="T11" fmla="*/ 21600 w 21600"/>
                  <a:gd name="T12" fmla="*/ 25866 h 25866"/>
                </a:gdLst>
                <a:ahLst/>
                <a:cxnLst>
                  <a:cxn ang="T6">
                    <a:pos x="T0" y="T1"/>
                  </a:cxn>
                  <a:cxn ang="T7">
                    <a:pos x="T2" y="T3"/>
                  </a:cxn>
                  <a:cxn ang="T8">
                    <a:pos x="T4" y="T5"/>
                  </a:cxn>
                </a:cxnLst>
                <a:rect l="T9" t="T10" r="T11" b="T12"/>
                <a:pathLst>
                  <a:path w="21600" h="25866" fill="none" extrusionOk="0">
                    <a:moveTo>
                      <a:pt x="6040" y="25865"/>
                    </a:moveTo>
                    <a:cubicBezTo>
                      <a:pt x="2164" y="21841"/>
                      <a:pt x="0" y="16471"/>
                      <a:pt x="0" y="10884"/>
                    </a:cubicBezTo>
                    <a:cubicBezTo>
                      <a:pt x="0" y="7059"/>
                      <a:pt x="1015" y="3303"/>
                      <a:pt x="2942" y="0"/>
                    </a:cubicBezTo>
                  </a:path>
                  <a:path w="21600" h="25866" stroke="0" extrusionOk="0">
                    <a:moveTo>
                      <a:pt x="6040" y="25865"/>
                    </a:moveTo>
                    <a:cubicBezTo>
                      <a:pt x="2164" y="21841"/>
                      <a:pt x="0" y="16471"/>
                      <a:pt x="0" y="10884"/>
                    </a:cubicBezTo>
                    <a:cubicBezTo>
                      <a:pt x="0" y="7059"/>
                      <a:pt x="1015" y="3303"/>
                      <a:pt x="2942" y="0"/>
                    </a:cubicBezTo>
                    <a:lnTo>
                      <a:pt x="21600" y="10884"/>
                    </a:lnTo>
                    <a:close/>
                  </a:path>
                </a:pathLst>
              </a:cu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endParaRPr lang="fr-CA" sz="4800"/>
              </a:p>
            </p:txBody>
          </p:sp>
          <p:sp>
            <p:nvSpPr>
              <p:cNvPr id="149" name="Arc 47"/>
              <p:cNvSpPr>
                <a:spLocks/>
              </p:cNvSpPr>
              <p:nvPr/>
            </p:nvSpPr>
            <p:spPr bwMode="auto">
              <a:xfrm rot="20820319" flipH="1">
                <a:off x="3701" y="2578"/>
                <a:ext cx="966" cy="208"/>
              </a:xfrm>
              <a:custGeom>
                <a:avLst/>
                <a:gdLst>
                  <a:gd name="T0" fmla="*/ 0 w 21600"/>
                  <a:gd name="T1" fmla="*/ 0 h 25866"/>
                  <a:gd name="T2" fmla="*/ 0 w 21600"/>
                  <a:gd name="T3" fmla="*/ 0 h 25866"/>
                  <a:gd name="T4" fmla="*/ 0 w 21600"/>
                  <a:gd name="T5" fmla="*/ 0 h 25866"/>
                  <a:gd name="T6" fmla="*/ 0 60000 65536"/>
                  <a:gd name="T7" fmla="*/ 0 60000 65536"/>
                  <a:gd name="T8" fmla="*/ 0 60000 65536"/>
                  <a:gd name="T9" fmla="*/ 0 w 21600"/>
                  <a:gd name="T10" fmla="*/ 0 h 25866"/>
                  <a:gd name="T11" fmla="*/ 21600 w 21600"/>
                  <a:gd name="T12" fmla="*/ 25866 h 25866"/>
                </a:gdLst>
                <a:ahLst/>
                <a:cxnLst>
                  <a:cxn ang="T6">
                    <a:pos x="T0" y="T1"/>
                  </a:cxn>
                  <a:cxn ang="T7">
                    <a:pos x="T2" y="T3"/>
                  </a:cxn>
                  <a:cxn ang="T8">
                    <a:pos x="T4" y="T5"/>
                  </a:cxn>
                </a:cxnLst>
                <a:rect l="T9" t="T10" r="T11" b="T12"/>
                <a:pathLst>
                  <a:path w="21600" h="25866" fill="none" extrusionOk="0">
                    <a:moveTo>
                      <a:pt x="6040" y="25865"/>
                    </a:moveTo>
                    <a:cubicBezTo>
                      <a:pt x="2164" y="21841"/>
                      <a:pt x="0" y="16471"/>
                      <a:pt x="0" y="10884"/>
                    </a:cubicBezTo>
                    <a:cubicBezTo>
                      <a:pt x="0" y="7059"/>
                      <a:pt x="1015" y="3303"/>
                      <a:pt x="2942" y="0"/>
                    </a:cubicBezTo>
                  </a:path>
                  <a:path w="21600" h="25866" stroke="0" extrusionOk="0">
                    <a:moveTo>
                      <a:pt x="6040" y="25865"/>
                    </a:moveTo>
                    <a:cubicBezTo>
                      <a:pt x="2164" y="21841"/>
                      <a:pt x="0" y="16471"/>
                      <a:pt x="0" y="10884"/>
                    </a:cubicBezTo>
                    <a:cubicBezTo>
                      <a:pt x="0" y="7059"/>
                      <a:pt x="1015" y="3303"/>
                      <a:pt x="2942" y="0"/>
                    </a:cubicBezTo>
                    <a:lnTo>
                      <a:pt x="21600" y="10884"/>
                    </a:lnTo>
                    <a:close/>
                  </a:path>
                </a:pathLst>
              </a:cu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endParaRPr lang="fr-CA" sz="4800"/>
              </a:p>
            </p:txBody>
          </p:sp>
        </p:grpSp>
      </p:grpSp>
      <p:sp>
        <p:nvSpPr>
          <p:cNvPr id="152" name="ZoneTexte 59"/>
          <p:cNvSpPr txBox="1">
            <a:spLocks noChangeArrowheads="1"/>
          </p:cNvSpPr>
          <p:nvPr/>
        </p:nvSpPr>
        <p:spPr bwMode="auto">
          <a:xfrm>
            <a:off x="4189030" y="4010969"/>
            <a:ext cx="2501006" cy="892552"/>
          </a:xfrm>
          <a:prstGeom prst="rect">
            <a:avLst/>
          </a:prstGeom>
          <a:solidFill>
            <a:schemeClr val="tx2"/>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fr-CA" sz="2600" dirty="0">
                <a:solidFill>
                  <a:schemeClr val="bg1"/>
                </a:solidFill>
              </a:rPr>
              <a:t>1. Cueillette</a:t>
            </a:r>
          </a:p>
          <a:p>
            <a:pPr eaLnBrk="0" hangingPunct="0">
              <a:defRPr/>
            </a:pPr>
            <a:r>
              <a:rPr lang="fr-CA" sz="2600" dirty="0">
                <a:solidFill>
                  <a:schemeClr val="bg1"/>
                </a:solidFill>
              </a:rPr>
              <a:t>  d’information</a:t>
            </a:r>
          </a:p>
        </p:txBody>
      </p:sp>
      <p:sp>
        <p:nvSpPr>
          <p:cNvPr id="153" name="ZoneTexte 61"/>
          <p:cNvSpPr txBox="1">
            <a:spLocks noChangeArrowheads="1"/>
          </p:cNvSpPr>
          <p:nvPr/>
        </p:nvSpPr>
        <p:spPr bwMode="auto">
          <a:xfrm rot="5400000">
            <a:off x="8514582" y="6170237"/>
            <a:ext cx="2738389" cy="892552"/>
          </a:xfrm>
          <a:prstGeom prst="rect">
            <a:avLst/>
          </a:prstGeom>
          <a:solidFill>
            <a:schemeClr val="tx2"/>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fr-CA" sz="2600" dirty="0">
                <a:solidFill>
                  <a:schemeClr val="bg1"/>
                </a:solidFill>
              </a:rPr>
              <a:t>2. Divulgation </a:t>
            </a:r>
            <a:br>
              <a:rPr lang="fr-CA" sz="2600" dirty="0">
                <a:solidFill>
                  <a:schemeClr val="bg1"/>
                </a:solidFill>
              </a:rPr>
            </a:br>
            <a:r>
              <a:rPr lang="fr-CA" sz="2600" dirty="0">
                <a:solidFill>
                  <a:schemeClr val="bg1"/>
                </a:solidFill>
              </a:rPr>
              <a:t>  du diagnostic</a:t>
            </a:r>
          </a:p>
        </p:txBody>
      </p:sp>
      <p:sp>
        <p:nvSpPr>
          <p:cNvPr id="154" name="ZoneTexte 62"/>
          <p:cNvSpPr txBox="1">
            <a:spLocks noChangeArrowheads="1"/>
          </p:cNvSpPr>
          <p:nvPr/>
        </p:nvSpPr>
        <p:spPr bwMode="auto">
          <a:xfrm>
            <a:off x="4884245" y="9517636"/>
            <a:ext cx="2768884" cy="892552"/>
          </a:xfrm>
          <a:prstGeom prst="rect">
            <a:avLst/>
          </a:prstGeom>
          <a:solidFill>
            <a:schemeClr val="tx2"/>
          </a:solidFill>
          <a:ln>
            <a:solidFill>
              <a:schemeClr val="tx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77800" indent="-1778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fr-CA" sz="2600" dirty="0">
                <a:solidFill>
                  <a:schemeClr val="bg1"/>
                </a:solidFill>
              </a:rPr>
              <a:t>3. Acceptation</a:t>
            </a:r>
            <a:br>
              <a:rPr lang="fr-CA" sz="2600" dirty="0">
                <a:solidFill>
                  <a:schemeClr val="bg1"/>
                </a:solidFill>
              </a:rPr>
            </a:br>
            <a:r>
              <a:rPr lang="fr-CA" sz="2600" dirty="0">
                <a:solidFill>
                  <a:schemeClr val="bg1"/>
                </a:solidFill>
              </a:rPr>
              <a:t>plan de soins</a:t>
            </a:r>
          </a:p>
        </p:txBody>
      </p:sp>
      <p:sp>
        <p:nvSpPr>
          <p:cNvPr id="155" name="ZoneTexte 63"/>
          <p:cNvSpPr txBox="1">
            <a:spLocks noChangeArrowheads="1"/>
          </p:cNvSpPr>
          <p:nvPr/>
        </p:nvSpPr>
        <p:spPr bwMode="auto">
          <a:xfrm rot="16200000">
            <a:off x="2224908" y="6866024"/>
            <a:ext cx="2873048" cy="892552"/>
          </a:xfrm>
          <a:prstGeom prst="rect">
            <a:avLst/>
          </a:prstGeom>
          <a:solidFill>
            <a:schemeClr val="tx2"/>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fr-CA" sz="2600" dirty="0">
                <a:solidFill>
                  <a:schemeClr val="bg1"/>
                </a:solidFill>
              </a:rPr>
              <a:t>4. Adhésion </a:t>
            </a:r>
          </a:p>
          <a:p>
            <a:pPr eaLnBrk="0" hangingPunct="0">
              <a:defRPr/>
            </a:pPr>
            <a:r>
              <a:rPr lang="fr-CA" sz="2600" dirty="0">
                <a:solidFill>
                  <a:schemeClr val="bg1"/>
                </a:solidFill>
              </a:rPr>
              <a:t>   aux soins</a:t>
            </a:r>
          </a:p>
        </p:txBody>
      </p:sp>
      <p:sp>
        <p:nvSpPr>
          <p:cNvPr id="5" name="Titre 4"/>
          <p:cNvSpPr>
            <a:spLocks noGrp="1"/>
          </p:cNvSpPr>
          <p:nvPr>
            <p:ph type="title"/>
          </p:nvPr>
        </p:nvSpPr>
        <p:spPr>
          <a:xfrm>
            <a:off x="3280757" y="202125"/>
            <a:ext cx="19710401" cy="1814339"/>
          </a:xfrm>
        </p:spPr>
        <p:txBody>
          <a:bodyPr>
            <a:noAutofit/>
          </a:bodyPr>
          <a:lstStyle/>
          <a:p>
            <a:pPr>
              <a:lnSpc>
                <a:spcPct val="80000"/>
              </a:lnSpc>
            </a:pPr>
            <a:r>
              <a:rPr lang="fr-FR" sz="5400" b="1" dirty="0">
                <a:latin typeface="Calibri" panose="020F0502020204030204" pitchFamily="34" charset="0"/>
                <a:cs typeface="Calibri" panose="020F0502020204030204" pitchFamily="34" charset="0"/>
              </a:rPr>
              <a:t>Construire ensemble : </a:t>
            </a:r>
            <a:r>
              <a:rPr lang="fr-FR" sz="5400" b="1" i="1" dirty="0">
                <a:latin typeface="Calibri" panose="020F0502020204030204" pitchFamily="34" charset="0"/>
                <a:cs typeface="Calibri" panose="020F0502020204030204" pitchFamily="34" charset="0"/>
              </a:rPr>
              <a:t>un défi de synchronisation</a:t>
            </a:r>
          </a:p>
        </p:txBody>
      </p:sp>
      <p:sp>
        <p:nvSpPr>
          <p:cNvPr id="100" name="Freeform 62"/>
          <p:cNvSpPr>
            <a:spLocks/>
          </p:cNvSpPr>
          <p:nvPr/>
        </p:nvSpPr>
        <p:spPr bwMode="gray">
          <a:xfrm rot="19237695">
            <a:off x="13332067" y="6339562"/>
            <a:ext cx="4464421" cy="4593653"/>
          </a:xfrm>
          <a:custGeom>
            <a:avLst/>
            <a:gdLst>
              <a:gd name="T0" fmla="*/ 1597402256 w 1772"/>
              <a:gd name="T1" fmla="*/ 119813018 h 1583"/>
              <a:gd name="T2" fmla="*/ 1808499836 w 1772"/>
              <a:gd name="T3" fmla="*/ 178704187 h 1583"/>
              <a:gd name="T4" fmla="*/ 1986513480 w 1772"/>
              <a:gd name="T5" fmla="*/ 154336017 h 1583"/>
              <a:gd name="T6" fmla="*/ 2147483647 w 1772"/>
              <a:gd name="T7" fmla="*/ 294457268 h 1583"/>
              <a:gd name="T8" fmla="*/ 2147483647 w 1772"/>
              <a:gd name="T9" fmla="*/ 521899219 h 1583"/>
              <a:gd name="T10" fmla="*/ 2147483647 w 1772"/>
              <a:gd name="T11" fmla="*/ 720911639 h 1583"/>
              <a:gd name="T12" fmla="*/ 2147483647 w 1772"/>
              <a:gd name="T13" fmla="*/ 826509891 h 1583"/>
              <a:gd name="T14" fmla="*/ 2147483647 w 1772"/>
              <a:gd name="T15" fmla="*/ 1066137352 h 1583"/>
              <a:gd name="T16" fmla="*/ 2147483647 w 1772"/>
              <a:gd name="T17" fmla="*/ 1309824750 h 1583"/>
              <a:gd name="T18" fmla="*/ 2147483647 w 1772"/>
              <a:gd name="T19" fmla="*/ 1535237445 h 1583"/>
              <a:gd name="T20" fmla="*/ 2147483647 w 1772"/>
              <a:gd name="T21" fmla="*/ 1760648715 h 1583"/>
              <a:gd name="T22" fmla="*/ 2147483647 w 1772"/>
              <a:gd name="T23" fmla="*/ 2049013941 h 1583"/>
              <a:gd name="T24" fmla="*/ 2147483647 w 1772"/>
              <a:gd name="T25" fmla="*/ 2147483647 h 1583"/>
              <a:gd name="T26" fmla="*/ 2147483647 w 1772"/>
              <a:gd name="T27" fmla="*/ 2147483647 h 1583"/>
              <a:gd name="T28" fmla="*/ 2147483647 w 1772"/>
              <a:gd name="T29" fmla="*/ 2147483647 h 1583"/>
              <a:gd name="T30" fmla="*/ 2147483647 w 1772"/>
              <a:gd name="T31" fmla="*/ 2147483647 h 1583"/>
              <a:gd name="T32" fmla="*/ 2046376842 w 1772"/>
              <a:gd name="T33" fmla="*/ 2147483647 h 1583"/>
              <a:gd name="T34" fmla="*/ 1855760451 w 1772"/>
              <a:gd name="T35" fmla="*/ 2147483647 h 1583"/>
              <a:gd name="T36" fmla="*/ 1699800673 w 1772"/>
              <a:gd name="T37" fmla="*/ 2147483647 h 1583"/>
              <a:gd name="T38" fmla="*/ 1444594106 w 1772"/>
              <a:gd name="T39" fmla="*/ 2147483647 h 1583"/>
              <a:gd name="T40" fmla="*/ 1247675714 w 1772"/>
              <a:gd name="T41" fmla="*/ 2147483647 h 1583"/>
              <a:gd name="T42" fmla="*/ 1033427761 w 1772"/>
              <a:gd name="T43" fmla="*/ 2147483647 h 1583"/>
              <a:gd name="T44" fmla="*/ 825481808 w 1772"/>
              <a:gd name="T45" fmla="*/ 2147483647 h 1583"/>
              <a:gd name="T46" fmla="*/ 562399309 w 1772"/>
              <a:gd name="T47" fmla="*/ 2147483647 h 1583"/>
              <a:gd name="T48" fmla="*/ 489933200 w 1772"/>
              <a:gd name="T49" fmla="*/ 2147483647 h 1583"/>
              <a:gd name="T50" fmla="*/ 340275423 w 1772"/>
              <a:gd name="T51" fmla="*/ 2147483647 h 1583"/>
              <a:gd name="T52" fmla="*/ 162260524 w 1772"/>
              <a:gd name="T53" fmla="*/ 2147483647 h 1583"/>
              <a:gd name="T54" fmla="*/ 69315736 w 1772"/>
              <a:gd name="T55" fmla="*/ 2105874428 h 1583"/>
              <a:gd name="T56" fmla="*/ 126027470 w 1772"/>
              <a:gd name="T57" fmla="*/ 1898739285 h 1583"/>
              <a:gd name="T58" fmla="*/ 89794415 w 1772"/>
              <a:gd name="T59" fmla="*/ 1614435422 h 1583"/>
              <a:gd name="T60" fmla="*/ 9452374 w 1772"/>
              <a:gd name="T61" fmla="*/ 1425576406 h 1583"/>
              <a:gd name="T62" fmla="*/ 51986174 w 1772"/>
              <a:gd name="T63" fmla="*/ 1145335329 h 1583"/>
              <a:gd name="T64" fmla="*/ 198493578 w 1772"/>
              <a:gd name="T65" fmla="*/ 990999312 h 1583"/>
              <a:gd name="T66" fmla="*/ 313494743 w 1772"/>
              <a:gd name="T67" fmla="*/ 755434638 h 1583"/>
              <a:gd name="T68" fmla="*/ 354453356 w 1772"/>
              <a:gd name="T69" fmla="*/ 511745815 h 1583"/>
              <a:gd name="T70" fmla="*/ 541919374 w 1772"/>
              <a:gd name="T71" fmla="*/ 322886799 h 1583"/>
              <a:gd name="T72" fmla="*/ 745139767 w 1772"/>
              <a:gd name="T73" fmla="*/ 298518630 h 1583"/>
              <a:gd name="T74" fmla="*/ 927880226 w 1772"/>
              <a:gd name="T75" fmla="*/ 199012420 h 1583"/>
              <a:gd name="T76" fmla="*/ 1035004202 w 1772"/>
              <a:gd name="T77" fmla="*/ 50768445 h 1583"/>
              <a:gd name="T78" fmla="*/ 1261853648 w 1772"/>
              <a:gd name="T79" fmla="*/ 8122723 h 1583"/>
              <a:gd name="T80" fmla="*/ 1449319665 w 1772"/>
              <a:gd name="T81" fmla="*/ 105598252 h 1583"/>
              <a:gd name="T82" fmla="*/ 962538094 w 1772"/>
              <a:gd name="T83" fmla="*/ 341164352 h 1583"/>
              <a:gd name="T84" fmla="*/ 515138694 w 1772"/>
              <a:gd name="T85" fmla="*/ 712788915 h 1583"/>
              <a:gd name="T86" fmla="*/ 270959687 w 1772"/>
              <a:gd name="T87" fmla="*/ 1299671345 h 1583"/>
              <a:gd name="T88" fmla="*/ 300891996 w 1772"/>
              <a:gd name="T89" fmla="*/ 1988090666 h 1583"/>
              <a:gd name="T90" fmla="*/ 590755176 w 1772"/>
              <a:gd name="T91" fmla="*/ 2147483647 h 1583"/>
              <a:gd name="T92" fmla="*/ 1071236002 w 1772"/>
              <a:gd name="T93" fmla="*/ 2147483647 h 1583"/>
              <a:gd name="T94" fmla="*/ 1655690431 w 1772"/>
              <a:gd name="T95" fmla="*/ 2147483647 h 1583"/>
              <a:gd name="T96" fmla="*/ 2147483647 w 1772"/>
              <a:gd name="T97" fmla="*/ 2147483647 h 1583"/>
              <a:gd name="T98" fmla="*/ 2147483647 w 1772"/>
              <a:gd name="T99" fmla="*/ 2111966471 h 1583"/>
              <a:gd name="T100" fmla="*/ 2147483647 w 1772"/>
              <a:gd name="T101" fmla="*/ 1437761916 h 1583"/>
              <a:gd name="T102" fmla="*/ 2147483647 w 1772"/>
              <a:gd name="T103" fmla="*/ 816356487 h 1583"/>
              <a:gd name="T104" fmla="*/ 1977061106 w 1772"/>
              <a:gd name="T105" fmla="*/ 393963478 h 1583"/>
              <a:gd name="T106" fmla="*/ 1419388612 w 1772"/>
              <a:gd name="T107" fmla="*/ 239627461 h 15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72"/>
              <a:gd name="T163" fmla="*/ 0 h 1583"/>
              <a:gd name="T164" fmla="*/ 1772 w 1772"/>
              <a:gd name="T165" fmla="*/ 1583 h 15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72" h="1583">
                <a:moveTo>
                  <a:pt x="920" y="52"/>
                </a:moveTo>
                <a:lnTo>
                  <a:pt x="954" y="52"/>
                </a:lnTo>
                <a:lnTo>
                  <a:pt x="966" y="0"/>
                </a:lnTo>
                <a:lnTo>
                  <a:pt x="1010" y="4"/>
                </a:lnTo>
                <a:lnTo>
                  <a:pt x="1014" y="59"/>
                </a:lnTo>
                <a:lnTo>
                  <a:pt x="1046" y="64"/>
                </a:lnTo>
                <a:lnTo>
                  <a:pt x="1067" y="14"/>
                </a:lnTo>
                <a:lnTo>
                  <a:pt x="1116" y="26"/>
                </a:lnTo>
                <a:lnTo>
                  <a:pt x="1107" y="75"/>
                </a:lnTo>
                <a:lnTo>
                  <a:pt x="1148" y="88"/>
                </a:lnTo>
                <a:lnTo>
                  <a:pt x="1170" y="39"/>
                </a:lnTo>
                <a:lnTo>
                  <a:pt x="1213" y="56"/>
                </a:lnTo>
                <a:lnTo>
                  <a:pt x="1201" y="108"/>
                </a:lnTo>
                <a:lnTo>
                  <a:pt x="1236" y="122"/>
                </a:lnTo>
                <a:lnTo>
                  <a:pt x="1261" y="76"/>
                </a:lnTo>
                <a:lnTo>
                  <a:pt x="1306" y="94"/>
                </a:lnTo>
                <a:lnTo>
                  <a:pt x="1287" y="143"/>
                </a:lnTo>
                <a:lnTo>
                  <a:pt x="1323" y="161"/>
                </a:lnTo>
                <a:lnTo>
                  <a:pt x="1349" y="118"/>
                </a:lnTo>
                <a:lnTo>
                  <a:pt x="1394" y="145"/>
                </a:lnTo>
                <a:lnTo>
                  <a:pt x="1376" y="189"/>
                </a:lnTo>
                <a:lnTo>
                  <a:pt x="1409" y="212"/>
                </a:lnTo>
                <a:lnTo>
                  <a:pt x="1444" y="184"/>
                </a:lnTo>
                <a:lnTo>
                  <a:pt x="1486" y="219"/>
                </a:lnTo>
                <a:lnTo>
                  <a:pt x="1461" y="257"/>
                </a:lnTo>
                <a:lnTo>
                  <a:pt x="1486" y="277"/>
                </a:lnTo>
                <a:lnTo>
                  <a:pt x="1524" y="252"/>
                </a:lnTo>
                <a:lnTo>
                  <a:pt x="1561" y="288"/>
                </a:lnTo>
                <a:lnTo>
                  <a:pt x="1536" y="324"/>
                </a:lnTo>
                <a:lnTo>
                  <a:pt x="1560" y="355"/>
                </a:lnTo>
                <a:lnTo>
                  <a:pt x="1600" y="332"/>
                </a:lnTo>
                <a:lnTo>
                  <a:pt x="1627" y="367"/>
                </a:lnTo>
                <a:lnTo>
                  <a:pt x="1595" y="397"/>
                </a:lnTo>
                <a:lnTo>
                  <a:pt x="1614" y="423"/>
                </a:lnTo>
                <a:lnTo>
                  <a:pt x="1657" y="407"/>
                </a:lnTo>
                <a:lnTo>
                  <a:pt x="1679" y="435"/>
                </a:lnTo>
                <a:lnTo>
                  <a:pt x="1638" y="473"/>
                </a:lnTo>
                <a:lnTo>
                  <a:pt x="1652" y="504"/>
                </a:lnTo>
                <a:lnTo>
                  <a:pt x="1695" y="492"/>
                </a:lnTo>
                <a:lnTo>
                  <a:pt x="1712" y="525"/>
                </a:lnTo>
                <a:lnTo>
                  <a:pt x="1669" y="560"/>
                </a:lnTo>
                <a:lnTo>
                  <a:pt x="1682" y="585"/>
                </a:lnTo>
                <a:lnTo>
                  <a:pt x="1737" y="581"/>
                </a:lnTo>
                <a:lnTo>
                  <a:pt x="1751" y="620"/>
                </a:lnTo>
                <a:lnTo>
                  <a:pt x="1699" y="645"/>
                </a:lnTo>
                <a:lnTo>
                  <a:pt x="1704" y="675"/>
                </a:lnTo>
                <a:lnTo>
                  <a:pt x="1757" y="673"/>
                </a:lnTo>
                <a:lnTo>
                  <a:pt x="1766" y="717"/>
                </a:lnTo>
                <a:lnTo>
                  <a:pt x="1709" y="730"/>
                </a:lnTo>
                <a:lnTo>
                  <a:pt x="1712" y="756"/>
                </a:lnTo>
                <a:lnTo>
                  <a:pt x="1772" y="765"/>
                </a:lnTo>
                <a:lnTo>
                  <a:pt x="1771" y="813"/>
                </a:lnTo>
                <a:lnTo>
                  <a:pt x="1709" y="820"/>
                </a:lnTo>
                <a:lnTo>
                  <a:pt x="1706" y="850"/>
                </a:lnTo>
                <a:lnTo>
                  <a:pt x="1771" y="867"/>
                </a:lnTo>
                <a:lnTo>
                  <a:pt x="1766" y="910"/>
                </a:lnTo>
                <a:lnTo>
                  <a:pt x="1699" y="906"/>
                </a:lnTo>
                <a:lnTo>
                  <a:pt x="1695" y="935"/>
                </a:lnTo>
                <a:lnTo>
                  <a:pt x="1752" y="960"/>
                </a:lnTo>
                <a:lnTo>
                  <a:pt x="1744" y="1009"/>
                </a:lnTo>
                <a:lnTo>
                  <a:pt x="1679" y="1003"/>
                </a:lnTo>
                <a:lnTo>
                  <a:pt x="1666" y="1032"/>
                </a:lnTo>
                <a:lnTo>
                  <a:pt x="1722" y="1059"/>
                </a:lnTo>
                <a:lnTo>
                  <a:pt x="1706" y="1098"/>
                </a:lnTo>
                <a:lnTo>
                  <a:pt x="1644" y="1088"/>
                </a:lnTo>
                <a:lnTo>
                  <a:pt x="1631" y="1113"/>
                </a:lnTo>
                <a:lnTo>
                  <a:pt x="1674" y="1152"/>
                </a:lnTo>
                <a:lnTo>
                  <a:pt x="1652" y="1186"/>
                </a:lnTo>
                <a:lnTo>
                  <a:pt x="1600" y="1168"/>
                </a:lnTo>
                <a:lnTo>
                  <a:pt x="1581" y="1195"/>
                </a:lnTo>
                <a:lnTo>
                  <a:pt x="1619" y="1241"/>
                </a:lnTo>
                <a:lnTo>
                  <a:pt x="1597" y="1271"/>
                </a:lnTo>
                <a:lnTo>
                  <a:pt x="1537" y="1245"/>
                </a:lnTo>
                <a:lnTo>
                  <a:pt x="1514" y="1270"/>
                </a:lnTo>
                <a:lnTo>
                  <a:pt x="1551" y="1311"/>
                </a:lnTo>
                <a:lnTo>
                  <a:pt x="1522" y="1343"/>
                </a:lnTo>
                <a:lnTo>
                  <a:pt x="1473" y="1312"/>
                </a:lnTo>
                <a:lnTo>
                  <a:pt x="1444" y="1335"/>
                </a:lnTo>
                <a:lnTo>
                  <a:pt x="1471" y="1379"/>
                </a:lnTo>
                <a:lnTo>
                  <a:pt x="1435" y="1408"/>
                </a:lnTo>
                <a:lnTo>
                  <a:pt x="1392" y="1370"/>
                </a:lnTo>
                <a:lnTo>
                  <a:pt x="1363" y="1386"/>
                </a:lnTo>
                <a:lnTo>
                  <a:pt x="1386" y="1446"/>
                </a:lnTo>
                <a:lnTo>
                  <a:pt x="1348" y="1470"/>
                </a:lnTo>
                <a:lnTo>
                  <a:pt x="1299" y="1421"/>
                </a:lnTo>
                <a:lnTo>
                  <a:pt x="1273" y="1433"/>
                </a:lnTo>
                <a:lnTo>
                  <a:pt x="1289" y="1498"/>
                </a:lnTo>
                <a:lnTo>
                  <a:pt x="1248" y="1517"/>
                </a:lnTo>
                <a:lnTo>
                  <a:pt x="1213" y="1459"/>
                </a:lnTo>
                <a:lnTo>
                  <a:pt x="1178" y="1474"/>
                </a:lnTo>
                <a:lnTo>
                  <a:pt x="1189" y="1540"/>
                </a:lnTo>
                <a:lnTo>
                  <a:pt x="1145" y="1553"/>
                </a:lnTo>
                <a:lnTo>
                  <a:pt x="1106" y="1492"/>
                </a:lnTo>
                <a:lnTo>
                  <a:pt x="1068" y="1501"/>
                </a:lnTo>
                <a:lnTo>
                  <a:pt x="1079" y="1569"/>
                </a:lnTo>
                <a:lnTo>
                  <a:pt x="1033" y="1574"/>
                </a:lnTo>
                <a:lnTo>
                  <a:pt x="1010" y="1509"/>
                </a:lnTo>
                <a:lnTo>
                  <a:pt x="967" y="1514"/>
                </a:lnTo>
                <a:lnTo>
                  <a:pt x="967" y="1583"/>
                </a:lnTo>
                <a:lnTo>
                  <a:pt x="917" y="1583"/>
                </a:lnTo>
                <a:lnTo>
                  <a:pt x="904" y="1516"/>
                </a:lnTo>
                <a:lnTo>
                  <a:pt x="864" y="1515"/>
                </a:lnTo>
                <a:lnTo>
                  <a:pt x="847" y="1583"/>
                </a:lnTo>
                <a:lnTo>
                  <a:pt x="797" y="1579"/>
                </a:lnTo>
                <a:lnTo>
                  <a:pt x="792" y="1511"/>
                </a:lnTo>
                <a:lnTo>
                  <a:pt x="749" y="1507"/>
                </a:lnTo>
                <a:lnTo>
                  <a:pt x="729" y="1570"/>
                </a:lnTo>
                <a:lnTo>
                  <a:pt x="686" y="1566"/>
                </a:lnTo>
                <a:lnTo>
                  <a:pt x="686" y="1493"/>
                </a:lnTo>
                <a:lnTo>
                  <a:pt x="656" y="1489"/>
                </a:lnTo>
                <a:lnTo>
                  <a:pt x="626" y="1553"/>
                </a:lnTo>
                <a:lnTo>
                  <a:pt x="574" y="1531"/>
                </a:lnTo>
                <a:lnTo>
                  <a:pt x="594" y="1471"/>
                </a:lnTo>
                <a:lnTo>
                  <a:pt x="551" y="1460"/>
                </a:lnTo>
                <a:lnTo>
                  <a:pt x="524" y="1514"/>
                </a:lnTo>
                <a:lnTo>
                  <a:pt x="468" y="1493"/>
                </a:lnTo>
                <a:lnTo>
                  <a:pt x="489" y="1434"/>
                </a:lnTo>
                <a:lnTo>
                  <a:pt x="446" y="1414"/>
                </a:lnTo>
                <a:lnTo>
                  <a:pt x="400" y="1459"/>
                </a:lnTo>
                <a:lnTo>
                  <a:pt x="357" y="1433"/>
                </a:lnTo>
                <a:lnTo>
                  <a:pt x="391" y="1383"/>
                </a:lnTo>
                <a:lnTo>
                  <a:pt x="353" y="1361"/>
                </a:lnTo>
                <a:lnTo>
                  <a:pt x="312" y="1399"/>
                </a:lnTo>
                <a:lnTo>
                  <a:pt x="281" y="1373"/>
                </a:lnTo>
                <a:lnTo>
                  <a:pt x="311" y="1331"/>
                </a:lnTo>
                <a:lnTo>
                  <a:pt x="281" y="1301"/>
                </a:lnTo>
                <a:lnTo>
                  <a:pt x="231" y="1334"/>
                </a:lnTo>
                <a:lnTo>
                  <a:pt x="203" y="1307"/>
                </a:lnTo>
                <a:lnTo>
                  <a:pt x="243" y="1271"/>
                </a:lnTo>
                <a:lnTo>
                  <a:pt x="216" y="1240"/>
                </a:lnTo>
                <a:lnTo>
                  <a:pt x="165" y="1267"/>
                </a:lnTo>
                <a:lnTo>
                  <a:pt x="138" y="1225"/>
                </a:lnTo>
                <a:lnTo>
                  <a:pt x="184" y="1194"/>
                </a:lnTo>
                <a:lnTo>
                  <a:pt x="162" y="1159"/>
                </a:lnTo>
                <a:lnTo>
                  <a:pt x="103" y="1176"/>
                </a:lnTo>
                <a:lnTo>
                  <a:pt x="85" y="1131"/>
                </a:lnTo>
                <a:lnTo>
                  <a:pt x="139" y="1104"/>
                </a:lnTo>
                <a:lnTo>
                  <a:pt x="126" y="1075"/>
                </a:lnTo>
                <a:lnTo>
                  <a:pt x="65" y="1089"/>
                </a:lnTo>
                <a:lnTo>
                  <a:pt x="44" y="1037"/>
                </a:lnTo>
                <a:lnTo>
                  <a:pt x="97" y="1016"/>
                </a:lnTo>
                <a:lnTo>
                  <a:pt x="87" y="988"/>
                </a:lnTo>
                <a:lnTo>
                  <a:pt x="33" y="993"/>
                </a:lnTo>
                <a:lnTo>
                  <a:pt x="25" y="953"/>
                </a:lnTo>
                <a:lnTo>
                  <a:pt x="80" y="935"/>
                </a:lnTo>
                <a:lnTo>
                  <a:pt x="70" y="896"/>
                </a:lnTo>
                <a:lnTo>
                  <a:pt x="9" y="893"/>
                </a:lnTo>
                <a:lnTo>
                  <a:pt x="6" y="846"/>
                </a:lnTo>
                <a:lnTo>
                  <a:pt x="63" y="841"/>
                </a:lnTo>
                <a:lnTo>
                  <a:pt x="57" y="795"/>
                </a:lnTo>
                <a:lnTo>
                  <a:pt x="0" y="785"/>
                </a:lnTo>
                <a:lnTo>
                  <a:pt x="3" y="745"/>
                </a:lnTo>
                <a:lnTo>
                  <a:pt x="58" y="743"/>
                </a:lnTo>
                <a:lnTo>
                  <a:pt x="58" y="713"/>
                </a:lnTo>
                <a:lnTo>
                  <a:pt x="6" y="702"/>
                </a:lnTo>
                <a:lnTo>
                  <a:pt x="11" y="657"/>
                </a:lnTo>
                <a:lnTo>
                  <a:pt x="67" y="662"/>
                </a:lnTo>
                <a:lnTo>
                  <a:pt x="76" y="624"/>
                </a:lnTo>
                <a:lnTo>
                  <a:pt x="19" y="605"/>
                </a:lnTo>
                <a:lnTo>
                  <a:pt x="33" y="564"/>
                </a:lnTo>
                <a:lnTo>
                  <a:pt x="88" y="577"/>
                </a:lnTo>
                <a:lnTo>
                  <a:pt x="101" y="536"/>
                </a:lnTo>
                <a:lnTo>
                  <a:pt x="49" y="510"/>
                </a:lnTo>
                <a:lnTo>
                  <a:pt x="67" y="469"/>
                </a:lnTo>
                <a:lnTo>
                  <a:pt x="126" y="488"/>
                </a:lnTo>
                <a:lnTo>
                  <a:pt x="146" y="450"/>
                </a:lnTo>
                <a:lnTo>
                  <a:pt x="97" y="417"/>
                </a:lnTo>
                <a:lnTo>
                  <a:pt x="123" y="380"/>
                </a:lnTo>
                <a:lnTo>
                  <a:pt x="178" y="397"/>
                </a:lnTo>
                <a:lnTo>
                  <a:pt x="199" y="372"/>
                </a:lnTo>
                <a:lnTo>
                  <a:pt x="156" y="329"/>
                </a:lnTo>
                <a:lnTo>
                  <a:pt x="178" y="299"/>
                </a:lnTo>
                <a:lnTo>
                  <a:pt x="241" y="325"/>
                </a:lnTo>
                <a:lnTo>
                  <a:pt x="263" y="295"/>
                </a:lnTo>
                <a:lnTo>
                  <a:pt x="225" y="252"/>
                </a:lnTo>
                <a:lnTo>
                  <a:pt x="264" y="221"/>
                </a:lnTo>
                <a:lnTo>
                  <a:pt x="311" y="258"/>
                </a:lnTo>
                <a:lnTo>
                  <a:pt x="340" y="231"/>
                </a:lnTo>
                <a:lnTo>
                  <a:pt x="305" y="190"/>
                </a:lnTo>
                <a:lnTo>
                  <a:pt x="344" y="159"/>
                </a:lnTo>
                <a:lnTo>
                  <a:pt x="385" y="194"/>
                </a:lnTo>
                <a:lnTo>
                  <a:pt x="426" y="171"/>
                </a:lnTo>
                <a:lnTo>
                  <a:pt x="399" y="125"/>
                </a:lnTo>
                <a:lnTo>
                  <a:pt x="443" y="103"/>
                </a:lnTo>
                <a:lnTo>
                  <a:pt x="473" y="147"/>
                </a:lnTo>
                <a:lnTo>
                  <a:pt x="505" y="132"/>
                </a:lnTo>
                <a:lnTo>
                  <a:pt x="486" y="82"/>
                </a:lnTo>
                <a:lnTo>
                  <a:pt x="525" y="64"/>
                </a:lnTo>
                <a:lnTo>
                  <a:pt x="558" y="112"/>
                </a:lnTo>
                <a:lnTo>
                  <a:pt x="589" y="98"/>
                </a:lnTo>
                <a:lnTo>
                  <a:pt x="574" y="46"/>
                </a:lnTo>
                <a:lnTo>
                  <a:pt x="609" y="35"/>
                </a:lnTo>
                <a:lnTo>
                  <a:pt x="639" y="86"/>
                </a:lnTo>
                <a:lnTo>
                  <a:pt x="673" y="77"/>
                </a:lnTo>
                <a:lnTo>
                  <a:pt x="657" y="25"/>
                </a:lnTo>
                <a:lnTo>
                  <a:pt x="696" y="17"/>
                </a:lnTo>
                <a:lnTo>
                  <a:pt x="729" y="64"/>
                </a:lnTo>
                <a:lnTo>
                  <a:pt x="767" y="61"/>
                </a:lnTo>
                <a:lnTo>
                  <a:pt x="752" y="9"/>
                </a:lnTo>
                <a:lnTo>
                  <a:pt x="801" y="4"/>
                </a:lnTo>
                <a:lnTo>
                  <a:pt x="826" y="52"/>
                </a:lnTo>
                <a:lnTo>
                  <a:pt x="858" y="50"/>
                </a:lnTo>
                <a:lnTo>
                  <a:pt x="861" y="2"/>
                </a:lnTo>
                <a:lnTo>
                  <a:pt x="908" y="1"/>
                </a:lnTo>
                <a:lnTo>
                  <a:pt x="920" y="52"/>
                </a:lnTo>
                <a:lnTo>
                  <a:pt x="901" y="118"/>
                </a:lnTo>
                <a:lnTo>
                  <a:pt x="825" y="122"/>
                </a:lnTo>
                <a:lnTo>
                  <a:pt x="752" y="131"/>
                </a:lnTo>
                <a:lnTo>
                  <a:pt x="680" y="147"/>
                </a:lnTo>
                <a:lnTo>
                  <a:pt x="611" y="168"/>
                </a:lnTo>
                <a:lnTo>
                  <a:pt x="547" y="194"/>
                </a:lnTo>
                <a:lnTo>
                  <a:pt x="486" y="227"/>
                </a:lnTo>
                <a:lnTo>
                  <a:pt x="428" y="264"/>
                </a:lnTo>
                <a:lnTo>
                  <a:pt x="375" y="305"/>
                </a:lnTo>
                <a:lnTo>
                  <a:pt x="327" y="351"/>
                </a:lnTo>
                <a:lnTo>
                  <a:pt x="284" y="402"/>
                </a:lnTo>
                <a:lnTo>
                  <a:pt x="247" y="456"/>
                </a:lnTo>
                <a:lnTo>
                  <a:pt x="216" y="515"/>
                </a:lnTo>
                <a:lnTo>
                  <a:pt x="191" y="576"/>
                </a:lnTo>
                <a:lnTo>
                  <a:pt x="172" y="640"/>
                </a:lnTo>
                <a:lnTo>
                  <a:pt x="161" y="708"/>
                </a:lnTo>
                <a:lnTo>
                  <a:pt x="157" y="779"/>
                </a:lnTo>
                <a:lnTo>
                  <a:pt x="161" y="849"/>
                </a:lnTo>
                <a:lnTo>
                  <a:pt x="172" y="916"/>
                </a:lnTo>
                <a:lnTo>
                  <a:pt x="191" y="979"/>
                </a:lnTo>
                <a:lnTo>
                  <a:pt x="216" y="1040"/>
                </a:lnTo>
                <a:lnTo>
                  <a:pt x="247" y="1098"/>
                </a:lnTo>
                <a:lnTo>
                  <a:pt x="284" y="1151"/>
                </a:lnTo>
                <a:lnTo>
                  <a:pt x="327" y="1201"/>
                </a:lnTo>
                <a:lnTo>
                  <a:pt x="375" y="1245"/>
                </a:lnTo>
                <a:lnTo>
                  <a:pt x="428" y="1287"/>
                </a:lnTo>
                <a:lnTo>
                  <a:pt x="486" y="1323"/>
                </a:lnTo>
                <a:lnTo>
                  <a:pt x="547" y="1354"/>
                </a:lnTo>
                <a:lnTo>
                  <a:pt x="611" y="1380"/>
                </a:lnTo>
                <a:lnTo>
                  <a:pt x="680" y="1401"/>
                </a:lnTo>
                <a:lnTo>
                  <a:pt x="752" y="1416"/>
                </a:lnTo>
                <a:lnTo>
                  <a:pt x="825" y="1425"/>
                </a:lnTo>
                <a:lnTo>
                  <a:pt x="901" y="1429"/>
                </a:lnTo>
                <a:lnTo>
                  <a:pt x="977" y="1425"/>
                </a:lnTo>
                <a:lnTo>
                  <a:pt x="1051" y="1416"/>
                </a:lnTo>
                <a:lnTo>
                  <a:pt x="1121" y="1401"/>
                </a:lnTo>
                <a:lnTo>
                  <a:pt x="1189" y="1380"/>
                </a:lnTo>
                <a:lnTo>
                  <a:pt x="1255" y="1354"/>
                </a:lnTo>
                <a:lnTo>
                  <a:pt x="1316" y="1323"/>
                </a:lnTo>
                <a:lnTo>
                  <a:pt x="1372" y="1287"/>
                </a:lnTo>
                <a:lnTo>
                  <a:pt x="1425" y="1245"/>
                </a:lnTo>
                <a:lnTo>
                  <a:pt x="1474" y="1201"/>
                </a:lnTo>
                <a:lnTo>
                  <a:pt x="1516" y="1151"/>
                </a:lnTo>
                <a:lnTo>
                  <a:pt x="1553" y="1098"/>
                </a:lnTo>
                <a:lnTo>
                  <a:pt x="1584" y="1040"/>
                </a:lnTo>
                <a:lnTo>
                  <a:pt x="1610" y="979"/>
                </a:lnTo>
                <a:lnTo>
                  <a:pt x="1628" y="916"/>
                </a:lnTo>
                <a:lnTo>
                  <a:pt x="1640" y="849"/>
                </a:lnTo>
                <a:lnTo>
                  <a:pt x="1643" y="779"/>
                </a:lnTo>
                <a:lnTo>
                  <a:pt x="1640" y="708"/>
                </a:lnTo>
                <a:lnTo>
                  <a:pt x="1628" y="640"/>
                </a:lnTo>
                <a:lnTo>
                  <a:pt x="1610" y="576"/>
                </a:lnTo>
                <a:lnTo>
                  <a:pt x="1584" y="515"/>
                </a:lnTo>
                <a:lnTo>
                  <a:pt x="1553" y="456"/>
                </a:lnTo>
                <a:lnTo>
                  <a:pt x="1516" y="402"/>
                </a:lnTo>
                <a:lnTo>
                  <a:pt x="1474" y="351"/>
                </a:lnTo>
                <a:lnTo>
                  <a:pt x="1425" y="305"/>
                </a:lnTo>
                <a:lnTo>
                  <a:pt x="1372" y="264"/>
                </a:lnTo>
                <a:lnTo>
                  <a:pt x="1316" y="227"/>
                </a:lnTo>
                <a:lnTo>
                  <a:pt x="1255" y="194"/>
                </a:lnTo>
                <a:lnTo>
                  <a:pt x="1189" y="168"/>
                </a:lnTo>
                <a:lnTo>
                  <a:pt x="1121" y="147"/>
                </a:lnTo>
                <a:lnTo>
                  <a:pt x="1051" y="131"/>
                </a:lnTo>
                <a:lnTo>
                  <a:pt x="977" y="122"/>
                </a:lnTo>
                <a:lnTo>
                  <a:pt x="901" y="118"/>
                </a:lnTo>
                <a:lnTo>
                  <a:pt x="920" y="52"/>
                </a:lnTo>
                <a:close/>
              </a:path>
            </a:pathLst>
          </a:custGeom>
          <a:solidFill>
            <a:srgbClr val="800000"/>
          </a:solidFill>
          <a:ln w="9525">
            <a:solidFill>
              <a:srgbClr val="800000"/>
            </a:solidFill>
            <a:round/>
            <a:headEnd/>
            <a:tailEnd/>
          </a:ln>
        </p:spPr>
        <p:txBody>
          <a:bodyPr/>
          <a:lstStyle/>
          <a:p>
            <a:pPr eaLnBrk="0" hangingPunct="0"/>
            <a:endParaRPr lang="fr-CA" sz="4800"/>
          </a:p>
        </p:txBody>
      </p:sp>
      <p:grpSp>
        <p:nvGrpSpPr>
          <p:cNvPr id="101" name="Grouper 77"/>
          <p:cNvGrpSpPr>
            <a:grpSpLocks/>
          </p:cNvGrpSpPr>
          <p:nvPr/>
        </p:nvGrpSpPr>
        <p:grpSpPr bwMode="auto">
          <a:xfrm>
            <a:off x="13586887" y="6712467"/>
            <a:ext cx="4016739" cy="3905320"/>
            <a:chOff x="5025650" y="2223189"/>
            <a:chExt cx="3429000" cy="3346270"/>
          </a:xfrm>
        </p:grpSpPr>
        <p:sp>
          <p:nvSpPr>
            <p:cNvPr id="102" name="Freeform 51"/>
            <p:cNvSpPr>
              <a:spLocks/>
            </p:cNvSpPr>
            <p:nvPr/>
          </p:nvSpPr>
          <p:spPr bwMode="auto">
            <a:xfrm rot="5400000">
              <a:off x="6258998" y="4326224"/>
              <a:ext cx="1855888" cy="630581"/>
            </a:xfrm>
            <a:custGeom>
              <a:avLst/>
              <a:gdLst/>
              <a:ahLst/>
              <a:cxnLst>
                <a:cxn ang="0">
                  <a:pos x="0" y="1310"/>
                </a:cxn>
                <a:cxn ang="0">
                  <a:pos x="282" y="1384"/>
                </a:cxn>
                <a:cxn ang="0">
                  <a:pos x="370" y="1391"/>
                </a:cxn>
                <a:cxn ang="0">
                  <a:pos x="432" y="1388"/>
                </a:cxn>
                <a:cxn ang="0">
                  <a:pos x="495" y="1387"/>
                </a:cxn>
                <a:cxn ang="0">
                  <a:pos x="614" y="1368"/>
                </a:cxn>
                <a:cxn ang="0">
                  <a:pos x="651" y="1355"/>
                </a:cxn>
                <a:cxn ang="0">
                  <a:pos x="694" y="1343"/>
                </a:cxn>
                <a:cxn ang="0">
                  <a:pos x="716" y="1338"/>
                </a:cxn>
                <a:cxn ang="0">
                  <a:pos x="752" y="1320"/>
                </a:cxn>
                <a:cxn ang="0">
                  <a:pos x="788" y="1308"/>
                </a:cxn>
                <a:cxn ang="0">
                  <a:pos x="848" y="1278"/>
                </a:cxn>
                <a:cxn ang="0">
                  <a:pos x="874" y="1266"/>
                </a:cxn>
                <a:cxn ang="0">
                  <a:pos x="888" y="1254"/>
                </a:cxn>
                <a:cxn ang="0">
                  <a:pos x="980" y="1188"/>
                </a:cxn>
                <a:cxn ang="0">
                  <a:pos x="1056" y="1124"/>
                </a:cxn>
                <a:cxn ang="0">
                  <a:pos x="1070" y="1004"/>
                </a:cxn>
                <a:cxn ang="0">
                  <a:pos x="1068" y="870"/>
                </a:cxn>
                <a:cxn ang="0">
                  <a:pos x="1050" y="738"/>
                </a:cxn>
                <a:cxn ang="0">
                  <a:pos x="1020" y="640"/>
                </a:cxn>
                <a:cxn ang="0">
                  <a:pos x="966" y="508"/>
                </a:cxn>
                <a:cxn ang="0">
                  <a:pos x="908" y="412"/>
                </a:cxn>
                <a:cxn ang="0">
                  <a:pos x="850" y="334"/>
                </a:cxn>
                <a:cxn ang="0">
                  <a:pos x="798" y="274"/>
                </a:cxn>
                <a:cxn ang="0">
                  <a:pos x="756" y="238"/>
                </a:cxn>
                <a:cxn ang="0">
                  <a:pos x="712" y="198"/>
                </a:cxn>
                <a:cxn ang="0">
                  <a:pos x="660" y="156"/>
                </a:cxn>
                <a:cxn ang="0">
                  <a:pos x="604" y="122"/>
                </a:cxn>
                <a:cxn ang="0">
                  <a:pos x="558" y="96"/>
                </a:cxn>
                <a:cxn ang="0">
                  <a:pos x="498" y="64"/>
                </a:cxn>
                <a:cxn ang="0">
                  <a:pos x="432" y="40"/>
                </a:cxn>
                <a:cxn ang="0">
                  <a:pos x="382" y="22"/>
                </a:cxn>
                <a:cxn ang="0">
                  <a:pos x="340" y="12"/>
                </a:cxn>
                <a:cxn ang="0">
                  <a:pos x="284" y="0"/>
                </a:cxn>
                <a:cxn ang="0">
                  <a:pos x="350" y="76"/>
                </a:cxn>
                <a:cxn ang="0">
                  <a:pos x="384" y="126"/>
                </a:cxn>
                <a:cxn ang="0">
                  <a:pos x="418" y="176"/>
                </a:cxn>
                <a:cxn ang="0">
                  <a:pos x="458" y="256"/>
                </a:cxn>
                <a:cxn ang="0">
                  <a:pos x="480" y="308"/>
                </a:cxn>
                <a:cxn ang="0">
                  <a:pos x="506" y="376"/>
                </a:cxn>
                <a:cxn ang="0">
                  <a:pos x="522" y="444"/>
                </a:cxn>
                <a:cxn ang="0">
                  <a:pos x="534" y="512"/>
                </a:cxn>
                <a:cxn ang="0">
                  <a:pos x="548" y="640"/>
                </a:cxn>
                <a:cxn ang="0">
                  <a:pos x="544" y="760"/>
                </a:cxn>
                <a:cxn ang="0">
                  <a:pos x="514" y="920"/>
                </a:cxn>
                <a:cxn ang="0">
                  <a:pos x="484" y="1012"/>
                </a:cxn>
                <a:cxn ang="0">
                  <a:pos x="452" y="1082"/>
                </a:cxn>
                <a:cxn ang="0">
                  <a:pos x="430" y="1128"/>
                </a:cxn>
                <a:cxn ang="0">
                  <a:pos x="408" y="1162"/>
                </a:cxn>
                <a:cxn ang="0">
                  <a:pos x="388" y="1192"/>
                </a:cxn>
                <a:cxn ang="0">
                  <a:pos x="364" y="1216"/>
                </a:cxn>
                <a:cxn ang="0">
                  <a:pos x="318" y="1252"/>
                </a:cxn>
                <a:cxn ang="0">
                  <a:pos x="260" y="1286"/>
                </a:cxn>
                <a:cxn ang="0">
                  <a:pos x="182" y="1314"/>
                </a:cxn>
                <a:cxn ang="0">
                  <a:pos x="114" y="1322"/>
                </a:cxn>
                <a:cxn ang="0">
                  <a:pos x="46" y="1316"/>
                </a:cxn>
                <a:cxn ang="0">
                  <a:pos x="0" y="1310"/>
                </a:cxn>
              </a:cxnLst>
              <a:rect l="0" t="0" r="r" b="b"/>
              <a:pathLst>
                <a:path w="1070" h="1391">
                  <a:moveTo>
                    <a:pt x="0" y="1310"/>
                  </a:moveTo>
                  <a:cubicBezTo>
                    <a:pt x="94" y="1335"/>
                    <a:pt x="167" y="1383"/>
                    <a:pt x="282" y="1384"/>
                  </a:cubicBezTo>
                  <a:lnTo>
                    <a:pt x="370" y="1391"/>
                  </a:lnTo>
                  <a:lnTo>
                    <a:pt x="432" y="1388"/>
                  </a:lnTo>
                  <a:cubicBezTo>
                    <a:pt x="452" y="1386"/>
                    <a:pt x="465" y="1390"/>
                    <a:pt x="495" y="1387"/>
                  </a:cubicBezTo>
                  <a:cubicBezTo>
                    <a:pt x="525" y="1384"/>
                    <a:pt x="588" y="1373"/>
                    <a:pt x="614" y="1368"/>
                  </a:cubicBezTo>
                  <a:cubicBezTo>
                    <a:pt x="636" y="1357"/>
                    <a:pt x="624" y="1361"/>
                    <a:pt x="651" y="1355"/>
                  </a:cubicBezTo>
                  <a:cubicBezTo>
                    <a:pt x="659" y="1350"/>
                    <a:pt x="685" y="1345"/>
                    <a:pt x="694" y="1343"/>
                  </a:cubicBezTo>
                  <a:cubicBezTo>
                    <a:pt x="706" y="1327"/>
                    <a:pt x="685" y="1343"/>
                    <a:pt x="716" y="1338"/>
                  </a:cubicBezTo>
                  <a:cubicBezTo>
                    <a:pt x="731" y="1336"/>
                    <a:pt x="739" y="1327"/>
                    <a:pt x="752" y="1320"/>
                  </a:cubicBezTo>
                  <a:cubicBezTo>
                    <a:pt x="763" y="1314"/>
                    <a:pt x="776" y="1311"/>
                    <a:pt x="788" y="1308"/>
                  </a:cubicBezTo>
                  <a:cubicBezTo>
                    <a:pt x="805" y="1296"/>
                    <a:pt x="828" y="1285"/>
                    <a:pt x="848" y="1278"/>
                  </a:cubicBezTo>
                  <a:cubicBezTo>
                    <a:pt x="856" y="1272"/>
                    <a:pt x="874" y="1266"/>
                    <a:pt x="874" y="1266"/>
                  </a:cubicBezTo>
                  <a:cubicBezTo>
                    <a:pt x="878" y="1259"/>
                    <a:pt x="879" y="1254"/>
                    <a:pt x="888" y="1254"/>
                  </a:cubicBezTo>
                  <a:lnTo>
                    <a:pt x="980" y="1188"/>
                  </a:lnTo>
                  <a:lnTo>
                    <a:pt x="1056" y="1124"/>
                  </a:lnTo>
                  <a:lnTo>
                    <a:pt x="1070" y="1004"/>
                  </a:lnTo>
                  <a:lnTo>
                    <a:pt x="1068" y="870"/>
                  </a:lnTo>
                  <a:lnTo>
                    <a:pt x="1050" y="738"/>
                  </a:lnTo>
                  <a:lnTo>
                    <a:pt x="1020" y="640"/>
                  </a:lnTo>
                  <a:lnTo>
                    <a:pt x="966" y="508"/>
                  </a:lnTo>
                  <a:lnTo>
                    <a:pt x="908" y="412"/>
                  </a:lnTo>
                  <a:lnTo>
                    <a:pt x="850" y="334"/>
                  </a:lnTo>
                  <a:lnTo>
                    <a:pt x="798" y="274"/>
                  </a:lnTo>
                  <a:lnTo>
                    <a:pt x="756" y="238"/>
                  </a:lnTo>
                  <a:lnTo>
                    <a:pt x="712" y="198"/>
                  </a:lnTo>
                  <a:lnTo>
                    <a:pt x="660" y="156"/>
                  </a:lnTo>
                  <a:lnTo>
                    <a:pt x="604" y="122"/>
                  </a:lnTo>
                  <a:lnTo>
                    <a:pt x="558" y="96"/>
                  </a:lnTo>
                  <a:lnTo>
                    <a:pt x="498" y="64"/>
                  </a:lnTo>
                  <a:lnTo>
                    <a:pt x="432" y="40"/>
                  </a:lnTo>
                  <a:lnTo>
                    <a:pt x="382" y="22"/>
                  </a:lnTo>
                  <a:lnTo>
                    <a:pt x="340" y="12"/>
                  </a:lnTo>
                  <a:lnTo>
                    <a:pt x="284" y="0"/>
                  </a:lnTo>
                  <a:lnTo>
                    <a:pt x="350" y="76"/>
                  </a:lnTo>
                  <a:lnTo>
                    <a:pt x="384" y="126"/>
                  </a:lnTo>
                  <a:lnTo>
                    <a:pt x="418" y="176"/>
                  </a:lnTo>
                  <a:lnTo>
                    <a:pt x="458" y="256"/>
                  </a:lnTo>
                  <a:lnTo>
                    <a:pt x="480" y="308"/>
                  </a:lnTo>
                  <a:lnTo>
                    <a:pt x="506" y="376"/>
                  </a:lnTo>
                  <a:lnTo>
                    <a:pt x="522" y="444"/>
                  </a:lnTo>
                  <a:lnTo>
                    <a:pt x="534" y="512"/>
                  </a:lnTo>
                  <a:lnTo>
                    <a:pt x="548" y="640"/>
                  </a:lnTo>
                  <a:lnTo>
                    <a:pt x="544" y="760"/>
                  </a:lnTo>
                  <a:lnTo>
                    <a:pt x="514" y="920"/>
                  </a:lnTo>
                  <a:lnTo>
                    <a:pt x="484" y="1012"/>
                  </a:lnTo>
                  <a:lnTo>
                    <a:pt x="452" y="1082"/>
                  </a:lnTo>
                  <a:lnTo>
                    <a:pt x="430" y="1128"/>
                  </a:lnTo>
                  <a:lnTo>
                    <a:pt x="408" y="1162"/>
                  </a:lnTo>
                  <a:lnTo>
                    <a:pt x="388" y="1192"/>
                  </a:lnTo>
                  <a:lnTo>
                    <a:pt x="364" y="1216"/>
                  </a:lnTo>
                  <a:lnTo>
                    <a:pt x="318" y="1252"/>
                  </a:lnTo>
                  <a:lnTo>
                    <a:pt x="260" y="1286"/>
                  </a:lnTo>
                  <a:lnTo>
                    <a:pt x="182" y="1314"/>
                  </a:lnTo>
                  <a:lnTo>
                    <a:pt x="114" y="1322"/>
                  </a:lnTo>
                  <a:lnTo>
                    <a:pt x="46" y="1316"/>
                  </a:lnTo>
                  <a:lnTo>
                    <a:pt x="0" y="1310"/>
                  </a:lnTo>
                  <a:close/>
                </a:path>
              </a:pathLst>
            </a:custGeom>
            <a:solidFill>
              <a:srgbClr val="333399">
                <a:lumMod val="20000"/>
                <a:lumOff val="80000"/>
              </a:srgbClr>
            </a:solidFill>
            <a:ln w="9525" cap="flat" cmpd="sng">
              <a:noFill/>
              <a:prstDash val="solid"/>
              <a:round/>
              <a:headEnd type="none" w="med" len="med"/>
              <a:tailEnd type="none" w="med" len="med"/>
            </a:ln>
            <a:effectLst/>
          </p:spPr>
          <p:txBody>
            <a:bodyPr lIns="0" tIns="0" rIns="0" bIns="0">
              <a:spAutoFit/>
            </a:bodyPr>
            <a:lstStyle/>
            <a:p>
              <a:pPr eaLnBrk="0" hangingPunct="0">
                <a:defRPr/>
              </a:pPr>
              <a:endParaRPr lang="fr-CA" sz="4800">
                <a:latin typeface="Arial" pitchFamily="-105" charset="0"/>
                <a:ea typeface="ＭＳ Ｐゴシック" pitchFamily="-105" charset="-128"/>
                <a:cs typeface="ＭＳ Ｐゴシック" pitchFamily="-105" charset="-128"/>
              </a:endParaRPr>
            </a:p>
          </p:txBody>
        </p:sp>
        <p:sp>
          <p:nvSpPr>
            <p:cNvPr id="103" name="Freeform 50"/>
            <p:cNvSpPr>
              <a:spLocks/>
            </p:cNvSpPr>
            <p:nvPr/>
          </p:nvSpPr>
          <p:spPr bwMode="auto">
            <a:xfrm>
              <a:off x="5028343" y="3124217"/>
              <a:ext cx="1900216" cy="632924"/>
            </a:xfrm>
            <a:custGeom>
              <a:avLst/>
              <a:gdLst/>
              <a:ahLst/>
              <a:cxnLst>
                <a:cxn ang="0">
                  <a:pos x="1070" y="81"/>
                </a:cxn>
                <a:cxn ang="0">
                  <a:pos x="788" y="7"/>
                </a:cxn>
                <a:cxn ang="0">
                  <a:pos x="700" y="0"/>
                </a:cxn>
                <a:cxn ang="0">
                  <a:pos x="638" y="3"/>
                </a:cxn>
                <a:cxn ang="0">
                  <a:pos x="575" y="4"/>
                </a:cxn>
                <a:cxn ang="0">
                  <a:pos x="456" y="23"/>
                </a:cxn>
                <a:cxn ang="0">
                  <a:pos x="419" y="36"/>
                </a:cxn>
                <a:cxn ang="0">
                  <a:pos x="376" y="48"/>
                </a:cxn>
                <a:cxn ang="0">
                  <a:pos x="354" y="53"/>
                </a:cxn>
                <a:cxn ang="0">
                  <a:pos x="318" y="71"/>
                </a:cxn>
                <a:cxn ang="0">
                  <a:pos x="282" y="83"/>
                </a:cxn>
                <a:cxn ang="0">
                  <a:pos x="222" y="113"/>
                </a:cxn>
                <a:cxn ang="0">
                  <a:pos x="196" y="125"/>
                </a:cxn>
                <a:cxn ang="0">
                  <a:pos x="182" y="137"/>
                </a:cxn>
                <a:cxn ang="0">
                  <a:pos x="90" y="203"/>
                </a:cxn>
                <a:cxn ang="0">
                  <a:pos x="14" y="267"/>
                </a:cxn>
                <a:cxn ang="0">
                  <a:pos x="0" y="387"/>
                </a:cxn>
                <a:cxn ang="0">
                  <a:pos x="2" y="521"/>
                </a:cxn>
                <a:cxn ang="0">
                  <a:pos x="20" y="653"/>
                </a:cxn>
                <a:cxn ang="0">
                  <a:pos x="50" y="751"/>
                </a:cxn>
                <a:cxn ang="0">
                  <a:pos x="74" y="823"/>
                </a:cxn>
                <a:cxn ang="0">
                  <a:pos x="104" y="883"/>
                </a:cxn>
                <a:cxn ang="0">
                  <a:pos x="162" y="979"/>
                </a:cxn>
                <a:cxn ang="0">
                  <a:pos x="220" y="1057"/>
                </a:cxn>
                <a:cxn ang="0">
                  <a:pos x="272" y="1117"/>
                </a:cxn>
                <a:cxn ang="0">
                  <a:pos x="310" y="1155"/>
                </a:cxn>
                <a:cxn ang="0">
                  <a:pos x="358" y="1193"/>
                </a:cxn>
                <a:cxn ang="0">
                  <a:pos x="410" y="1235"/>
                </a:cxn>
                <a:cxn ang="0">
                  <a:pos x="466" y="1269"/>
                </a:cxn>
                <a:cxn ang="0">
                  <a:pos x="512" y="1295"/>
                </a:cxn>
                <a:cxn ang="0">
                  <a:pos x="572" y="1327"/>
                </a:cxn>
                <a:cxn ang="0">
                  <a:pos x="638" y="1351"/>
                </a:cxn>
                <a:cxn ang="0">
                  <a:pos x="688" y="1369"/>
                </a:cxn>
                <a:cxn ang="0">
                  <a:pos x="730" y="1379"/>
                </a:cxn>
                <a:cxn ang="0">
                  <a:pos x="786" y="1391"/>
                </a:cxn>
                <a:cxn ang="0">
                  <a:pos x="720" y="1315"/>
                </a:cxn>
                <a:cxn ang="0">
                  <a:pos x="686" y="1265"/>
                </a:cxn>
                <a:cxn ang="0">
                  <a:pos x="652" y="1215"/>
                </a:cxn>
                <a:cxn ang="0">
                  <a:pos x="612" y="1135"/>
                </a:cxn>
                <a:cxn ang="0">
                  <a:pos x="590" y="1083"/>
                </a:cxn>
                <a:cxn ang="0">
                  <a:pos x="564" y="1015"/>
                </a:cxn>
                <a:cxn ang="0">
                  <a:pos x="548" y="947"/>
                </a:cxn>
                <a:cxn ang="0">
                  <a:pos x="536" y="879"/>
                </a:cxn>
                <a:cxn ang="0">
                  <a:pos x="522" y="751"/>
                </a:cxn>
                <a:cxn ang="0">
                  <a:pos x="526" y="631"/>
                </a:cxn>
                <a:cxn ang="0">
                  <a:pos x="556" y="471"/>
                </a:cxn>
                <a:cxn ang="0">
                  <a:pos x="586" y="379"/>
                </a:cxn>
                <a:cxn ang="0">
                  <a:pos x="618" y="309"/>
                </a:cxn>
                <a:cxn ang="0">
                  <a:pos x="640" y="263"/>
                </a:cxn>
                <a:cxn ang="0">
                  <a:pos x="662" y="229"/>
                </a:cxn>
                <a:cxn ang="0">
                  <a:pos x="682" y="199"/>
                </a:cxn>
                <a:cxn ang="0">
                  <a:pos x="706" y="175"/>
                </a:cxn>
                <a:cxn ang="0">
                  <a:pos x="752" y="139"/>
                </a:cxn>
                <a:cxn ang="0">
                  <a:pos x="810" y="105"/>
                </a:cxn>
                <a:cxn ang="0">
                  <a:pos x="888" y="77"/>
                </a:cxn>
                <a:cxn ang="0">
                  <a:pos x="956" y="69"/>
                </a:cxn>
                <a:cxn ang="0">
                  <a:pos x="1024" y="75"/>
                </a:cxn>
                <a:cxn ang="0">
                  <a:pos x="1070" y="81"/>
                </a:cxn>
              </a:cxnLst>
              <a:rect l="0" t="0" r="r" b="b"/>
              <a:pathLst>
                <a:path w="1070" h="1391">
                  <a:moveTo>
                    <a:pt x="1070" y="81"/>
                  </a:moveTo>
                  <a:cubicBezTo>
                    <a:pt x="976" y="56"/>
                    <a:pt x="903" y="8"/>
                    <a:pt x="788" y="7"/>
                  </a:cubicBezTo>
                  <a:lnTo>
                    <a:pt x="700" y="0"/>
                  </a:lnTo>
                  <a:lnTo>
                    <a:pt x="638" y="3"/>
                  </a:lnTo>
                  <a:cubicBezTo>
                    <a:pt x="618" y="5"/>
                    <a:pt x="605" y="1"/>
                    <a:pt x="575" y="4"/>
                  </a:cubicBezTo>
                  <a:cubicBezTo>
                    <a:pt x="545" y="7"/>
                    <a:pt x="482" y="18"/>
                    <a:pt x="456" y="23"/>
                  </a:cubicBezTo>
                  <a:cubicBezTo>
                    <a:pt x="434" y="34"/>
                    <a:pt x="446" y="30"/>
                    <a:pt x="419" y="36"/>
                  </a:cubicBezTo>
                  <a:cubicBezTo>
                    <a:pt x="411" y="41"/>
                    <a:pt x="385" y="46"/>
                    <a:pt x="376" y="48"/>
                  </a:cubicBezTo>
                  <a:cubicBezTo>
                    <a:pt x="364" y="64"/>
                    <a:pt x="385" y="48"/>
                    <a:pt x="354" y="53"/>
                  </a:cubicBezTo>
                  <a:cubicBezTo>
                    <a:pt x="339" y="55"/>
                    <a:pt x="331" y="64"/>
                    <a:pt x="318" y="71"/>
                  </a:cubicBezTo>
                  <a:cubicBezTo>
                    <a:pt x="307" y="77"/>
                    <a:pt x="294" y="80"/>
                    <a:pt x="282" y="83"/>
                  </a:cubicBezTo>
                  <a:cubicBezTo>
                    <a:pt x="265" y="95"/>
                    <a:pt x="242" y="106"/>
                    <a:pt x="222" y="113"/>
                  </a:cubicBezTo>
                  <a:cubicBezTo>
                    <a:pt x="214" y="119"/>
                    <a:pt x="196" y="125"/>
                    <a:pt x="196" y="125"/>
                  </a:cubicBezTo>
                  <a:cubicBezTo>
                    <a:pt x="192" y="132"/>
                    <a:pt x="191" y="137"/>
                    <a:pt x="182" y="137"/>
                  </a:cubicBezTo>
                  <a:lnTo>
                    <a:pt x="90" y="203"/>
                  </a:lnTo>
                  <a:lnTo>
                    <a:pt x="14" y="267"/>
                  </a:lnTo>
                  <a:lnTo>
                    <a:pt x="0" y="387"/>
                  </a:lnTo>
                  <a:lnTo>
                    <a:pt x="2" y="521"/>
                  </a:lnTo>
                  <a:lnTo>
                    <a:pt x="20" y="653"/>
                  </a:lnTo>
                  <a:lnTo>
                    <a:pt x="50" y="751"/>
                  </a:lnTo>
                  <a:lnTo>
                    <a:pt x="74" y="823"/>
                  </a:lnTo>
                  <a:lnTo>
                    <a:pt x="104" y="883"/>
                  </a:lnTo>
                  <a:lnTo>
                    <a:pt x="162" y="979"/>
                  </a:lnTo>
                  <a:lnTo>
                    <a:pt x="220" y="1057"/>
                  </a:lnTo>
                  <a:lnTo>
                    <a:pt x="272" y="1117"/>
                  </a:lnTo>
                  <a:lnTo>
                    <a:pt x="310" y="1155"/>
                  </a:lnTo>
                  <a:lnTo>
                    <a:pt x="358" y="1193"/>
                  </a:lnTo>
                  <a:lnTo>
                    <a:pt x="410" y="1235"/>
                  </a:lnTo>
                  <a:lnTo>
                    <a:pt x="466" y="1269"/>
                  </a:lnTo>
                  <a:lnTo>
                    <a:pt x="512" y="1295"/>
                  </a:lnTo>
                  <a:lnTo>
                    <a:pt x="572" y="1327"/>
                  </a:lnTo>
                  <a:lnTo>
                    <a:pt x="638" y="1351"/>
                  </a:lnTo>
                  <a:lnTo>
                    <a:pt x="688" y="1369"/>
                  </a:lnTo>
                  <a:lnTo>
                    <a:pt x="730" y="1379"/>
                  </a:lnTo>
                  <a:lnTo>
                    <a:pt x="786" y="1391"/>
                  </a:lnTo>
                  <a:lnTo>
                    <a:pt x="720" y="1315"/>
                  </a:lnTo>
                  <a:lnTo>
                    <a:pt x="686" y="1265"/>
                  </a:lnTo>
                  <a:lnTo>
                    <a:pt x="652" y="1215"/>
                  </a:lnTo>
                  <a:lnTo>
                    <a:pt x="612" y="1135"/>
                  </a:lnTo>
                  <a:lnTo>
                    <a:pt x="590" y="1083"/>
                  </a:lnTo>
                  <a:lnTo>
                    <a:pt x="564" y="1015"/>
                  </a:lnTo>
                  <a:lnTo>
                    <a:pt x="548" y="947"/>
                  </a:lnTo>
                  <a:lnTo>
                    <a:pt x="536" y="879"/>
                  </a:lnTo>
                  <a:lnTo>
                    <a:pt x="522" y="751"/>
                  </a:lnTo>
                  <a:lnTo>
                    <a:pt x="526" y="631"/>
                  </a:lnTo>
                  <a:lnTo>
                    <a:pt x="556" y="471"/>
                  </a:lnTo>
                  <a:lnTo>
                    <a:pt x="586" y="379"/>
                  </a:lnTo>
                  <a:lnTo>
                    <a:pt x="618" y="309"/>
                  </a:lnTo>
                  <a:lnTo>
                    <a:pt x="640" y="263"/>
                  </a:lnTo>
                  <a:lnTo>
                    <a:pt x="662" y="229"/>
                  </a:lnTo>
                  <a:lnTo>
                    <a:pt x="682" y="199"/>
                  </a:lnTo>
                  <a:lnTo>
                    <a:pt x="706" y="175"/>
                  </a:lnTo>
                  <a:lnTo>
                    <a:pt x="752" y="139"/>
                  </a:lnTo>
                  <a:lnTo>
                    <a:pt x="810" y="105"/>
                  </a:lnTo>
                  <a:lnTo>
                    <a:pt x="888" y="77"/>
                  </a:lnTo>
                  <a:lnTo>
                    <a:pt x="956" y="69"/>
                  </a:lnTo>
                  <a:lnTo>
                    <a:pt x="1024" y="75"/>
                  </a:lnTo>
                  <a:lnTo>
                    <a:pt x="1070" y="81"/>
                  </a:lnTo>
                  <a:close/>
                </a:path>
              </a:pathLst>
            </a:custGeom>
            <a:solidFill>
              <a:srgbClr val="333399">
                <a:lumMod val="40000"/>
                <a:lumOff val="60000"/>
              </a:srgbClr>
            </a:solidFill>
            <a:ln w="9525" cap="flat" cmpd="sng">
              <a:noFill/>
              <a:prstDash val="solid"/>
              <a:round/>
              <a:headEnd type="none" w="med" len="med"/>
              <a:tailEnd type="none" w="med" len="med"/>
            </a:ln>
            <a:effectLst/>
          </p:spPr>
          <p:txBody>
            <a:bodyPr lIns="0" tIns="0" rIns="0" bIns="0">
              <a:spAutoFit/>
            </a:bodyPr>
            <a:lstStyle/>
            <a:p>
              <a:pPr eaLnBrk="0" hangingPunct="0">
                <a:defRPr/>
              </a:pPr>
              <a:endParaRPr lang="fr-CA" sz="4800">
                <a:latin typeface="Arial" pitchFamily="-105" charset="0"/>
                <a:ea typeface="ＭＳ Ｐゴシック" pitchFamily="-105" charset="-128"/>
                <a:cs typeface="ＭＳ Ｐゴシック" pitchFamily="-105" charset="-128"/>
              </a:endParaRPr>
            </a:p>
          </p:txBody>
        </p:sp>
        <p:sp>
          <p:nvSpPr>
            <p:cNvPr id="104" name="Freeform 49"/>
            <p:cNvSpPr>
              <a:spLocks/>
            </p:cNvSpPr>
            <p:nvPr/>
          </p:nvSpPr>
          <p:spPr bwMode="auto">
            <a:xfrm rot="16200000">
              <a:off x="5365414" y="2835842"/>
              <a:ext cx="1855888" cy="630581"/>
            </a:xfrm>
            <a:custGeom>
              <a:avLst/>
              <a:gdLst/>
              <a:ahLst/>
              <a:cxnLst>
                <a:cxn ang="0">
                  <a:pos x="0" y="1310"/>
                </a:cxn>
                <a:cxn ang="0">
                  <a:pos x="282" y="1384"/>
                </a:cxn>
                <a:cxn ang="0">
                  <a:pos x="370" y="1391"/>
                </a:cxn>
                <a:cxn ang="0">
                  <a:pos x="432" y="1388"/>
                </a:cxn>
                <a:cxn ang="0">
                  <a:pos x="495" y="1387"/>
                </a:cxn>
                <a:cxn ang="0">
                  <a:pos x="614" y="1368"/>
                </a:cxn>
                <a:cxn ang="0">
                  <a:pos x="651" y="1355"/>
                </a:cxn>
                <a:cxn ang="0">
                  <a:pos x="694" y="1343"/>
                </a:cxn>
                <a:cxn ang="0">
                  <a:pos x="716" y="1338"/>
                </a:cxn>
                <a:cxn ang="0">
                  <a:pos x="752" y="1320"/>
                </a:cxn>
                <a:cxn ang="0">
                  <a:pos x="788" y="1308"/>
                </a:cxn>
                <a:cxn ang="0">
                  <a:pos x="848" y="1278"/>
                </a:cxn>
                <a:cxn ang="0">
                  <a:pos x="874" y="1266"/>
                </a:cxn>
                <a:cxn ang="0">
                  <a:pos x="888" y="1254"/>
                </a:cxn>
                <a:cxn ang="0">
                  <a:pos x="980" y="1188"/>
                </a:cxn>
                <a:cxn ang="0">
                  <a:pos x="1056" y="1124"/>
                </a:cxn>
                <a:cxn ang="0">
                  <a:pos x="1070" y="1004"/>
                </a:cxn>
                <a:cxn ang="0">
                  <a:pos x="1068" y="870"/>
                </a:cxn>
                <a:cxn ang="0">
                  <a:pos x="1050" y="738"/>
                </a:cxn>
                <a:cxn ang="0">
                  <a:pos x="1020" y="640"/>
                </a:cxn>
                <a:cxn ang="0">
                  <a:pos x="966" y="508"/>
                </a:cxn>
                <a:cxn ang="0">
                  <a:pos x="908" y="412"/>
                </a:cxn>
                <a:cxn ang="0">
                  <a:pos x="850" y="334"/>
                </a:cxn>
                <a:cxn ang="0">
                  <a:pos x="798" y="274"/>
                </a:cxn>
                <a:cxn ang="0">
                  <a:pos x="756" y="238"/>
                </a:cxn>
                <a:cxn ang="0">
                  <a:pos x="712" y="198"/>
                </a:cxn>
                <a:cxn ang="0">
                  <a:pos x="660" y="156"/>
                </a:cxn>
                <a:cxn ang="0">
                  <a:pos x="604" y="122"/>
                </a:cxn>
                <a:cxn ang="0">
                  <a:pos x="558" y="96"/>
                </a:cxn>
                <a:cxn ang="0">
                  <a:pos x="498" y="64"/>
                </a:cxn>
                <a:cxn ang="0">
                  <a:pos x="432" y="40"/>
                </a:cxn>
                <a:cxn ang="0">
                  <a:pos x="382" y="22"/>
                </a:cxn>
                <a:cxn ang="0">
                  <a:pos x="340" y="12"/>
                </a:cxn>
                <a:cxn ang="0">
                  <a:pos x="284" y="0"/>
                </a:cxn>
                <a:cxn ang="0">
                  <a:pos x="350" y="76"/>
                </a:cxn>
                <a:cxn ang="0">
                  <a:pos x="384" y="126"/>
                </a:cxn>
                <a:cxn ang="0">
                  <a:pos x="418" y="176"/>
                </a:cxn>
                <a:cxn ang="0">
                  <a:pos x="458" y="256"/>
                </a:cxn>
                <a:cxn ang="0">
                  <a:pos x="480" y="308"/>
                </a:cxn>
                <a:cxn ang="0">
                  <a:pos x="506" y="376"/>
                </a:cxn>
                <a:cxn ang="0">
                  <a:pos x="522" y="444"/>
                </a:cxn>
                <a:cxn ang="0">
                  <a:pos x="534" y="512"/>
                </a:cxn>
                <a:cxn ang="0">
                  <a:pos x="548" y="640"/>
                </a:cxn>
                <a:cxn ang="0">
                  <a:pos x="544" y="760"/>
                </a:cxn>
                <a:cxn ang="0">
                  <a:pos x="514" y="920"/>
                </a:cxn>
                <a:cxn ang="0">
                  <a:pos x="484" y="1012"/>
                </a:cxn>
                <a:cxn ang="0">
                  <a:pos x="452" y="1082"/>
                </a:cxn>
                <a:cxn ang="0">
                  <a:pos x="430" y="1128"/>
                </a:cxn>
                <a:cxn ang="0">
                  <a:pos x="408" y="1162"/>
                </a:cxn>
                <a:cxn ang="0">
                  <a:pos x="388" y="1192"/>
                </a:cxn>
                <a:cxn ang="0">
                  <a:pos x="364" y="1216"/>
                </a:cxn>
                <a:cxn ang="0">
                  <a:pos x="318" y="1252"/>
                </a:cxn>
                <a:cxn ang="0">
                  <a:pos x="260" y="1286"/>
                </a:cxn>
                <a:cxn ang="0">
                  <a:pos x="182" y="1314"/>
                </a:cxn>
                <a:cxn ang="0">
                  <a:pos x="114" y="1322"/>
                </a:cxn>
                <a:cxn ang="0">
                  <a:pos x="46" y="1316"/>
                </a:cxn>
                <a:cxn ang="0">
                  <a:pos x="0" y="1310"/>
                </a:cxn>
              </a:cxnLst>
              <a:rect l="0" t="0" r="r" b="b"/>
              <a:pathLst>
                <a:path w="1070" h="1391">
                  <a:moveTo>
                    <a:pt x="0" y="1310"/>
                  </a:moveTo>
                  <a:cubicBezTo>
                    <a:pt x="94" y="1335"/>
                    <a:pt x="167" y="1383"/>
                    <a:pt x="282" y="1384"/>
                  </a:cubicBezTo>
                  <a:lnTo>
                    <a:pt x="370" y="1391"/>
                  </a:lnTo>
                  <a:lnTo>
                    <a:pt x="432" y="1388"/>
                  </a:lnTo>
                  <a:cubicBezTo>
                    <a:pt x="452" y="1386"/>
                    <a:pt x="465" y="1390"/>
                    <a:pt x="495" y="1387"/>
                  </a:cubicBezTo>
                  <a:cubicBezTo>
                    <a:pt x="525" y="1384"/>
                    <a:pt x="588" y="1373"/>
                    <a:pt x="614" y="1368"/>
                  </a:cubicBezTo>
                  <a:cubicBezTo>
                    <a:pt x="636" y="1357"/>
                    <a:pt x="624" y="1361"/>
                    <a:pt x="651" y="1355"/>
                  </a:cubicBezTo>
                  <a:cubicBezTo>
                    <a:pt x="659" y="1350"/>
                    <a:pt x="685" y="1345"/>
                    <a:pt x="694" y="1343"/>
                  </a:cubicBezTo>
                  <a:cubicBezTo>
                    <a:pt x="706" y="1327"/>
                    <a:pt x="685" y="1343"/>
                    <a:pt x="716" y="1338"/>
                  </a:cubicBezTo>
                  <a:cubicBezTo>
                    <a:pt x="731" y="1336"/>
                    <a:pt x="739" y="1327"/>
                    <a:pt x="752" y="1320"/>
                  </a:cubicBezTo>
                  <a:cubicBezTo>
                    <a:pt x="763" y="1314"/>
                    <a:pt x="776" y="1311"/>
                    <a:pt x="788" y="1308"/>
                  </a:cubicBezTo>
                  <a:cubicBezTo>
                    <a:pt x="805" y="1296"/>
                    <a:pt x="828" y="1285"/>
                    <a:pt x="848" y="1278"/>
                  </a:cubicBezTo>
                  <a:cubicBezTo>
                    <a:pt x="856" y="1272"/>
                    <a:pt x="874" y="1266"/>
                    <a:pt x="874" y="1266"/>
                  </a:cubicBezTo>
                  <a:cubicBezTo>
                    <a:pt x="878" y="1259"/>
                    <a:pt x="879" y="1254"/>
                    <a:pt x="888" y="1254"/>
                  </a:cubicBezTo>
                  <a:lnTo>
                    <a:pt x="980" y="1188"/>
                  </a:lnTo>
                  <a:lnTo>
                    <a:pt x="1056" y="1124"/>
                  </a:lnTo>
                  <a:lnTo>
                    <a:pt x="1070" y="1004"/>
                  </a:lnTo>
                  <a:lnTo>
                    <a:pt x="1068" y="870"/>
                  </a:lnTo>
                  <a:lnTo>
                    <a:pt x="1050" y="738"/>
                  </a:lnTo>
                  <a:lnTo>
                    <a:pt x="1020" y="640"/>
                  </a:lnTo>
                  <a:lnTo>
                    <a:pt x="966" y="508"/>
                  </a:lnTo>
                  <a:lnTo>
                    <a:pt x="908" y="412"/>
                  </a:lnTo>
                  <a:lnTo>
                    <a:pt x="850" y="334"/>
                  </a:lnTo>
                  <a:lnTo>
                    <a:pt x="798" y="274"/>
                  </a:lnTo>
                  <a:lnTo>
                    <a:pt x="756" y="238"/>
                  </a:lnTo>
                  <a:lnTo>
                    <a:pt x="712" y="198"/>
                  </a:lnTo>
                  <a:lnTo>
                    <a:pt x="660" y="156"/>
                  </a:lnTo>
                  <a:lnTo>
                    <a:pt x="604" y="122"/>
                  </a:lnTo>
                  <a:lnTo>
                    <a:pt x="558" y="96"/>
                  </a:lnTo>
                  <a:lnTo>
                    <a:pt x="498" y="64"/>
                  </a:lnTo>
                  <a:lnTo>
                    <a:pt x="432" y="40"/>
                  </a:lnTo>
                  <a:lnTo>
                    <a:pt x="382" y="22"/>
                  </a:lnTo>
                  <a:lnTo>
                    <a:pt x="340" y="12"/>
                  </a:lnTo>
                  <a:lnTo>
                    <a:pt x="284" y="0"/>
                  </a:lnTo>
                  <a:lnTo>
                    <a:pt x="350" y="76"/>
                  </a:lnTo>
                  <a:lnTo>
                    <a:pt x="384" y="126"/>
                  </a:lnTo>
                  <a:lnTo>
                    <a:pt x="418" y="176"/>
                  </a:lnTo>
                  <a:lnTo>
                    <a:pt x="458" y="256"/>
                  </a:lnTo>
                  <a:lnTo>
                    <a:pt x="480" y="308"/>
                  </a:lnTo>
                  <a:lnTo>
                    <a:pt x="506" y="376"/>
                  </a:lnTo>
                  <a:lnTo>
                    <a:pt x="522" y="444"/>
                  </a:lnTo>
                  <a:lnTo>
                    <a:pt x="534" y="512"/>
                  </a:lnTo>
                  <a:lnTo>
                    <a:pt x="548" y="640"/>
                  </a:lnTo>
                  <a:lnTo>
                    <a:pt x="544" y="760"/>
                  </a:lnTo>
                  <a:lnTo>
                    <a:pt x="514" y="920"/>
                  </a:lnTo>
                  <a:lnTo>
                    <a:pt x="484" y="1012"/>
                  </a:lnTo>
                  <a:lnTo>
                    <a:pt x="452" y="1082"/>
                  </a:lnTo>
                  <a:lnTo>
                    <a:pt x="430" y="1128"/>
                  </a:lnTo>
                  <a:lnTo>
                    <a:pt x="408" y="1162"/>
                  </a:lnTo>
                  <a:lnTo>
                    <a:pt x="388" y="1192"/>
                  </a:lnTo>
                  <a:lnTo>
                    <a:pt x="364" y="1216"/>
                  </a:lnTo>
                  <a:lnTo>
                    <a:pt x="318" y="1252"/>
                  </a:lnTo>
                  <a:lnTo>
                    <a:pt x="260" y="1286"/>
                  </a:lnTo>
                  <a:lnTo>
                    <a:pt x="182" y="1314"/>
                  </a:lnTo>
                  <a:lnTo>
                    <a:pt x="114" y="1322"/>
                  </a:lnTo>
                  <a:lnTo>
                    <a:pt x="46" y="1316"/>
                  </a:lnTo>
                  <a:lnTo>
                    <a:pt x="0" y="1310"/>
                  </a:lnTo>
                  <a:close/>
                </a:path>
              </a:pathLst>
            </a:custGeom>
            <a:solidFill>
              <a:srgbClr val="333399">
                <a:lumMod val="20000"/>
                <a:lumOff val="80000"/>
              </a:srgbClr>
            </a:solidFill>
            <a:ln w="9525" cap="flat" cmpd="sng">
              <a:noFill/>
              <a:prstDash val="solid"/>
              <a:round/>
              <a:headEnd type="none" w="med" len="med"/>
              <a:tailEnd type="none" w="med" len="med"/>
            </a:ln>
            <a:effectLst/>
          </p:spPr>
          <p:txBody>
            <a:bodyPr lIns="0" tIns="0" rIns="0" bIns="0">
              <a:spAutoFit/>
            </a:bodyPr>
            <a:lstStyle/>
            <a:p>
              <a:pPr eaLnBrk="0" hangingPunct="0">
                <a:defRPr/>
              </a:pPr>
              <a:endParaRPr lang="fr-CA" sz="4800">
                <a:latin typeface="Arial" pitchFamily="-105" charset="0"/>
                <a:ea typeface="ＭＳ Ｐゴシック" pitchFamily="-105" charset="-128"/>
                <a:cs typeface="ＭＳ Ｐゴシック" pitchFamily="-105" charset="-128"/>
              </a:endParaRPr>
            </a:p>
          </p:txBody>
        </p:sp>
        <p:sp>
          <p:nvSpPr>
            <p:cNvPr id="105" name="Freeform 48"/>
            <p:cNvSpPr>
              <a:spLocks/>
            </p:cNvSpPr>
            <p:nvPr/>
          </p:nvSpPr>
          <p:spPr bwMode="auto">
            <a:xfrm>
              <a:off x="6554434" y="2248691"/>
              <a:ext cx="1900216" cy="632924"/>
            </a:xfrm>
            <a:custGeom>
              <a:avLst/>
              <a:gdLst/>
              <a:ahLst/>
              <a:cxnLst>
                <a:cxn ang="0">
                  <a:pos x="0" y="1310"/>
                </a:cxn>
                <a:cxn ang="0">
                  <a:pos x="282" y="1384"/>
                </a:cxn>
                <a:cxn ang="0">
                  <a:pos x="370" y="1391"/>
                </a:cxn>
                <a:cxn ang="0">
                  <a:pos x="432" y="1388"/>
                </a:cxn>
                <a:cxn ang="0">
                  <a:pos x="495" y="1387"/>
                </a:cxn>
                <a:cxn ang="0">
                  <a:pos x="614" y="1368"/>
                </a:cxn>
                <a:cxn ang="0">
                  <a:pos x="651" y="1355"/>
                </a:cxn>
                <a:cxn ang="0">
                  <a:pos x="694" y="1343"/>
                </a:cxn>
                <a:cxn ang="0">
                  <a:pos x="716" y="1338"/>
                </a:cxn>
                <a:cxn ang="0">
                  <a:pos x="752" y="1320"/>
                </a:cxn>
                <a:cxn ang="0">
                  <a:pos x="788" y="1308"/>
                </a:cxn>
                <a:cxn ang="0">
                  <a:pos x="848" y="1278"/>
                </a:cxn>
                <a:cxn ang="0">
                  <a:pos x="874" y="1266"/>
                </a:cxn>
                <a:cxn ang="0">
                  <a:pos x="888" y="1254"/>
                </a:cxn>
                <a:cxn ang="0">
                  <a:pos x="980" y="1188"/>
                </a:cxn>
                <a:cxn ang="0">
                  <a:pos x="1056" y="1124"/>
                </a:cxn>
                <a:cxn ang="0">
                  <a:pos x="1070" y="1004"/>
                </a:cxn>
                <a:cxn ang="0">
                  <a:pos x="1068" y="870"/>
                </a:cxn>
                <a:cxn ang="0">
                  <a:pos x="1050" y="738"/>
                </a:cxn>
                <a:cxn ang="0">
                  <a:pos x="1020" y="640"/>
                </a:cxn>
                <a:cxn ang="0">
                  <a:pos x="966" y="508"/>
                </a:cxn>
                <a:cxn ang="0">
                  <a:pos x="908" y="412"/>
                </a:cxn>
                <a:cxn ang="0">
                  <a:pos x="850" y="334"/>
                </a:cxn>
                <a:cxn ang="0">
                  <a:pos x="798" y="274"/>
                </a:cxn>
                <a:cxn ang="0">
                  <a:pos x="756" y="238"/>
                </a:cxn>
                <a:cxn ang="0">
                  <a:pos x="712" y="198"/>
                </a:cxn>
                <a:cxn ang="0">
                  <a:pos x="660" y="156"/>
                </a:cxn>
                <a:cxn ang="0">
                  <a:pos x="604" y="122"/>
                </a:cxn>
                <a:cxn ang="0">
                  <a:pos x="558" y="96"/>
                </a:cxn>
                <a:cxn ang="0">
                  <a:pos x="498" y="64"/>
                </a:cxn>
                <a:cxn ang="0">
                  <a:pos x="432" y="40"/>
                </a:cxn>
                <a:cxn ang="0">
                  <a:pos x="382" y="22"/>
                </a:cxn>
                <a:cxn ang="0">
                  <a:pos x="340" y="12"/>
                </a:cxn>
                <a:cxn ang="0">
                  <a:pos x="284" y="0"/>
                </a:cxn>
                <a:cxn ang="0">
                  <a:pos x="350" y="76"/>
                </a:cxn>
                <a:cxn ang="0">
                  <a:pos x="384" y="126"/>
                </a:cxn>
                <a:cxn ang="0">
                  <a:pos x="418" y="176"/>
                </a:cxn>
                <a:cxn ang="0">
                  <a:pos x="458" y="256"/>
                </a:cxn>
                <a:cxn ang="0">
                  <a:pos x="480" y="308"/>
                </a:cxn>
                <a:cxn ang="0">
                  <a:pos x="506" y="376"/>
                </a:cxn>
                <a:cxn ang="0">
                  <a:pos x="522" y="444"/>
                </a:cxn>
                <a:cxn ang="0">
                  <a:pos x="534" y="512"/>
                </a:cxn>
                <a:cxn ang="0">
                  <a:pos x="548" y="640"/>
                </a:cxn>
                <a:cxn ang="0">
                  <a:pos x="544" y="760"/>
                </a:cxn>
                <a:cxn ang="0">
                  <a:pos x="514" y="920"/>
                </a:cxn>
                <a:cxn ang="0">
                  <a:pos x="484" y="1012"/>
                </a:cxn>
                <a:cxn ang="0">
                  <a:pos x="452" y="1082"/>
                </a:cxn>
                <a:cxn ang="0">
                  <a:pos x="430" y="1128"/>
                </a:cxn>
                <a:cxn ang="0">
                  <a:pos x="408" y="1162"/>
                </a:cxn>
                <a:cxn ang="0">
                  <a:pos x="388" y="1192"/>
                </a:cxn>
                <a:cxn ang="0">
                  <a:pos x="364" y="1216"/>
                </a:cxn>
                <a:cxn ang="0">
                  <a:pos x="318" y="1252"/>
                </a:cxn>
                <a:cxn ang="0">
                  <a:pos x="260" y="1286"/>
                </a:cxn>
                <a:cxn ang="0">
                  <a:pos x="182" y="1314"/>
                </a:cxn>
                <a:cxn ang="0">
                  <a:pos x="114" y="1322"/>
                </a:cxn>
                <a:cxn ang="0">
                  <a:pos x="46" y="1316"/>
                </a:cxn>
                <a:cxn ang="0">
                  <a:pos x="0" y="1310"/>
                </a:cxn>
              </a:cxnLst>
              <a:rect l="0" t="0" r="r" b="b"/>
              <a:pathLst>
                <a:path w="1070" h="1391">
                  <a:moveTo>
                    <a:pt x="0" y="1310"/>
                  </a:moveTo>
                  <a:cubicBezTo>
                    <a:pt x="94" y="1335"/>
                    <a:pt x="167" y="1383"/>
                    <a:pt x="282" y="1384"/>
                  </a:cubicBezTo>
                  <a:lnTo>
                    <a:pt x="370" y="1391"/>
                  </a:lnTo>
                  <a:lnTo>
                    <a:pt x="432" y="1388"/>
                  </a:lnTo>
                  <a:cubicBezTo>
                    <a:pt x="452" y="1386"/>
                    <a:pt x="465" y="1390"/>
                    <a:pt x="495" y="1387"/>
                  </a:cubicBezTo>
                  <a:cubicBezTo>
                    <a:pt x="525" y="1384"/>
                    <a:pt x="588" y="1373"/>
                    <a:pt x="614" y="1368"/>
                  </a:cubicBezTo>
                  <a:cubicBezTo>
                    <a:pt x="636" y="1357"/>
                    <a:pt x="624" y="1361"/>
                    <a:pt x="651" y="1355"/>
                  </a:cubicBezTo>
                  <a:cubicBezTo>
                    <a:pt x="659" y="1350"/>
                    <a:pt x="685" y="1345"/>
                    <a:pt x="694" y="1343"/>
                  </a:cubicBezTo>
                  <a:cubicBezTo>
                    <a:pt x="706" y="1327"/>
                    <a:pt x="685" y="1343"/>
                    <a:pt x="716" y="1338"/>
                  </a:cubicBezTo>
                  <a:cubicBezTo>
                    <a:pt x="731" y="1336"/>
                    <a:pt x="739" y="1327"/>
                    <a:pt x="752" y="1320"/>
                  </a:cubicBezTo>
                  <a:cubicBezTo>
                    <a:pt x="763" y="1314"/>
                    <a:pt x="776" y="1311"/>
                    <a:pt x="788" y="1308"/>
                  </a:cubicBezTo>
                  <a:cubicBezTo>
                    <a:pt x="805" y="1296"/>
                    <a:pt x="828" y="1285"/>
                    <a:pt x="848" y="1278"/>
                  </a:cubicBezTo>
                  <a:cubicBezTo>
                    <a:pt x="856" y="1272"/>
                    <a:pt x="874" y="1266"/>
                    <a:pt x="874" y="1266"/>
                  </a:cubicBezTo>
                  <a:cubicBezTo>
                    <a:pt x="878" y="1259"/>
                    <a:pt x="879" y="1254"/>
                    <a:pt x="888" y="1254"/>
                  </a:cubicBezTo>
                  <a:lnTo>
                    <a:pt x="980" y="1188"/>
                  </a:lnTo>
                  <a:lnTo>
                    <a:pt x="1056" y="1124"/>
                  </a:lnTo>
                  <a:lnTo>
                    <a:pt x="1070" y="1004"/>
                  </a:lnTo>
                  <a:lnTo>
                    <a:pt x="1068" y="870"/>
                  </a:lnTo>
                  <a:lnTo>
                    <a:pt x="1050" y="738"/>
                  </a:lnTo>
                  <a:lnTo>
                    <a:pt x="1020" y="640"/>
                  </a:lnTo>
                  <a:lnTo>
                    <a:pt x="966" y="508"/>
                  </a:lnTo>
                  <a:lnTo>
                    <a:pt x="908" y="412"/>
                  </a:lnTo>
                  <a:lnTo>
                    <a:pt x="850" y="334"/>
                  </a:lnTo>
                  <a:lnTo>
                    <a:pt x="798" y="274"/>
                  </a:lnTo>
                  <a:lnTo>
                    <a:pt x="756" y="238"/>
                  </a:lnTo>
                  <a:lnTo>
                    <a:pt x="712" y="198"/>
                  </a:lnTo>
                  <a:lnTo>
                    <a:pt x="660" y="156"/>
                  </a:lnTo>
                  <a:lnTo>
                    <a:pt x="604" y="122"/>
                  </a:lnTo>
                  <a:lnTo>
                    <a:pt x="558" y="96"/>
                  </a:lnTo>
                  <a:lnTo>
                    <a:pt x="498" y="64"/>
                  </a:lnTo>
                  <a:lnTo>
                    <a:pt x="432" y="40"/>
                  </a:lnTo>
                  <a:lnTo>
                    <a:pt x="382" y="22"/>
                  </a:lnTo>
                  <a:lnTo>
                    <a:pt x="340" y="12"/>
                  </a:lnTo>
                  <a:lnTo>
                    <a:pt x="284" y="0"/>
                  </a:lnTo>
                  <a:lnTo>
                    <a:pt x="350" y="76"/>
                  </a:lnTo>
                  <a:lnTo>
                    <a:pt x="384" y="126"/>
                  </a:lnTo>
                  <a:lnTo>
                    <a:pt x="418" y="176"/>
                  </a:lnTo>
                  <a:lnTo>
                    <a:pt x="458" y="256"/>
                  </a:lnTo>
                  <a:lnTo>
                    <a:pt x="480" y="308"/>
                  </a:lnTo>
                  <a:lnTo>
                    <a:pt x="506" y="376"/>
                  </a:lnTo>
                  <a:lnTo>
                    <a:pt x="522" y="444"/>
                  </a:lnTo>
                  <a:lnTo>
                    <a:pt x="534" y="512"/>
                  </a:lnTo>
                  <a:lnTo>
                    <a:pt x="548" y="640"/>
                  </a:lnTo>
                  <a:lnTo>
                    <a:pt x="544" y="760"/>
                  </a:lnTo>
                  <a:lnTo>
                    <a:pt x="514" y="920"/>
                  </a:lnTo>
                  <a:lnTo>
                    <a:pt x="484" y="1012"/>
                  </a:lnTo>
                  <a:lnTo>
                    <a:pt x="452" y="1082"/>
                  </a:lnTo>
                  <a:lnTo>
                    <a:pt x="430" y="1128"/>
                  </a:lnTo>
                  <a:lnTo>
                    <a:pt x="408" y="1162"/>
                  </a:lnTo>
                  <a:lnTo>
                    <a:pt x="388" y="1192"/>
                  </a:lnTo>
                  <a:lnTo>
                    <a:pt x="364" y="1216"/>
                  </a:lnTo>
                  <a:lnTo>
                    <a:pt x="318" y="1252"/>
                  </a:lnTo>
                  <a:lnTo>
                    <a:pt x="260" y="1286"/>
                  </a:lnTo>
                  <a:lnTo>
                    <a:pt x="182" y="1314"/>
                  </a:lnTo>
                  <a:lnTo>
                    <a:pt x="114" y="1322"/>
                  </a:lnTo>
                  <a:lnTo>
                    <a:pt x="46" y="1316"/>
                  </a:lnTo>
                  <a:lnTo>
                    <a:pt x="0" y="1310"/>
                  </a:lnTo>
                  <a:close/>
                </a:path>
              </a:pathLst>
            </a:custGeom>
            <a:solidFill>
              <a:srgbClr val="333399">
                <a:lumMod val="40000"/>
                <a:lumOff val="60000"/>
              </a:srgbClr>
            </a:solidFill>
            <a:ln w="9525" cap="flat" cmpd="sng">
              <a:noFill/>
              <a:prstDash val="solid"/>
              <a:round/>
              <a:headEnd type="none" w="med" len="med"/>
              <a:tailEnd type="none" w="med" len="med"/>
            </a:ln>
            <a:effectLst/>
          </p:spPr>
          <p:txBody>
            <a:bodyPr lIns="0" tIns="0" rIns="0" bIns="0">
              <a:spAutoFit/>
            </a:bodyPr>
            <a:lstStyle/>
            <a:p>
              <a:pPr eaLnBrk="0" hangingPunct="0">
                <a:defRPr/>
              </a:pPr>
              <a:endParaRPr lang="fr-CA" sz="4800">
                <a:latin typeface="Arial" pitchFamily="-105" charset="0"/>
                <a:ea typeface="ＭＳ Ｐゴシック" pitchFamily="-105" charset="-128"/>
                <a:cs typeface="ＭＳ Ｐゴシック" pitchFamily="-105" charset="-128"/>
              </a:endParaRPr>
            </a:p>
          </p:txBody>
        </p:sp>
        <p:sp>
          <p:nvSpPr>
            <p:cNvPr id="106" name="Oval 35"/>
            <p:cNvSpPr>
              <a:spLocks noChangeArrowheads="1"/>
            </p:cNvSpPr>
            <p:nvPr/>
          </p:nvSpPr>
          <p:spPr bwMode="auto">
            <a:xfrm>
              <a:off x="6079908" y="3447183"/>
              <a:ext cx="1320485" cy="890010"/>
            </a:xfrm>
            <a:prstGeom prst="ellipse">
              <a:avLst/>
            </a:pr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defRPr/>
              </a:pPr>
              <a:endParaRPr lang="fr-CA" sz="4800"/>
            </a:p>
          </p:txBody>
        </p:sp>
        <p:sp>
          <p:nvSpPr>
            <p:cNvPr id="107" name="Oval 36"/>
            <p:cNvSpPr>
              <a:spLocks noChangeArrowheads="1"/>
            </p:cNvSpPr>
            <p:nvPr/>
          </p:nvSpPr>
          <p:spPr bwMode="auto">
            <a:xfrm>
              <a:off x="5025650" y="3447183"/>
              <a:ext cx="3429000" cy="890010"/>
            </a:xfrm>
            <a:prstGeom prst="ellipse">
              <a:avLst/>
            </a:pr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defRPr/>
              </a:pPr>
              <a:endParaRPr lang="fr-CA" sz="4800"/>
            </a:p>
          </p:txBody>
        </p:sp>
        <p:sp>
          <p:nvSpPr>
            <p:cNvPr id="108" name="Arc 38"/>
            <p:cNvSpPr>
              <a:spLocks/>
            </p:cNvSpPr>
            <p:nvPr/>
          </p:nvSpPr>
          <p:spPr bwMode="auto">
            <a:xfrm>
              <a:off x="5953896" y="4214564"/>
              <a:ext cx="1714501" cy="632924"/>
            </a:xfrm>
            <a:custGeom>
              <a:avLst/>
              <a:gdLst>
                <a:gd name="T0" fmla="*/ 2147483647 w 21600"/>
                <a:gd name="T1" fmla="*/ 2147483647 h 25866"/>
                <a:gd name="T2" fmla="*/ 2147483647 w 21600"/>
                <a:gd name="T3" fmla="*/ 0 h 25866"/>
                <a:gd name="T4" fmla="*/ 2147483647 w 21600"/>
                <a:gd name="T5" fmla="*/ 2147483647 h 25866"/>
                <a:gd name="T6" fmla="*/ 0 60000 65536"/>
                <a:gd name="T7" fmla="*/ 0 60000 65536"/>
                <a:gd name="T8" fmla="*/ 0 60000 65536"/>
                <a:gd name="T9" fmla="*/ 0 w 21600"/>
                <a:gd name="T10" fmla="*/ 0 h 25866"/>
                <a:gd name="T11" fmla="*/ 21600 w 21600"/>
                <a:gd name="T12" fmla="*/ 25866 h 25866"/>
              </a:gdLst>
              <a:ahLst/>
              <a:cxnLst>
                <a:cxn ang="T6">
                  <a:pos x="T0" y="T1"/>
                </a:cxn>
                <a:cxn ang="T7">
                  <a:pos x="T2" y="T3"/>
                </a:cxn>
                <a:cxn ang="T8">
                  <a:pos x="T4" y="T5"/>
                </a:cxn>
              </a:cxnLst>
              <a:rect l="T9" t="T10" r="T11" b="T12"/>
              <a:pathLst>
                <a:path w="21600" h="25866" fill="none" extrusionOk="0">
                  <a:moveTo>
                    <a:pt x="6040" y="25865"/>
                  </a:moveTo>
                  <a:cubicBezTo>
                    <a:pt x="2164" y="21841"/>
                    <a:pt x="0" y="16471"/>
                    <a:pt x="0" y="10884"/>
                  </a:cubicBezTo>
                  <a:cubicBezTo>
                    <a:pt x="0" y="7059"/>
                    <a:pt x="1015" y="3303"/>
                    <a:pt x="2942" y="0"/>
                  </a:cubicBezTo>
                </a:path>
                <a:path w="21600" h="25866" stroke="0" extrusionOk="0">
                  <a:moveTo>
                    <a:pt x="6040" y="25865"/>
                  </a:moveTo>
                  <a:cubicBezTo>
                    <a:pt x="2164" y="21841"/>
                    <a:pt x="0" y="16471"/>
                    <a:pt x="0" y="10884"/>
                  </a:cubicBezTo>
                  <a:cubicBezTo>
                    <a:pt x="0" y="7059"/>
                    <a:pt x="1015" y="3303"/>
                    <a:pt x="2942" y="0"/>
                  </a:cubicBezTo>
                  <a:lnTo>
                    <a:pt x="21600" y="10884"/>
                  </a:lnTo>
                  <a:close/>
                </a:path>
              </a:pathLst>
            </a:cu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defRPr/>
              </a:pPr>
              <a:endParaRPr lang="fr-CA" sz="4800"/>
            </a:p>
          </p:txBody>
        </p:sp>
        <p:sp>
          <p:nvSpPr>
            <p:cNvPr id="109" name="Arc 42"/>
            <p:cNvSpPr>
              <a:spLocks/>
            </p:cNvSpPr>
            <p:nvPr/>
          </p:nvSpPr>
          <p:spPr bwMode="auto">
            <a:xfrm rot="20820319" flipH="1">
              <a:off x="5826104" y="3049579"/>
              <a:ext cx="1714501" cy="632924"/>
            </a:xfrm>
            <a:custGeom>
              <a:avLst/>
              <a:gdLst>
                <a:gd name="T0" fmla="*/ 2147483647 w 21600"/>
                <a:gd name="T1" fmla="*/ 2147483647 h 25866"/>
                <a:gd name="T2" fmla="*/ 2147483647 w 21600"/>
                <a:gd name="T3" fmla="*/ 0 h 25866"/>
                <a:gd name="T4" fmla="*/ 2147483647 w 21600"/>
                <a:gd name="T5" fmla="*/ 2147483647 h 25866"/>
                <a:gd name="T6" fmla="*/ 0 60000 65536"/>
                <a:gd name="T7" fmla="*/ 0 60000 65536"/>
                <a:gd name="T8" fmla="*/ 0 60000 65536"/>
                <a:gd name="T9" fmla="*/ 0 w 21600"/>
                <a:gd name="T10" fmla="*/ 0 h 25866"/>
                <a:gd name="T11" fmla="*/ 21600 w 21600"/>
                <a:gd name="T12" fmla="*/ 25866 h 25866"/>
              </a:gdLst>
              <a:ahLst/>
              <a:cxnLst>
                <a:cxn ang="T6">
                  <a:pos x="T0" y="T1"/>
                </a:cxn>
                <a:cxn ang="T7">
                  <a:pos x="T2" y="T3"/>
                </a:cxn>
                <a:cxn ang="T8">
                  <a:pos x="T4" y="T5"/>
                </a:cxn>
              </a:cxnLst>
              <a:rect l="T9" t="T10" r="T11" b="T12"/>
              <a:pathLst>
                <a:path w="21600" h="25866" fill="none" extrusionOk="0">
                  <a:moveTo>
                    <a:pt x="6040" y="25865"/>
                  </a:moveTo>
                  <a:cubicBezTo>
                    <a:pt x="2164" y="21841"/>
                    <a:pt x="0" y="16471"/>
                    <a:pt x="0" y="10884"/>
                  </a:cubicBezTo>
                  <a:cubicBezTo>
                    <a:pt x="0" y="7059"/>
                    <a:pt x="1015" y="3303"/>
                    <a:pt x="2942" y="0"/>
                  </a:cubicBezTo>
                </a:path>
                <a:path w="21600" h="25866" stroke="0" extrusionOk="0">
                  <a:moveTo>
                    <a:pt x="6040" y="25865"/>
                  </a:moveTo>
                  <a:cubicBezTo>
                    <a:pt x="2164" y="21841"/>
                    <a:pt x="0" y="16471"/>
                    <a:pt x="0" y="10884"/>
                  </a:cubicBezTo>
                  <a:cubicBezTo>
                    <a:pt x="0" y="7059"/>
                    <a:pt x="1015" y="3303"/>
                    <a:pt x="2942" y="0"/>
                  </a:cubicBezTo>
                  <a:lnTo>
                    <a:pt x="21600" y="10884"/>
                  </a:lnTo>
                  <a:close/>
                </a:path>
              </a:pathLst>
            </a:cu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defRPr/>
              </a:pPr>
              <a:endParaRPr lang="fr-CA" sz="4800"/>
            </a:p>
          </p:txBody>
        </p:sp>
        <p:sp>
          <p:nvSpPr>
            <p:cNvPr id="110" name="Arc 46"/>
            <p:cNvSpPr>
              <a:spLocks/>
            </p:cNvSpPr>
            <p:nvPr/>
          </p:nvSpPr>
          <p:spPr bwMode="auto">
            <a:xfrm rot="5400000">
              <a:off x="5249672" y="3647108"/>
              <a:ext cx="1674665" cy="630581"/>
            </a:xfrm>
            <a:custGeom>
              <a:avLst/>
              <a:gdLst>
                <a:gd name="T0" fmla="*/ 2147483647 w 21600"/>
                <a:gd name="T1" fmla="*/ 2147483647 h 25866"/>
                <a:gd name="T2" fmla="*/ 2147483647 w 21600"/>
                <a:gd name="T3" fmla="*/ 0 h 25866"/>
                <a:gd name="T4" fmla="*/ 2147483647 w 21600"/>
                <a:gd name="T5" fmla="*/ 2147483647 h 25866"/>
                <a:gd name="T6" fmla="*/ 0 60000 65536"/>
                <a:gd name="T7" fmla="*/ 0 60000 65536"/>
                <a:gd name="T8" fmla="*/ 0 60000 65536"/>
                <a:gd name="T9" fmla="*/ 0 w 21600"/>
                <a:gd name="T10" fmla="*/ 0 h 25866"/>
                <a:gd name="T11" fmla="*/ 21600 w 21600"/>
                <a:gd name="T12" fmla="*/ 25866 h 25866"/>
              </a:gdLst>
              <a:ahLst/>
              <a:cxnLst>
                <a:cxn ang="T6">
                  <a:pos x="T0" y="T1"/>
                </a:cxn>
                <a:cxn ang="T7">
                  <a:pos x="T2" y="T3"/>
                </a:cxn>
                <a:cxn ang="T8">
                  <a:pos x="T4" y="T5"/>
                </a:cxn>
              </a:cxnLst>
              <a:rect l="T9" t="T10" r="T11" b="T12"/>
              <a:pathLst>
                <a:path w="21600" h="25866" fill="none" extrusionOk="0">
                  <a:moveTo>
                    <a:pt x="6040" y="25865"/>
                  </a:moveTo>
                  <a:cubicBezTo>
                    <a:pt x="2164" y="21841"/>
                    <a:pt x="0" y="16471"/>
                    <a:pt x="0" y="10884"/>
                  </a:cubicBezTo>
                  <a:cubicBezTo>
                    <a:pt x="0" y="7059"/>
                    <a:pt x="1015" y="3303"/>
                    <a:pt x="2942" y="0"/>
                  </a:cubicBezTo>
                </a:path>
                <a:path w="21600" h="25866" stroke="0" extrusionOk="0">
                  <a:moveTo>
                    <a:pt x="6040" y="25865"/>
                  </a:moveTo>
                  <a:cubicBezTo>
                    <a:pt x="2164" y="21841"/>
                    <a:pt x="0" y="16471"/>
                    <a:pt x="0" y="10884"/>
                  </a:cubicBezTo>
                  <a:cubicBezTo>
                    <a:pt x="0" y="7059"/>
                    <a:pt x="1015" y="3303"/>
                    <a:pt x="2942" y="0"/>
                  </a:cubicBezTo>
                  <a:lnTo>
                    <a:pt x="21600" y="10884"/>
                  </a:lnTo>
                  <a:close/>
                </a:path>
              </a:pathLst>
            </a:cu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defRPr/>
              </a:pPr>
              <a:endParaRPr lang="fr-CA" sz="4800"/>
            </a:p>
          </p:txBody>
        </p:sp>
        <p:sp>
          <p:nvSpPr>
            <p:cNvPr id="111" name="Arc 47"/>
            <p:cNvSpPr>
              <a:spLocks/>
            </p:cNvSpPr>
            <p:nvPr/>
          </p:nvSpPr>
          <p:spPr bwMode="auto">
            <a:xfrm rot="4620319" flipH="1">
              <a:off x="6442371" y="3522289"/>
              <a:ext cx="1674665" cy="630581"/>
            </a:xfrm>
            <a:custGeom>
              <a:avLst/>
              <a:gdLst>
                <a:gd name="T0" fmla="*/ 2147483647 w 21600"/>
                <a:gd name="T1" fmla="*/ 2147483647 h 25866"/>
                <a:gd name="T2" fmla="*/ 2147483647 w 21600"/>
                <a:gd name="T3" fmla="*/ 0 h 25866"/>
                <a:gd name="T4" fmla="*/ 2147483647 w 21600"/>
                <a:gd name="T5" fmla="*/ 2147483647 h 25866"/>
                <a:gd name="T6" fmla="*/ 0 60000 65536"/>
                <a:gd name="T7" fmla="*/ 0 60000 65536"/>
                <a:gd name="T8" fmla="*/ 0 60000 65536"/>
                <a:gd name="T9" fmla="*/ 0 w 21600"/>
                <a:gd name="T10" fmla="*/ 0 h 25866"/>
                <a:gd name="T11" fmla="*/ 21600 w 21600"/>
                <a:gd name="T12" fmla="*/ 25866 h 25866"/>
              </a:gdLst>
              <a:ahLst/>
              <a:cxnLst>
                <a:cxn ang="T6">
                  <a:pos x="T0" y="T1"/>
                </a:cxn>
                <a:cxn ang="T7">
                  <a:pos x="T2" y="T3"/>
                </a:cxn>
                <a:cxn ang="T8">
                  <a:pos x="T4" y="T5"/>
                </a:cxn>
              </a:cxnLst>
              <a:rect l="T9" t="T10" r="T11" b="T12"/>
              <a:pathLst>
                <a:path w="21600" h="25866" fill="none" extrusionOk="0">
                  <a:moveTo>
                    <a:pt x="6040" y="25865"/>
                  </a:moveTo>
                  <a:cubicBezTo>
                    <a:pt x="2164" y="21841"/>
                    <a:pt x="0" y="16471"/>
                    <a:pt x="0" y="10884"/>
                  </a:cubicBezTo>
                  <a:cubicBezTo>
                    <a:pt x="0" y="7059"/>
                    <a:pt x="1015" y="3303"/>
                    <a:pt x="2942" y="0"/>
                  </a:cubicBezTo>
                </a:path>
                <a:path w="21600" h="25866" stroke="0" extrusionOk="0">
                  <a:moveTo>
                    <a:pt x="6040" y="25865"/>
                  </a:moveTo>
                  <a:cubicBezTo>
                    <a:pt x="2164" y="21841"/>
                    <a:pt x="0" y="16471"/>
                    <a:pt x="0" y="10884"/>
                  </a:cubicBezTo>
                  <a:cubicBezTo>
                    <a:pt x="0" y="7059"/>
                    <a:pt x="1015" y="3303"/>
                    <a:pt x="2942" y="0"/>
                  </a:cubicBezTo>
                  <a:lnTo>
                    <a:pt x="21600" y="10884"/>
                  </a:lnTo>
                  <a:close/>
                </a:path>
              </a:pathLst>
            </a:cu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defRPr/>
              </a:pPr>
              <a:endParaRPr lang="fr-CA" sz="4800"/>
            </a:p>
          </p:txBody>
        </p:sp>
      </p:grpSp>
      <p:grpSp>
        <p:nvGrpSpPr>
          <p:cNvPr id="112" name="Grouper 65"/>
          <p:cNvGrpSpPr>
            <a:grpSpLocks/>
          </p:cNvGrpSpPr>
          <p:nvPr/>
        </p:nvGrpSpPr>
        <p:grpSpPr bwMode="auto">
          <a:xfrm>
            <a:off x="13547725" y="4785348"/>
            <a:ext cx="2778604" cy="2768566"/>
            <a:chOff x="5025650" y="2221407"/>
            <a:chExt cx="3429000" cy="3348052"/>
          </a:xfrm>
        </p:grpSpPr>
        <p:sp>
          <p:nvSpPr>
            <p:cNvPr id="113" name="Freeform 51"/>
            <p:cNvSpPr>
              <a:spLocks/>
            </p:cNvSpPr>
            <p:nvPr/>
          </p:nvSpPr>
          <p:spPr bwMode="auto">
            <a:xfrm rot="5400000">
              <a:off x="6260360" y="4186463"/>
              <a:ext cx="1854426" cy="911565"/>
            </a:xfrm>
            <a:custGeom>
              <a:avLst/>
              <a:gdLst/>
              <a:ahLst/>
              <a:cxnLst>
                <a:cxn ang="0">
                  <a:pos x="0" y="1310"/>
                </a:cxn>
                <a:cxn ang="0">
                  <a:pos x="282" y="1384"/>
                </a:cxn>
                <a:cxn ang="0">
                  <a:pos x="370" y="1391"/>
                </a:cxn>
                <a:cxn ang="0">
                  <a:pos x="432" y="1388"/>
                </a:cxn>
                <a:cxn ang="0">
                  <a:pos x="495" y="1387"/>
                </a:cxn>
                <a:cxn ang="0">
                  <a:pos x="614" y="1368"/>
                </a:cxn>
                <a:cxn ang="0">
                  <a:pos x="651" y="1355"/>
                </a:cxn>
                <a:cxn ang="0">
                  <a:pos x="694" y="1343"/>
                </a:cxn>
                <a:cxn ang="0">
                  <a:pos x="716" y="1338"/>
                </a:cxn>
                <a:cxn ang="0">
                  <a:pos x="752" y="1320"/>
                </a:cxn>
                <a:cxn ang="0">
                  <a:pos x="788" y="1308"/>
                </a:cxn>
                <a:cxn ang="0">
                  <a:pos x="848" y="1278"/>
                </a:cxn>
                <a:cxn ang="0">
                  <a:pos x="874" y="1266"/>
                </a:cxn>
                <a:cxn ang="0">
                  <a:pos x="888" y="1254"/>
                </a:cxn>
                <a:cxn ang="0">
                  <a:pos x="980" y="1188"/>
                </a:cxn>
                <a:cxn ang="0">
                  <a:pos x="1056" y="1124"/>
                </a:cxn>
                <a:cxn ang="0">
                  <a:pos x="1070" y="1004"/>
                </a:cxn>
                <a:cxn ang="0">
                  <a:pos x="1068" y="870"/>
                </a:cxn>
                <a:cxn ang="0">
                  <a:pos x="1050" y="738"/>
                </a:cxn>
                <a:cxn ang="0">
                  <a:pos x="1020" y="640"/>
                </a:cxn>
                <a:cxn ang="0">
                  <a:pos x="966" y="508"/>
                </a:cxn>
                <a:cxn ang="0">
                  <a:pos x="908" y="412"/>
                </a:cxn>
                <a:cxn ang="0">
                  <a:pos x="850" y="334"/>
                </a:cxn>
                <a:cxn ang="0">
                  <a:pos x="798" y="274"/>
                </a:cxn>
                <a:cxn ang="0">
                  <a:pos x="756" y="238"/>
                </a:cxn>
                <a:cxn ang="0">
                  <a:pos x="712" y="198"/>
                </a:cxn>
                <a:cxn ang="0">
                  <a:pos x="660" y="156"/>
                </a:cxn>
                <a:cxn ang="0">
                  <a:pos x="604" y="122"/>
                </a:cxn>
                <a:cxn ang="0">
                  <a:pos x="558" y="96"/>
                </a:cxn>
                <a:cxn ang="0">
                  <a:pos x="498" y="64"/>
                </a:cxn>
                <a:cxn ang="0">
                  <a:pos x="432" y="40"/>
                </a:cxn>
                <a:cxn ang="0">
                  <a:pos x="382" y="22"/>
                </a:cxn>
                <a:cxn ang="0">
                  <a:pos x="340" y="12"/>
                </a:cxn>
                <a:cxn ang="0">
                  <a:pos x="284" y="0"/>
                </a:cxn>
                <a:cxn ang="0">
                  <a:pos x="350" y="76"/>
                </a:cxn>
                <a:cxn ang="0">
                  <a:pos x="384" y="126"/>
                </a:cxn>
                <a:cxn ang="0">
                  <a:pos x="418" y="176"/>
                </a:cxn>
                <a:cxn ang="0">
                  <a:pos x="458" y="256"/>
                </a:cxn>
                <a:cxn ang="0">
                  <a:pos x="480" y="308"/>
                </a:cxn>
                <a:cxn ang="0">
                  <a:pos x="506" y="376"/>
                </a:cxn>
                <a:cxn ang="0">
                  <a:pos x="522" y="444"/>
                </a:cxn>
                <a:cxn ang="0">
                  <a:pos x="534" y="512"/>
                </a:cxn>
                <a:cxn ang="0">
                  <a:pos x="548" y="640"/>
                </a:cxn>
                <a:cxn ang="0">
                  <a:pos x="544" y="760"/>
                </a:cxn>
                <a:cxn ang="0">
                  <a:pos x="514" y="920"/>
                </a:cxn>
                <a:cxn ang="0">
                  <a:pos x="484" y="1012"/>
                </a:cxn>
                <a:cxn ang="0">
                  <a:pos x="452" y="1082"/>
                </a:cxn>
                <a:cxn ang="0">
                  <a:pos x="430" y="1128"/>
                </a:cxn>
                <a:cxn ang="0">
                  <a:pos x="408" y="1162"/>
                </a:cxn>
                <a:cxn ang="0">
                  <a:pos x="388" y="1192"/>
                </a:cxn>
                <a:cxn ang="0">
                  <a:pos x="364" y="1216"/>
                </a:cxn>
                <a:cxn ang="0">
                  <a:pos x="318" y="1252"/>
                </a:cxn>
                <a:cxn ang="0">
                  <a:pos x="260" y="1286"/>
                </a:cxn>
                <a:cxn ang="0">
                  <a:pos x="182" y="1314"/>
                </a:cxn>
                <a:cxn ang="0">
                  <a:pos x="114" y="1322"/>
                </a:cxn>
                <a:cxn ang="0">
                  <a:pos x="46" y="1316"/>
                </a:cxn>
                <a:cxn ang="0">
                  <a:pos x="0" y="1310"/>
                </a:cxn>
              </a:cxnLst>
              <a:rect l="0" t="0" r="r" b="b"/>
              <a:pathLst>
                <a:path w="1070" h="1391">
                  <a:moveTo>
                    <a:pt x="0" y="1310"/>
                  </a:moveTo>
                  <a:cubicBezTo>
                    <a:pt x="94" y="1335"/>
                    <a:pt x="167" y="1383"/>
                    <a:pt x="282" y="1384"/>
                  </a:cubicBezTo>
                  <a:lnTo>
                    <a:pt x="370" y="1391"/>
                  </a:lnTo>
                  <a:lnTo>
                    <a:pt x="432" y="1388"/>
                  </a:lnTo>
                  <a:cubicBezTo>
                    <a:pt x="452" y="1386"/>
                    <a:pt x="465" y="1390"/>
                    <a:pt x="495" y="1387"/>
                  </a:cubicBezTo>
                  <a:cubicBezTo>
                    <a:pt x="525" y="1384"/>
                    <a:pt x="588" y="1373"/>
                    <a:pt x="614" y="1368"/>
                  </a:cubicBezTo>
                  <a:cubicBezTo>
                    <a:pt x="636" y="1357"/>
                    <a:pt x="624" y="1361"/>
                    <a:pt x="651" y="1355"/>
                  </a:cubicBezTo>
                  <a:cubicBezTo>
                    <a:pt x="659" y="1350"/>
                    <a:pt x="685" y="1345"/>
                    <a:pt x="694" y="1343"/>
                  </a:cubicBezTo>
                  <a:cubicBezTo>
                    <a:pt x="706" y="1327"/>
                    <a:pt x="685" y="1343"/>
                    <a:pt x="716" y="1338"/>
                  </a:cubicBezTo>
                  <a:cubicBezTo>
                    <a:pt x="731" y="1336"/>
                    <a:pt x="739" y="1327"/>
                    <a:pt x="752" y="1320"/>
                  </a:cubicBezTo>
                  <a:cubicBezTo>
                    <a:pt x="763" y="1314"/>
                    <a:pt x="776" y="1311"/>
                    <a:pt x="788" y="1308"/>
                  </a:cubicBezTo>
                  <a:cubicBezTo>
                    <a:pt x="805" y="1296"/>
                    <a:pt x="828" y="1285"/>
                    <a:pt x="848" y="1278"/>
                  </a:cubicBezTo>
                  <a:cubicBezTo>
                    <a:pt x="856" y="1272"/>
                    <a:pt x="874" y="1266"/>
                    <a:pt x="874" y="1266"/>
                  </a:cubicBezTo>
                  <a:cubicBezTo>
                    <a:pt x="878" y="1259"/>
                    <a:pt x="879" y="1254"/>
                    <a:pt x="888" y="1254"/>
                  </a:cubicBezTo>
                  <a:lnTo>
                    <a:pt x="980" y="1188"/>
                  </a:lnTo>
                  <a:lnTo>
                    <a:pt x="1056" y="1124"/>
                  </a:lnTo>
                  <a:lnTo>
                    <a:pt x="1070" y="1004"/>
                  </a:lnTo>
                  <a:lnTo>
                    <a:pt x="1068" y="870"/>
                  </a:lnTo>
                  <a:lnTo>
                    <a:pt x="1050" y="738"/>
                  </a:lnTo>
                  <a:lnTo>
                    <a:pt x="1020" y="640"/>
                  </a:lnTo>
                  <a:lnTo>
                    <a:pt x="966" y="508"/>
                  </a:lnTo>
                  <a:lnTo>
                    <a:pt x="908" y="412"/>
                  </a:lnTo>
                  <a:lnTo>
                    <a:pt x="850" y="334"/>
                  </a:lnTo>
                  <a:lnTo>
                    <a:pt x="798" y="274"/>
                  </a:lnTo>
                  <a:lnTo>
                    <a:pt x="756" y="238"/>
                  </a:lnTo>
                  <a:lnTo>
                    <a:pt x="712" y="198"/>
                  </a:lnTo>
                  <a:lnTo>
                    <a:pt x="660" y="156"/>
                  </a:lnTo>
                  <a:lnTo>
                    <a:pt x="604" y="122"/>
                  </a:lnTo>
                  <a:lnTo>
                    <a:pt x="558" y="96"/>
                  </a:lnTo>
                  <a:lnTo>
                    <a:pt x="498" y="64"/>
                  </a:lnTo>
                  <a:lnTo>
                    <a:pt x="432" y="40"/>
                  </a:lnTo>
                  <a:lnTo>
                    <a:pt x="382" y="22"/>
                  </a:lnTo>
                  <a:lnTo>
                    <a:pt x="340" y="12"/>
                  </a:lnTo>
                  <a:lnTo>
                    <a:pt x="284" y="0"/>
                  </a:lnTo>
                  <a:lnTo>
                    <a:pt x="350" y="76"/>
                  </a:lnTo>
                  <a:lnTo>
                    <a:pt x="384" y="126"/>
                  </a:lnTo>
                  <a:lnTo>
                    <a:pt x="418" y="176"/>
                  </a:lnTo>
                  <a:lnTo>
                    <a:pt x="458" y="256"/>
                  </a:lnTo>
                  <a:lnTo>
                    <a:pt x="480" y="308"/>
                  </a:lnTo>
                  <a:lnTo>
                    <a:pt x="506" y="376"/>
                  </a:lnTo>
                  <a:lnTo>
                    <a:pt x="522" y="444"/>
                  </a:lnTo>
                  <a:lnTo>
                    <a:pt x="534" y="512"/>
                  </a:lnTo>
                  <a:lnTo>
                    <a:pt x="548" y="640"/>
                  </a:lnTo>
                  <a:lnTo>
                    <a:pt x="544" y="760"/>
                  </a:lnTo>
                  <a:lnTo>
                    <a:pt x="514" y="920"/>
                  </a:lnTo>
                  <a:lnTo>
                    <a:pt x="484" y="1012"/>
                  </a:lnTo>
                  <a:lnTo>
                    <a:pt x="452" y="1082"/>
                  </a:lnTo>
                  <a:lnTo>
                    <a:pt x="430" y="1128"/>
                  </a:lnTo>
                  <a:lnTo>
                    <a:pt x="408" y="1162"/>
                  </a:lnTo>
                  <a:lnTo>
                    <a:pt x="388" y="1192"/>
                  </a:lnTo>
                  <a:lnTo>
                    <a:pt x="364" y="1216"/>
                  </a:lnTo>
                  <a:lnTo>
                    <a:pt x="318" y="1252"/>
                  </a:lnTo>
                  <a:lnTo>
                    <a:pt x="260" y="1286"/>
                  </a:lnTo>
                  <a:lnTo>
                    <a:pt x="182" y="1314"/>
                  </a:lnTo>
                  <a:lnTo>
                    <a:pt x="114" y="1322"/>
                  </a:lnTo>
                  <a:lnTo>
                    <a:pt x="46" y="1316"/>
                  </a:lnTo>
                  <a:lnTo>
                    <a:pt x="0" y="1310"/>
                  </a:lnTo>
                  <a:close/>
                </a:path>
              </a:pathLst>
            </a:custGeom>
            <a:solidFill>
              <a:srgbClr val="333399">
                <a:lumMod val="20000"/>
                <a:lumOff val="80000"/>
              </a:srgbClr>
            </a:solidFill>
            <a:ln w="9525" cap="flat" cmpd="sng">
              <a:noFill/>
              <a:prstDash val="solid"/>
              <a:round/>
              <a:headEnd type="none" w="med" len="med"/>
              <a:tailEnd type="none" w="med" len="med"/>
            </a:ln>
            <a:effectLst/>
          </p:spPr>
          <p:txBody>
            <a:bodyPr lIns="0" tIns="0" rIns="0" bIns="0">
              <a:spAutoFit/>
            </a:bodyPr>
            <a:lstStyle/>
            <a:p>
              <a:pPr eaLnBrk="0" hangingPunct="0">
                <a:defRPr/>
              </a:pPr>
              <a:endParaRPr lang="fr-CA" sz="4800">
                <a:latin typeface="Arial" pitchFamily="-105" charset="0"/>
                <a:ea typeface="ＭＳ Ｐゴシック" pitchFamily="-105" charset="-128"/>
                <a:cs typeface="ＭＳ Ｐゴシック" pitchFamily="-105" charset="-128"/>
              </a:endParaRPr>
            </a:p>
          </p:txBody>
        </p:sp>
        <p:sp>
          <p:nvSpPr>
            <p:cNvPr id="114" name="Freeform 50"/>
            <p:cNvSpPr>
              <a:spLocks/>
            </p:cNvSpPr>
            <p:nvPr/>
          </p:nvSpPr>
          <p:spPr bwMode="auto">
            <a:xfrm>
              <a:off x="5029408" y="3125336"/>
              <a:ext cx="1898734" cy="893273"/>
            </a:xfrm>
            <a:custGeom>
              <a:avLst/>
              <a:gdLst/>
              <a:ahLst/>
              <a:cxnLst>
                <a:cxn ang="0">
                  <a:pos x="1070" y="81"/>
                </a:cxn>
                <a:cxn ang="0">
                  <a:pos x="788" y="7"/>
                </a:cxn>
                <a:cxn ang="0">
                  <a:pos x="700" y="0"/>
                </a:cxn>
                <a:cxn ang="0">
                  <a:pos x="638" y="3"/>
                </a:cxn>
                <a:cxn ang="0">
                  <a:pos x="575" y="4"/>
                </a:cxn>
                <a:cxn ang="0">
                  <a:pos x="456" y="23"/>
                </a:cxn>
                <a:cxn ang="0">
                  <a:pos x="419" y="36"/>
                </a:cxn>
                <a:cxn ang="0">
                  <a:pos x="376" y="48"/>
                </a:cxn>
                <a:cxn ang="0">
                  <a:pos x="354" y="53"/>
                </a:cxn>
                <a:cxn ang="0">
                  <a:pos x="318" y="71"/>
                </a:cxn>
                <a:cxn ang="0">
                  <a:pos x="282" y="83"/>
                </a:cxn>
                <a:cxn ang="0">
                  <a:pos x="222" y="113"/>
                </a:cxn>
                <a:cxn ang="0">
                  <a:pos x="196" y="125"/>
                </a:cxn>
                <a:cxn ang="0">
                  <a:pos x="182" y="137"/>
                </a:cxn>
                <a:cxn ang="0">
                  <a:pos x="90" y="203"/>
                </a:cxn>
                <a:cxn ang="0">
                  <a:pos x="14" y="267"/>
                </a:cxn>
                <a:cxn ang="0">
                  <a:pos x="0" y="387"/>
                </a:cxn>
                <a:cxn ang="0">
                  <a:pos x="2" y="521"/>
                </a:cxn>
                <a:cxn ang="0">
                  <a:pos x="20" y="653"/>
                </a:cxn>
                <a:cxn ang="0">
                  <a:pos x="50" y="751"/>
                </a:cxn>
                <a:cxn ang="0">
                  <a:pos x="74" y="823"/>
                </a:cxn>
                <a:cxn ang="0">
                  <a:pos x="104" y="883"/>
                </a:cxn>
                <a:cxn ang="0">
                  <a:pos x="162" y="979"/>
                </a:cxn>
                <a:cxn ang="0">
                  <a:pos x="220" y="1057"/>
                </a:cxn>
                <a:cxn ang="0">
                  <a:pos x="272" y="1117"/>
                </a:cxn>
                <a:cxn ang="0">
                  <a:pos x="310" y="1155"/>
                </a:cxn>
                <a:cxn ang="0">
                  <a:pos x="358" y="1193"/>
                </a:cxn>
                <a:cxn ang="0">
                  <a:pos x="410" y="1235"/>
                </a:cxn>
                <a:cxn ang="0">
                  <a:pos x="466" y="1269"/>
                </a:cxn>
                <a:cxn ang="0">
                  <a:pos x="512" y="1295"/>
                </a:cxn>
                <a:cxn ang="0">
                  <a:pos x="572" y="1327"/>
                </a:cxn>
                <a:cxn ang="0">
                  <a:pos x="638" y="1351"/>
                </a:cxn>
                <a:cxn ang="0">
                  <a:pos x="688" y="1369"/>
                </a:cxn>
                <a:cxn ang="0">
                  <a:pos x="730" y="1379"/>
                </a:cxn>
                <a:cxn ang="0">
                  <a:pos x="786" y="1391"/>
                </a:cxn>
                <a:cxn ang="0">
                  <a:pos x="720" y="1315"/>
                </a:cxn>
                <a:cxn ang="0">
                  <a:pos x="686" y="1265"/>
                </a:cxn>
                <a:cxn ang="0">
                  <a:pos x="652" y="1215"/>
                </a:cxn>
                <a:cxn ang="0">
                  <a:pos x="612" y="1135"/>
                </a:cxn>
                <a:cxn ang="0">
                  <a:pos x="590" y="1083"/>
                </a:cxn>
                <a:cxn ang="0">
                  <a:pos x="564" y="1015"/>
                </a:cxn>
                <a:cxn ang="0">
                  <a:pos x="548" y="947"/>
                </a:cxn>
                <a:cxn ang="0">
                  <a:pos x="536" y="879"/>
                </a:cxn>
                <a:cxn ang="0">
                  <a:pos x="522" y="751"/>
                </a:cxn>
                <a:cxn ang="0">
                  <a:pos x="526" y="631"/>
                </a:cxn>
                <a:cxn ang="0">
                  <a:pos x="556" y="471"/>
                </a:cxn>
                <a:cxn ang="0">
                  <a:pos x="586" y="379"/>
                </a:cxn>
                <a:cxn ang="0">
                  <a:pos x="618" y="309"/>
                </a:cxn>
                <a:cxn ang="0">
                  <a:pos x="640" y="263"/>
                </a:cxn>
                <a:cxn ang="0">
                  <a:pos x="662" y="229"/>
                </a:cxn>
                <a:cxn ang="0">
                  <a:pos x="682" y="199"/>
                </a:cxn>
                <a:cxn ang="0">
                  <a:pos x="706" y="175"/>
                </a:cxn>
                <a:cxn ang="0">
                  <a:pos x="752" y="139"/>
                </a:cxn>
                <a:cxn ang="0">
                  <a:pos x="810" y="105"/>
                </a:cxn>
                <a:cxn ang="0">
                  <a:pos x="888" y="77"/>
                </a:cxn>
                <a:cxn ang="0">
                  <a:pos x="956" y="69"/>
                </a:cxn>
                <a:cxn ang="0">
                  <a:pos x="1024" y="75"/>
                </a:cxn>
                <a:cxn ang="0">
                  <a:pos x="1070" y="81"/>
                </a:cxn>
              </a:cxnLst>
              <a:rect l="0" t="0" r="r" b="b"/>
              <a:pathLst>
                <a:path w="1070" h="1391">
                  <a:moveTo>
                    <a:pt x="1070" y="81"/>
                  </a:moveTo>
                  <a:cubicBezTo>
                    <a:pt x="976" y="56"/>
                    <a:pt x="903" y="8"/>
                    <a:pt x="788" y="7"/>
                  </a:cubicBezTo>
                  <a:lnTo>
                    <a:pt x="700" y="0"/>
                  </a:lnTo>
                  <a:lnTo>
                    <a:pt x="638" y="3"/>
                  </a:lnTo>
                  <a:cubicBezTo>
                    <a:pt x="618" y="5"/>
                    <a:pt x="605" y="1"/>
                    <a:pt x="575" y="4"/>
                  </a:cubicBezTo>
                  <a:cubicBezTo>
                    <a:pt x="545" y="7"/>
                    <a:pt x="482" y="18"/>
                    <a:pt x="456" y="23"/>
                  </a:cubicBezTo>
                  <a:cubicBezTo>
                    <a:pt x="434" y="34"/>
                    <a:pt x="446" y="30"/>
                    <a:pt x="419" y="36"/>
                  </a:cubicBezTo>
                  <a:cubicBezTo>
                    <a:pt x="411" y="41"/>
                    <a:pt x="385" y="46"/>
                    <a:pt x="376" y="48"/>
                  </a:cubicBezTo>
                  <a:cubicBezTo>
                    <a:pt x="364" y="64"/>
                    <a:pt x="385" y="48"/>
                    <a:pt x="354" y="53"/>
                  </a:cubicBezTo>
                  <a:cubicBezTo>
                    <a:pt x="339" y="55"/>
                    <a:pt x="331" y="64"/>
                    <a:pt x="318" y="71"/>
                  </a:cubicBezTo>
                  <a:cubicBezTo>
                    <a:pt x="307" y="77"/>
                    <a:pt x="294" y="80"/>
                    <a:pt x="282" y="83"/>
                  </a:cubicBezTo>
                  <a:cubicBezTo>
                    <a:pt x="265" y="95"/>
                    <a:pt x="242" y="106"/>
                    <a:pt x="222" y="113"/>
                  </a:cubicBezTo>
                  <a:cubicBezTo>
                    <a:pt x="214" y="119"/>
                    <a:pt x="196" y="125"/>
                    <a:pt x="196" y="125"/>
                  </a:cubicBezTo>
                  <a:cubicBezTo>
                    <a:pt x="192" y="132"/>
                    <a:pt x="191" y="137"/>
                    <a:pt x="182" y="137"/>
                  </a:cubicBezTo>
                  <a:lnTo>
                    <a:pt x="90" y="203"/>
                  </a:lnTo>
                  <a:lnTo>
                    <a:pt x="14" y="267"/>
                  </a:lnTo>
                  <a:lnTo>
                    <a:pt x="0" y="387"/>
                  </a:lnTo>
                  <a:lnTo>
                    <a:pt x="2" y="521"/>
                  </a:lnTo>
                  <a:lnTo>
                    <a:pt x="20" y="653"/>
                  </a:lnTo>
                  <a:lnTo>
                    <a:pt x="50" y="751"/>
                  </a:lnTo>
                  <a:lnTo>
                    <a:pt x="74" y="823"/>
                  </a:lnTo>
                  <a:lnTo>
                    <a:pt x="104" y="883"/>
                  </a:lnTo>
                  <a:lnTo>
                    <a:pt x="162" y="979"/>
                  </a:lnTo>
                  <a:lnTo>
                    <a:pt x="220" y="1057"/>
                  </a:lnTo>
                  <a:lnTo>
                    <a:pt x="272" y="1117"/>
                  </a:lnTo>
                  <a:lnTo>
                    <a:pt x="310" y="1155"/>
                  </a:lnTo>
                  <a:lnTo>
                    <a:pt x="358" y="1193"/>
                  </a:lnTo>
                  <a:lnTo>
                    <a:pt x="410" y="1235"/>
                  </a:lnTo>
                  <a:lnTo>
                    <a:pt x="466" y="1269"/>
                  </a:lnTo>
                  <a:lnTo>
                    <a:pt x="512" y="1295"/>
                  </a:lnTo>
                  <a:lnTo>
                    <a:pt x="572" y="1327"/>
                  </a:lnTo>
                  <a:lnTo>
                    <a:pt x="638" y="1351"/>
                  </a:lnTo>
                  <a:lnTo>
                    <a:pt x="688" y="1369"/>
                  </a:lnTo>
                  <a:lnTo>
                    <a:pt x="730" y="1379"/>
                  </a:lnTo>
                  <a:lnTo>
                    <a:pt x="786" y="1391"/>
                  </a:lnTo>
                  <a:lnTo>
                    <a:pt x="720" y="1315"/>
                  </a:lnTo>
                  <a:lnTo>
                    <a:pt x="686" y="1265"/>
                  </a:lnTo>
                  <a:lnTo>
                    <a:pt x="652" y="1215"/>
                  </a:lnTo>
                  <a:lnTo>
                    <a:pt x="612" y="1135"/>
                  </a:lnTo>
                  <a:lnTo>
                    <a:pt x="590" y="1083"/>
                  </a:lnTo>
                  <a:lnTo>
                    <a:pt x="564" y="1015"/>
                  </a:lnTo>
                  <a:lnTo>
                    <a:pt x="548" y="947"/>
                  </a:lnTo>
                  <a:lnTo>
                    <a:pt x="536" y="879"/>
                  </a:lnTo>
                  <a:lnTo>
                    <a:pt x="522" y="751"/>
                  </a:lnTo>
                  <a:lnTo>
                    <a:pt x="526" y="631"/>
                  </a:lnTo>
                  <a:lnTo>
                    <a:pt x="556" y="471"/>
                  </a:lnTo>
                  <a:lnTo>
                    <a:pt x="586" y="379"/>
                  </a:lnTo>
                  <a:lnTo>
                    <a:pt x="618" y="309"/>
                  </a:lnTo>
                  <a:lnTo>
                    <a:pt x="640" y="263"/>
                  </a:lnTo>
                  <a:lnTo>
                    <a:pt x="662" y="229"/>
                  </a:lnTo>
                  <a:lnTo>
                    <a:pt x="682" y="199"/>
                  </a:lnTo>
                  <a:lnTo>
                    <a:pt x="706" y="175"/>
                  </a:lnTo>
                  <a:lnTo>
                    <a:pt x="752" y="139"/>
                  </a:lnTo>
                  <a:lnTo>
                    <a:pt x="810" y="105"/>
                  </a:lnTo>
                  <a:lnTo>
                    <a:pt x="888" y="77"/>
                  </a:lnTo>
                  <a:lnTo>
                    <a:pt x="956" y="69"/>
                  </a:lnTo>
                  <a:lnTo>
                    <a:pt x="1024" y="75"/>
                  </a:lnTo>
                  <a:lnTo>
                    <a:pt x="1070" y="81"/>
                  </a:lnTo>
                  <a:close/>
                </a:path>
              </a:pathLst>
            </a:custGeom>
            <a:solidFill>
              <a:srgbClr val="333399">
                <a:lumMod val="40000"/>
                <a:lumOff val="60000"/>
              </a:srgbClr>
            </a:solidFill>
            <a:ln w="9525" cap="flat" cmpd="sng">
              <a:noFill/>
              <a:prstDash val="solid"/>
              <a:round/>
              <a:headEnd type="none" w="med" len="med"/>
              <a:tailEnd type="none" w="med" len="med"/>
            </a:ln>
            <a:effectLst/>
          </p:spPr>
          <p:txBody>
            <a:bodyPr lIns="0" tIns="0" rIns="0" bIns="0">
              <a:spAutoFit/>
            </a:bodyPr>
            <a:lstStyle/>
            <a:p>
              <a:pPr eaLnBrk="0" hangingPunct="0">
                <a:defRPr/>
              </a:pPr>
              <a:endParaRPr lang="fr-CA" sz="4800">
                <a:latin typeface="Arial" pitchFamily="-105" charset="0"/>
                <a:ea typeface="ＭＳ Ｐゴシック" pitchFamily="-105" charset="-128"/>
                <a:cs typeface="ＭＳ Ｐゴシック" pitchFamily="-105" charset="-128"/>
              </a:endParaRPr>
            </a:p>
          </p:txBody>
        </p:sp>
        <p:sp>
          <p:nvSpPr>
            <p:cNvPr id="115" name="Freeform 49"/>
            <p:cNvSpPr>
              <a:spLocks/>
            </p:cNvSpPr>
            <p:nvPr/>
          </p:nvSpPr>
          <p:spPr bwMode="auto">
            <a:xfrm rot="16200000">
              <a:off x="5365512" y="2692837"/>
              <a:ext cx="1854425" cy="911565"/>
            </a:xfrm>
            <a:custGeom>
              <a:avLst/>
              <a:gdLst/>
              <a:ahLst/>
              <a:cxnLst>
                <a:cxn ang="0">
                  <a:pos x="0" y="1310"/>
                </a:cxn>
                <a:cxn ang="0">
                  <a:pos x="282" y="1384"/>
                </a:cxn>
                <a:cxn ang="0">
                  <a:pos x="370" y="1391"/>
                </a:cxn>
                <a:cxn ang="0">
                  <a:pos x="432" y="1388"/>
                </a:cxn>
                <a:cxn ang="0">
                  <a:pos x="495" y="1387"/>
                </a:cxn>
                <a:cxn ang="0">
                  <a:pos x="614" y="1368"/>
                </a:cxn>
                <a:cxn ang="0">
                  <a:pos x="651" y="1355"/>
                </a:cxn>
                <a:cxn ang="0">
                  <a:pos x="694" y="1343"/>
                </a:cxn>
                <a:cxn ang="0">
                  <a:pos x="716" y="1338"/>
                </a:cxn>
                <a:cxn ang="0">
                  <a:pos x="752" y="1320"/>
                </a:cxn>
                <a:cxn ang="0">
                  <a:pos x="788" y="1308"/>
                </a:cxn>
                <a:cxn ang="0">
                  <a:pos x="848" y="1278"/>
                </a:cxn>
                <a:cxn ang="0">
                  <a:pos x="874" y="1266"/>
                </a:cxn>
                <a:cxn ang="0">
                  <a:pos x="888" y="1254"/>
                </a:cxn>
                <a:cxn ang="0">
                  <a:pos x="980" y="1188"/>
                </a:cxn>
                <a:cxn ang="0">
                  <a:pos x="1056" y="1124"/>
                </a:cxn>
                <a:cxn ang="0">
                  <a:pos x="1070" y="1004"/>
                </a:cxn>
                <a:cxn ang="0">
                  <a:pos x="1068" y="870"/>
                </a:cxn>
                <a:cxn ang="0">
                  <a:pos x="1050" y="738"/>
                </a:cxn>
                <a:cxn ang="0">
                  <a:pos x="1020" y="640"/>
                </a:cxn>
                <a:cxn ang="0">
                  <a:pos x="966" y="508"/>
                </a:cxn>
                <a:cxn ang="0">
                  <a:pos x="908" y="412"/>
                </a:cxn>
                <a:cxn ang="0">
                  <a:pos x="850" y="334"/>
                </a:cxn>
                <a:cxn ang="0">
                  <a:pos x="798" y="274"/>
                </a:cxn>
                <a:cxn ang="0">
                  <a:pos x="756" y="238"/>
                </a:cxn>
                <a:cxn ang="0">
                  <a:pos x="712" y="198"/>
                </a:cxn>
                <a:cxn ang="0">
                  <a:pos x="660" y="156"/>
                </a:cxn>
                <a:cxn ang="0">
                  <a:pos x="604" y="122"/>
                </a:cxn>
                <a:cxn ang="0">
                  <a:pos x="558" y="96"/>
                </a:cxn>
                <a:cxn ang="0">
                  <a:pos x="498" y="64"/>
                </a:cxn>
                <a:cxn ang="0">
                  <a:pos x="432" y="40"/>
                </a:cxn>
                <a:cxn ang="0">
                  <a:pos x="382" y="22"/>
                </a:cxn>
                <a:cxn ang="0">
                  <a:pos x="340" y="12"/>
                </a:cxn>
                <a:cxn ang="0">
                  <a:pos x="284" y="0"/>
                </a:cxn>
                <a:cxn ang="0">
                  <a:pos x="350" y="76"/>
                </a:cxn>
                <a:cxn ang="0">
                  <a:pos x="384" y="126"/>
                </a:cxn>
                <a:cxn ang="0">
                  <a:pos x="418" y="176"/>
                </a:cxn>
                <a:cxn ang="0">
                  <a:pos x="458" y="256"/>
                </a:cxn>
                <a:cxn ang="0">
                  <a:pos x="480" y="308"/>
                </a:cxn>
                <a:cxn ang="0">
                  <a:pos x="506" y="376"/>
                </a:cxn>
                <a:cxn ang="0">
                  <a:pos x="522" y="444"/>
                </a:cxn>
                <a:cxn ang="0">
                  <a:pos x="534" y="512"/>
                </a:cxn>
                <a:cxn ang="0">
                  <a:pos x="548" y="640"/>
                </a:cxn>
                <a:cxn ang="0">
                  <a:pos x="544" y="760"/>
                </a:cxn>
                <a:cxn ang="0">
                  <a:pos x="514" y="920"/>
                </a:cxn>
                <a:cxn ang="0">
                  <a:pos x="484" y="1012"/>
                </a:cxn>
                <a:cxn ang="0">
                  <a:pos x="452" y="1082"/>
                </a:cxn>
                <a:cxn ang="0">
                  <a:pos x="430" y="1128"/>
                </a:cxn>
                <a:cxn ang="0">
                  <a:pos x="408" y="1162"/>
                </a:cxn>
                <a:cxn ang="0">
                  <a:pos x="388" y="1192"/>
                </a:cxn>
                <a:cxn ang="0">
                  <a:pos x="364" y="1216"/>
                </a:cxn>
                <a:cxn ang="0">
                  <a:pos x="318" y="1252"/>
                </a:cxn>
                <a:cxn ang="0">
                  <a:pos x="260" y="1286"/>
                </a:cxn>
                <a:cxn ang="0">
                  <a:pos x="182" y="1314"/>
                </a:cxn>
                <a:cxn ang="0">
                  <a:pos x="114" y="1322"/>
                </a:cxn>
                <a:cxn ang="0">
                  <a:pos x="46" y="1316"/>
                </a:cxn>
                <a:cxn ang="0">
                  <a:pos x="0" y="1310"/>
                </a:cxn>
              </a:cxnLst>
              <a:rect l="0" t="0" r="r" b="b"/>
              <a:pathLst>
                <a:path w="1070" h="1391">
                  <a:moveTo>
                    <a:pt x="0" y="1310"/>
                  </a:moveTo>
                  <a:cubicBezTo>
                    <a:pt x="94" y="1335"/>
                    <a:pt x="167" y="1383"/>
                    <a:pt x="282" y="1384"/>
                  </a:cubicBezTo>
                  <a:lnTo>
                    <a:pt x="370" y="1391"/>
                  </a:lnTo>
                  <a:lnTo>
                    <a:pt x="432" y="1388"/>
                  </a:lnTo>
                  <a:cubicBezTo>
                    <a:pt x="452" y="1386"/>
                    <a:pt x="465" y="1390"/>
                    <a:pt x="495" y="1387"/>
                  </a:cubicBezTo>
                  <a:cubicBezTo>
                    <a:pt x="525" y="1384"/>
                    <a:pt x="588" y="1373"/>
                    <a:pt x="614" y="1368"/>
                  </a:cubicBezTo>
                  <a:cubicBezTo>
                    <a:pt x="636" y="1357"/>
                    <a:pt x="624" y="1361"/>
                    <a:pt x="651" y="1355"/>
                  </a:cubicBezTo>
                  <a:cubicBezTo>
                    <a:pt x="659" y="1350"/>
                    <a:pt x="685" y="1345"/>
                    <a:pt x="694" y="1343"/>
                  </a:cubicBezTo>
                  <a:cubicBezTo>
                    <a:pt x="706" y="1327"/>
                    <a:pt x="685" y="1343"/>
                    <a:pt x="716" y="1338"/>
                  </a:cubicBezTo>
                  <a:cubicBezTo>
                    <a:pt x="731" y="1336"/>
                    <a:pt x="739" y="1327"/>
                    <a:pt x="752" y="1320"/>
                  </a:cubicBezTo>
                  <a:cubicBezTo>
                    <a:pt x="763" y="1314"/>
                    <a:pt x="776" y="1311"/>
                    <a:pt x="788" y="1308"/>
                  </a:cubicBezTo>
                  <a:cubicBezTo>
                    <a:pt x="805" y="1296"/>
                    <a:pt x="828" y="1285"/>
                    <a:pt x="848" y="1278"/>
                  </a:cubicBezTo>
                  <a:cubicBezTo>
                    <a:pt x="856" y="1272"/>
                    <a:pt x="874" y="1266"/>
                    <a:pt x="874" y="1266"/>
                  </a:cubicBezTo>
                  <a:cubicBezTo>
                    <a:pt x="878" y="1259"/>
                    <a:pt x="879" y="1254"/>
                    <a:pt x="888" y="1254"/>
                  </a:cubicBezTo>
                  <a:lnTo>
                    <a:pt x="980" y="1188"/>
                  </a:lnTo>
                  <a:lnTo>
                    <a:pt x="1056" y="1124"/>
                  </a:lnTo>
                  <a:lnTo>
                    <a:pt x="1070" y="1004"/>
                  </a:lnTo>
                  <a:lnTo>
                    <a:pt x="1068" y="870"/>
                  </a:lnTo>
                  <a:lnTo>
                    <a:pt x="1050" y="738"/>
                  </a:lnTo>
                  <a:lnTo>
                    <a:pt x="1020" y="640"/>
                  </a:lnTo>
                  <a:lnTo>
                    <a:pt x="966" y="508"/>
                  </a:lnTo>
                  <a:lnTo>
                    <a:pt x="908" y="412"/>
                  </a:lnTo>
                  <a:lnTo>
                    <a:pt x="850" y="334"/>
                  </a:lnTo>
                  <a:lnTo>
                    <a:pt x="798" y="274"/>
                  </a:lnTo>
                  <a:lnTo>
                    <a:pt x="756" y="238"/>
                  </a:lnTo>
                  <a:lnTo>
                    <a:pt x="712" y="198"/>
                  </a:lnTo>
                  <a:lnTo>
                    <a:pt x="660" y="156"/>
                  </a:lnTo>
                  <a:lnTo>
                    <a:pt x="604" y="122"/>
                  </a:lnTo>
                  <a:lnTo>
                    <a:pt x="558" y="96"/>
                  </a:lnTo>
                  <a:lnTo>
                    <a:pt x="498" y="64"/>
                  </a:lnTo>
                  <a:lnTo>
                    <a:pt x="432" y="40"/>
                  </a:lnTo>
                  <a:lnTo>
                    <a:pt x="382" y="22"/>
                  </a:lnTo>
                  <a:lnTo>
                    <a:pt x="340" y="12"/>
                  </a:lnTo>
                  <a:lnTo>
                    <a:pt x="284" y="0"/>
                  </a:lnTo>
                  <a:lnTo>
                    <a:pt x="350" y="76"/>
                  </a:lnTo>
                  <a:lnTo>
                    <a:pt x="384" y="126"/>
                  </a:lnTo>
                  <a:lnTo>
                    <a:pt x="418" y="176"/>
                  </a:lnTo>
                  <a:lnTo>
                    <a:pt x="458" y="256"/>
                  </a:lnTo>
                  <a:lnTo>
                    <a:pt x="480" y="308"/>
                  </a:lnTo>
                  <a:lnTo>
                    <a:pt x="506" y="376"/>
                  </a:lnTo>
                  <a:lnTo>
                    <a:pt x="522" y="444"/>
                  </a:lnTo>
                  <a:lnTo>
                    <a:pt x="534" y="512"/>
                  </a:lnTo>
                  <a:lnTo>
                    <a:pt x="548" y="640"/>
                  </a:lnTo>
                  <a:lnTo>
                    <a:pt x="544" y="760"/>
                  </a:lnTo>
                  <a:lnTo>
                    <a:pt x="514" y="920"/>
                  </a:lnTo>
                  <a:lnTo>
                    <a:pt x="484" y="1012"/>
                  </a:lnTo>
                  <a:lnTo>
                    <a:pt x="452" y="1082"/>
                  </a:lnTo>
                  <a:lnTo>
                    <a:pt x="430" y="1128"/>
                  </a:lnTo>
                  <a:lnTo>
                    <a:pt x="408" y="1162"/>
                  </a:lnTo>
                  <a:lnTo>
                    <a:pt x="388" y="1192"/>
                  </a:lnTo>
                  <a:lnTo>
                    <a:pt x="364" y="1216"/>
                  </a:lnTo>
                  <a:lnTo>
                    <a:pt x="318" y="1252"/>
                  </a:lnTo>
                  <a:lnTo>
                    <a:pt x="260" y="1286"/>
                  </a:lnTo>
                  <a:lnTo>
                    <a:pt x="182" y="1314"/>
                  </a:lnTo>
                  <a:lnTo>
                    <a:pt x="114" y="1322"/>
                  </a:lnTo>
                  <a:lnTo>
                    <a:pt x="46" y="1316"/>
                  </a:lnTo>
                  <a:lnTo>
                    <a:pt x="0" y="1310"/>
                  </a:lnTo>
                  <a:close/>
                </a:path>
              </a:pathLst>
            </a:custGeom>
            <a:solidFill>
              <a:srgbClr val="333399">
                <a:lumMod val="20000"/>
                <a:lumOff val="80000"/>
              </a:srgbClr>
            </a:solidFill>
            <a:ln w="9525" cap="flat" cmpd="sng">
              <a:noFill/>
              <a:prstDash val="solid"/>
              <a:round/>
              <a:headEnd type="none" w="med" len="med"/>
              <a:tailEnd type="none" w="med" len="med"/>
            </a:ln>
            <a:effectLst/>
          </p:spPr>
          <p:txBody>
            <a:bodyPr lIns="0" tIns="0" rIns="0" bIns="0">
              <a:spAutoFit/>
            </a:bodyPr>
            <a:lstStyle/>
            <a:p>
              <a:pPr eaLnBrk="0" hangingPunct="0">
                <a:defRPr/>
              </a:pPr>
              <a:endParaRPr lang="fr-CA" sz="4800">
                <a:latin typeface="Arial" pitchFamily="-105" charset="0"/>
                <a:ea typeface="ＭＳ Ｐゴシック" pitchFamily="-105" charset="-128"/>
                <a:cs typeface="ＭＳ Ｐゴシック" pitchFamily="-105" charset="-128"/>
              </a:endParaRPr>
            </a:p>
          </p:txBody>
        </p:sp>
        <p:sp>
          <p:nvSpPr>
            <p:cNvPr id="116" name="Freeform 48"/>
            <p:cNvSpPr>
              <a:spLocks/>
            </p:cNvSpPr>
            <p:nvPr/>
          </p:nvSpPr>
          <p:spPr bwMode="auto">
            <a:xfrm>
              <a:off x="6555915" y="2248560"/>
              <a:ext cx="1898734" cy="893273"/>
            </a:xfrm>
            <a:custGeom>
              <a:avLst/>
              <a:gdLst/>
              <a:ahLst/>
              <a:cxnLst>
                <a:cxn ang="0">
                  <a:pos x="0" y="1310"/>
                </a:cxn>
                <a:cxn ang="0">
                  <a:pos x="282" y="1384"/>
                </a:cxn>
                <a:cxn ang="0">
                  <a:pos x="370" y="1391"/>
                </a:cxn>
                <a:cxn ang="0">
                  <a:pos x="432" y="1388"/>
                </a:cxn>
                <a:cxn ang="0">
                  <a:pos x="495" y="1387"/>
                </a:cxn>
                <a:cxn ang="0">
                  <a:pos x="614" y="1368"/>
                </a:cxn>
                <a:cxn ang="0">
                  <a:pos x="651" y="1355"/>
                </a:cxn>
                <a:cxn ang="0">
                  <a:pos x="694" y="1343"/>
                </a:cxn>
                <a:cxn ang="0">
                  <a:pos x="716" y="1338"/>
                </a:cxn>
                <a:cxn ang="0">
                  <a:pos x="752" y="1320"/>
                </a:cxn>
                <a:cxn ang="0">
                  <a:pos x="788" y="1308"/>
                </a:cxn>
                <a:cxn ang="0">
                  <a:pos x="848" y="1278"/>
                </a:cxn>
                <a:cxn ang="0">
                  <a:pos x="874" y="1266"/>
                </a:cxn>
                <a:cxn ang="0">
                  <a:pos x="888" y="1254"/>
                </a:cxn>
                <a:cxn ang="0">
                  <a:pos x="980" y="1188"/>
                </a:cxn>
                <a:cxn ang="0">
                  <a:pos x="1056" y="1124"/>
                </a:cxn>
                <a:cxn ang="0">
                  <a:pos x="1070" y="1004"/>
                </a:cxn>
                <a:cxn ang="0">
                  <a:pos x="1068" y="870"/>
                </a:cxn>
                <a:cxn ang="0">
                  <a:pos x="1050" y="738"/>
                </a:cxn>
                <a:cxn ang="0">
                  <a:pos x="1020" y="640"/>
                </a:cxn>
                <a:cxn ang="0">
                  <a:pos x="966" y="508"/>
                </a:cxn>
                <a:cxn ang="0">
                  <a:pos x="908" y="412"/>
                </a:cxn>
                <a:cxn ang="0">
                  <a:pos x="850" y="334"/>
                </a:cxn>
                <a:cxn ang="0">
                  <a:pos x="798" y="274"/>
                </a:cxn>
                <a:cxn ang="0">
                  <a:pos x="756" y="238"/>
                </a:cxn>
                <a:cxn ang="0">
                  <a:pos x="712" y="198"/>
                </a:cxn>
                <a:cxn ang="0">
                  <a:pos x="660" y="156"/>
                </a:cxn>
                <a:cxn ang="0">
                  <a:pos x="604" y="122"/>
                </a:cxn>
                <a:cxn ang="0">
                  <a:pos x="558" y="96"/>
                </a:cxn>
                <a:cxn ang="0">
                  <a:pos x="498" y="64"/>
                </a:cxn>
                <a:cxn ang="0">
                  <a:pos x="432" y="40"/>
                </a:cxn>
                <a:cxn ang="0">
                  <a:pos x="382" y="22"/>
                </a:cxn>
                <a:cxn ang="0">
                  <a:pos x="340" y="12"/>
                </a:cxn>
                <a:cxn ang="0">
                  <a:pos x="284" y="0"/>
                </a:cxn>
                <a:cxn ang="0">
                  <a:pos x="350" y="76"/>
                </a:cxn>
                <a:cxn ang="0">
                  <a:pos x="384" y="126"/>
                </a:cxn>
                <a:cxn ang="0">
                  <a:pos x="418" y="176"/>
                </a:cxn>
                <a:cxn ang="0">
                  <a:pos x="458" y="256"/>
                </a:cxn>
                <a:cxn ang="0">
                  <a:pos x="480" y="308"/>
                </a:cxn>
                <a:cxn ang="0">
                  <a:pos x="506" y="376"/>
                </a:cxn>
                <a:cxn ang="0">
                  <a:pos x="522" y="444"/>
                </a:cxn>
                <a:cxn ang="0">
                  <a:pos x="534" y="512"/>
                </a:cxn>
                <a:cxn ang="0">
                  <a:pos x="548" y="640"/>
                </a:cxn>
                <a:cxn ang="0">
                  <a:pos x="544" y="760"/>
                </a:cxn>
                <a:cxn ang="0">
                  <a:pos x="514" y="920"/>
                </a:cxn>
                <a:cxn ang="0">
                  <a:pos x="484" y="1012"/>
                </a:cxn>
                <a:cxn ang="0">
                  <a:pos x="452" y="1082"/>
                </a:cxn>
                <a:cxn ang="0">
                  <a:pos x="430" y="1128"/>
                </a:cxn>
                <a:cxn ang="0">
                  <a:pos x="408" y="1162"/>
                </a:cxn>
                <a:cxn ang="0">
                  <a:pos x="388" y="1192"/>
                </a:cxn>
                <a:cxn ang="0">
                  <a:pos x="364" y="1216"/>
                </a:cxn>
                <a:cxn ang="0">
                  <a:pos x="318" y="1252"/>
                </a:cxn>
                <a:cxn ang="0">
                  <a:pos x="260" y="1286"/>
                </a:cxn>
                <a:cxn ang="0">
                  <a:pos x="182" y="1314"/>
                </a:cxn>
                <a:cxn ang="0">
                  <a:pos x="114" y="1322"/>
                </a:cxn>
                <a:cxn ang="0">
                  <a:pos x="46" y="1316"/>
                </a:cxn>
                <a:cxn ang="0">
                  <a:pos x="0" y="1310"/>
                </a:cxn>
              </a:cxnLst>
              <a:rect l="0" t="0" r="r" b="b"/>
              <a:pathLst>
                <a:path w="1070" h="1391">
                  <a:moveTo>
                    <a:pt x="0" y="1310"/>
                  </a:moveTo>
                  <a:cubicBezTo>
                    <a:pt x="94" y="1335"/>
                    <a:pt x="167" y="1383"/>
                    <a:pt x="282" y="1384"/>
                  </a:cubicBezTo>
                  <a:lnTo>
                    <a:pt x="370" y="1391"/>
                  </a:lnTo>
                  <a:lnTo>
                    <a:pt x="432" y="1388"/>
                  </a:lnTo>
                  <a:cubicBezTo>
                    <a:pt x="452" y="1386"/>
                    <a:pt x="465" y="1390"/>
                    <a:pt x="495" y="1387"/>
                  </a:cubicBezTo>
                  <a:cubicBezTo>
                    <a:pt x="525" y="1384"/>
                    <a:pt x="588" y="1373"/>
                    <a:pt x="614" y="1368"/>
                  </a:cubicBezTo>
                  <a:cubicBezTo>
                    <a:pt x="636" y="1357"/>
                    <a:pt x="624" y="1361"/>
                    <a:pt x="651" y="1355"/>
                  </a:cubicBezTo>
                  <a:cubicBezTo>
                    <a:pt x="659" y="1350"/>
                    <a:pt x="685" y="1345"/>
                    <a:pt x="694" y="1343"/>
                  </a:cubicBezTo>
                  <a:cubicBezTo>
                    <a:pt x="706" y="1327"/>
                    <a:pt x="685" y="1343"/>
                    <a:pt x="716" y="1338"/>
                  </a:cubicBezTo>
                  <a:cubicBezTo>
                    <a:pt x="731" y="1336"/>
                    <a:pt x="739" y="1327"/>
                    <a:pt x="752" y="1320"/>
                  </a:cubicBezTo>
                  <a:cubicBezTo>
                    <a:pt x="763" y="1314"/>
                    <a:pt x="776" y="1311"/>
                    <a:pt x="788" y="1308"/>
                  </a:cubicBezTo>
                  <a:cubicBezTo>
                    <a:pt x="805" y="1296"/>
                    <a:pt x="828" y="1285"/>
                    <a:pt x="848" y="1278"/>
                  </a:cubicBezTo>
                  <a:cubicBezTo>
                    <a:pt x="856" y="1272"/>
                    <a:pt x="874" y="1266"/>
                    <a:pt x="874" y="1266"/>
                  </a:cubicBezTo>
                  <a:cubicBezTo>
                    <a:pt x="878" y="1259"/>
                    <a:pt x="879" y="1254"/>
                    <a:pt x="888" y="1254"/>
                  </a:cubicBezTo>
                  <a:lnTo>
                    <a:pt x="980" y="1188"/>
                  </a:lnTo>
                  <a:lnTo>
                    <a:pt x="1056" y="1124"/>
                  </a:lnTo>
                  <a:lnTo>
                    <a:pt x="1070" y="1004"/>
                  </a:lnTo>
                  <a:lnTo>
                    <a:pt x="1068" y="870"/>
                  </a:lnTo>
                  <a:lnTo>
                    <a:pt x="1050" y="738"/>
                  </a:lnTo>
                  <a:lnTo>
                    <a:pt x="1020" y="640"/>
                  </a:lnTo>
                  <a:lnTo>
                    <a:pt x="966" y="508"/>
                  </a:lnTo>
                  <a:lnTo>
                    <a:pt x="908" y="412"/>
                  </a:lnTo>
                  <a:lnTo>
                    <a:pt x="850" y="334"/>
                  </a:lnTo>
                  <a:lnTo>
                    <a:pt x="798" y="274"/>
                  </a:lnTo>
                  <a:lnTo>
                    <a:pt x="756" y="238"/>
                  </a:lnTo>
                  <a:lnTo>
                    <a:pt x="712" y="198"/>
                  </a:lnTo>
                  <a:lnTo>
                    <a:pt x="660" y="156"/>
                  </a:lnTo>
                  <a:lnTo>
                    <a:pt x="604" y="122"/>
                  </a:lnTo>
                  <a:lnTo>
                    <a:pt x="558" y="96"/>
                  </a:lnTo>
                  <a:lnTo>
                    <a:pt x="498" y="64"/>
                  </a:lnTo>
                  <a:lnTo>
                    <a:pt x="432" y="40"/>
                  </a:lnTo>
                  <a:lnTo>
                    <a:pt x="382" y="22"/>
                  </a:lnTo>
                  <a:lnTo>
                    <a:pt x="340" y="12"/>
                  </a:lnTo>
                  <a:lnTo>
                    <a:pt x="284" y="0"/>
                  </a:lnTo>
                  <a:lnTo>
                    <a:pt x="350" y="76"/>
                  </a:lnTo>
                  <a:lnTo>
                    <a:pt x="384" y="126"/>
                  </a:lnTo>
                  <a:lnTo>
                    <a:pt x="418" y="176"/>
                  </a:lnTo>
                  <a:lnTo>
                    <a:pt x="458" y="256"/>
                  </a:lnTo>
                  <a:lnTo>
                    <a:pt x="480" y="308"/>
                  </a:lnTo>
                  <a:lnTo>
                    <a:pt x="506" y="376"/>
                  </a:lnTo>
                  <a:lnTo>
                    <a:pt x="522" y="444"/>
                  </a:lnTo>
                  <a:lnTo>
                    <a:pt x="534" y="512"/>
                  </a:lnTo>
                  <a:lnTo>
                    <a:pt x="548" y="640"/>
                  </a:lnTo>
                  <a:lnTo>
                    <a:pt x="544" y="760"/>
                  </a:lnTo>
                  <a:lnTo>
                    <a:pt x="514" y="920"/>
                  </a:lnTo>
                  <a:lnTo>
                    <a:pt x="484" y="1012"/>
                  </a:lnTo>
                  <a:lnTo>
                    <a:pt x="452" y="1082"/>
                  </a:lnTo>
                  <a:lnTo>
                    <a:pt x="430" y="1128"/>
                  </a:lnTo>
                  <a:lnTo>
                    <a:pt x="408" y="1162"/>
                  </a:lnTo>
                  <a:lnTo>
                    <a:pt x="388" y="1192"/>
                  </a:lnTo>
                  <a:lnTo>
                    <a:pt x="364" y="1216"/>
                  </a:lnTo>
                  <a:lnTo>
                    <a:pt x="318" y="1252"/>
                  </a:lnTo>
                  <a:lnTo>
                    <a:pt x="260" y="1286"/>
                  </a:lnTo>
                  <a:lnTo>
                    <a:pt x="182" y="1314"/>
                  </a:lnTo>
                  <a:lnTo>
                    <a:pt x="114" y="1322"/>
                  </a:lnTo>
                  <a:lnTo>
                    <a:pt x="46" y="1316"/>
                  </a:lnTo>
                  <a:lnTo>
                    <a:pt x="0" y="1310"/>
                  </a:lnTo>
                  <a:close/>
                </a:path>
              </a:pathLst>
            </a:custGeom>
            <a:solidFill>
              <a:srgbClr val="333399">
                <a:lumMod val="40000"/>
                <a:lumOff val="60000"/>
              </a:srgbClr>
            </a:solidFill>
            <a:ln w="9525" cap="flat" cmpd="sng">
              <a:noFill/>
              <a:prstDash val="solid"/>
              <a:round/>
              <a:headEnd type="none" w="med" len="med"/>
              <a:tailEnd type="none" w="med" len="med"/>
            </a:ln>
            <a:effectLst/>
          </p:spPr>
          <p:txBody>
            <a:bodyPr lIns="0" tIns="0" rIns="0" bIns="0">
              <a:spAutoFit/>
            </a:bodyPr>
            <a:lstStyle/>
            <a:p>
              <a:pPr eaLnBrk="0" hangingPunct="0">
                <a:defRPr/>
              </a:pPr>
              <a:endParaRPr lang="fr-CA" sz="4800">
                <a:latin typeface="Arial" pitchFamily="-105" charset="0"/>
                <a:ea typeface="ＭＳ Ｐゴシック" pitchFamily="-105" charset="-128"/>
                <a:cs typeface="ＭＳ Ｐゴシック" pitchFamily="-105" charset="-128"/>
              </a:endParaRPr>
            </a:p>
          </p:txBody>
        </p:sp>
        <p:sp>
          <p:nvSpPr>
            <p:cNvPr id="117" name="Oval 35"/>
            <p:cNvSpPr>
              <a:spLocks noChangeArrowheads="1"/>
            </p:cNvSpPr>
            <p:nvPr/>
          </p:nvSpPr>
          <p:spPr bwMode="auto">
            <a:xfrm>
              <a:off x="6079910" y="3264133"/>
              <a:ext cx="1320484" cy="1256111"/>
            </a:xfrm>
            <a:prstGeom prst="ellipse">
              <a:avLst/>
            </a:pr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defRPr/>
              </a:pPr>
              <a:endParaRPr lang="fr-CA" sz="4800"/>
            </a:p>
          </p:txBody>
        </p:sp>
        <p:sp>
          <p:nvSpPr>
            <p:cNvPr id="118" name="Oval 36"/>
            <p:cNvSpPr>
              <a:spLocks noChangeArrowheads="1"/>
            </p:cNvSpPr>
            <p:nvPr/>
          </p:nvSpPr>
          <p:spPr bwMode="auto">
            <a:xfrm>
              <a:off x="5025650" y="3264133"/>
              <a:ext cx="3429000" cy="1256111"/>
            </a:xfrm>
            <a:prstGeom prst="ellipse">
              <a:avLst/>
            </a:pr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defRPr/>
              </a:pPr>
              <a:endParaRPr lang="fr-CA" sz="4800"/>
            </a:p>
          </p:txBody>
        </p:sp>
        <p:sp>
          <p:nvSpPr>
            <p:cNvPr id="119" name="Arc 38"/>
            <p:cNvSpPr>
              <a:spLocks/>
            </p:cNvSpPr>
            <p:nvPr/>
          </p:nvSpPr>
          <p:spPr bwMode="auto">
            <a:xfrm>
              <a:off x="5953896" y="4084385"/>
              <a:ext cx="1714502" cy="893273"/>
            </a:xfrm>
            <a:custGeom>
              <a:avLst/>
              <a:gdLst>
                <a:gd name="T0" fmla="*/ 2147483647 w 21600"/>
                <a:gd name="T1" fmla="*/ 2147483647 h 25866"/>
                <a:gd name="T2" fmla="*/ 2147483647 w 21600"/>
                <a:gd name="T3" fmla="*/ 0 h 25866"/>
                <a:gd name="T4" fmla="*/ 2147483647 w 21600"/>
                <a:gd name="T5" fmla="*/ 2147483647 h 25866"/>
                <a:gd name="T6" fmla="*/ 0 60000 65536"/>
                <a:gd name="T7" fmla="*/ 0 60000 65536"/>
                <a:gd name="T8" fmla="*/ 0 60000 65536"/>
                <a:gd name="T9" fmla="*/ 0 w 21600"/>
                <a:gd name="T10" fmla="*/ 0 h 25866"/>
                <a:gd name="T11" fmla="*/ 21600 w 21600"/>
                <a:gd name="T12" fmla="*/ 25866 h 25866"/>
              </a:gdLst>
              <a:ahLst/>
              <a:cxnLst>
                <a:cxn ang="T6">
                  <a:pos x="T0" y="T1"/>
                </a:cxn>
                <a:cxn ang="T7">
                  <a:pos x="T2" y="T3"/>
                </a:cxn>
                <a:cxn ang="T8">
                  <a:pos x="T4" y="T5"/>
                </a:cxn>
              </a:cxnLst>
              <a:rect l="T9" t="T10" r="T11" b="T12"/>
              <a:pathLst>
                <a:path w="21600" h="25866" fill="none" extrusionOk="0">
                  <a:moveTo>
                    <a:pt x="6040" y="25865"/>
                  </a:moveTo>
                  <a:cubicBezTo>
                    <a:pt x="2164" y="21841"/>
                    <a:pt x="0" y="16471"/>
                    <a:pt x="0" y="10884"/>
                  </a:cubicBezTo>
                  <a:cubicBezTo>
                    <a:pt x="0" y="7059"/>
                    <a:pt x="1015" y="3303"/>
                    <a:pt x="2942" y="0"/>
                  </a:cubicBezTo>
                </a:path>
                <a:path w="21600" h="25866" stroke="0" extrusionOk="0">
                  <a:moveTo>
                    <a:pt x="6040" y="25865"/>
                  </a:moveTo>
                  <a:cubicBezTo>
                    <a:pt x="2164" y="21841"/>
                    <a:pt x="0" y="16471"/>
                    <a:pt x="0" y="10884"/>
                  </a:cubicBezTo>
                  <a:cubicBezTo>
                    <a:pt x="0" y="7059"/>
                    <a:pt x="1015" y="3303"/>
                    <a:pt x="2942" y="0"/>
                  </a:cubicBezTo>
                  <a:lnTo>
                    <a:pt x="21600" y="10884"/>
                  </a:lnTo>
                  <a:close/>
                </a:path>
              </a:pathLst>
            </a:cu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defRPr/>
              </a:pPr>
              <a:endParaRPr lang="fr-CA" sz="4800"/>
            </a:p>
          </p:txBody>
        </p:sp>
        <p:sp>
          <p:nvSpPr>
            <p:cNvPr id="120" name="Arc 42"/>
            <p:cNvSpPr>
              <a:spLocks/>
            </p:cNvSpPr>
            <p:nvPr/>
          </p:nvSpPr>
          <p:spPr bwMode="auto">
            <a:xfrm rot="20820319" flipH="1">
              <a:off x="5826106" y="2919401"/>
              <a:ext cx="1714502" cy="893273"/>
            </a:xfrm>
            <a:custGeom>
              <a:avLst/>
              <a:gdLst>
                <a:gd name="T0" fmla="*/ 2147483647 w 21600"/>
                <a:gd name="T1" fmla="*/ 2147483647 h 25866"/>
                <a:gd name="T2" fmla="*/ 2147483647 w 21600"/>
                <a:gd name="T3" fmla="*/ 0 h 25866"/>
                <a:gd name="T4" fmla="*/ 2147483647 w 21600"/>
                <a:gd name="T5" fmla="*/ 2147483647 h 25866"/>
                <a:gd name="T6" fmla="*/ 0 60000 65536"/>
                <a:gd name="T7" fmla="*/ 0 60000 65536"/>
                <a:gd name="T8" fmla="*/ 0 60000 65536"/>
                <a:gd name="T9" fmla="*/ 0 w 21600"/>
                <a:gd name="T10" fmla="*/ 0 h 25866"/>
                <a:gd name="T11" fmla="*/ 21600 w 21600"/>
                <a:gd name="T12" fmla="*/ 25866 h 25866"/>
              </a:gdLst>
              <a:ahLst/>
              <a:cxnLst>
                <a:cxn ang="T6">
                  <a:pos x="T0" y="T1"/>
                </a:cxn>
                <a:cxn ang="T7">
                  <a:pos x="T2" y="T3"/>
                </a:cxn>
                <a:cxn ang="T8">
                  <a:pos x="T4" y="T5"/>
                </a:cxn>
              </a:cxnLst>
              <a:rect l="T9" t="T10" r="T11" b="T12"/>
              <a:pathLst>
                <a:path w="21600" h="25866" fill="none" extrusionOk="0">
                  <a:moveTo>
                    <a:pt x="6040" y="25865"/>
                  </a:moveTo>
                  <a:cubicBezTo>
                    <a:pt x="2164" y="21841"/>
                    <a:pt x="0" y="16471"/>
                    <a:pt x="0" y="10884"/>
                  </a:cubicBezTo>
                  <a:cubicBezTo>
                    <a:pt x="0" y="7059"/>
                    <a:pt x="1015" y="3303"/>
                    <a:pt x="2942" y="0"/>
                  </a:cubicBezTo>
                </a:path>
                <a:path w="21600" h="25866" stroke="0" extrusionOk="0">
                  <a:moveTo>
                    <a:pt x="6040" y="25865"/>
                  </a:moveTo>
                  <a:cubicBezTo>
                    <a:pt x="2164" y="21841"/>
                    <a:pt x="0" y="16471"/>
                    <a:pt x="0" y="10884"/>
                  </a:cubicBezTo>
                  <a:cubicBezTo>
                    <a:pt x="0" y="7059"/>
                    <a:pt x="1015" y="3303"/>
                    <a:pt x="2942" y="0"/>
                  </a:cubicBezTo>
                  <a:lnTo>
                    <a:pt x="21600" y="10884"/>
                  </a:lnTo>
                  <a:close/>
                </a:path>
              </a:pathLst>
            </a:cu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defRPr/>
              </a:pPr>
              <a:endParaRPr lang="fr-CA" sz="4800"/>
            </a:p>
          </p:txBody>
        </p:sp>
        <p:sp>
          <p:nvSpPr>
            <p:cNvPr id="121" name="Arc 46"/>
            <p:cNvSpPr>
              <a:spLocks/>
            </p:cNvSpPr>
            <p:nvPr/>
          </p:nvSpPr>
          <p:spPr bwMode="auto">
            <a:xfrm rot="5400000">
              <a:off x="5249673" y="3506618"/>
              <a:ext cx="1674665" cy="911565"/>
            </a:xfrm>
            <a:custGeom>
              <a:avLst/>
              <a:gdLst>
                <a:gd name="T0" fmla="*/ 2147483647 w 21600"/>
                <a:gd name="T1" fmla="*/ 2147483647 h 25866"/>
                <a:gd name="T2" fmla="*/ 2147483647 w 21600"/>
                <a:gd name="T3" fmla="*/ 0 h 25866"/>
                <a:gd name="T4" fmla="*/ 2147483647 w 21600"/>
                <a:gd name="T5" fmla="*/ 2147483647 h 25866"/>
                <a:gd name="T6" fmla="*/ 0 60000 65536"/>
                <a:gd name="T7" fmla="*/ 0 60000 65536"/>
                <a:gd name="T8" fmla="*/ 0 60000 65536"/>
                <a:gd name="T9" fmla="*/ 0 w 21600"/>
                <a:gd name="T10" fmla="*/ 0 h 25866"/>
                <a:gd name="T11" fmla="*/ 21600 w 21600"/>
                <a:gd name="T12" fmla="*/ 25866 h 25866"/>
              </a:gdLst>
              <a:ahLst/>
              <a:cxnLst>
                <a:cxn ang="T6">
                  <a:pos x="T0" y="T1"/>
                </a:cxn>
                <a:cxn ang="T7">
                  <a:pos x="T2" y="T3"/>
                </a:cxn>
                <a:cxn ang="T8">
                  <a:pos x="T4" y="T5"/>
                </a:cxn>
              </a:cxnLst>
              <a:rect l="T9" t="T10" r="T11" b="T12"/>
              <a:pathLst>
                <a:path w="21600" h="25866" fill="none" extrusionOk="0">
                  <a:moveTo>
                    <a:pt x="6040" y="25865"/>
                  </a:moveTo>
                  <a:cubicBezTo>
                    <a:pt x="2164" y="21841"/>
                    <a:pt x="0" y="16471"/>
                    <a:pt x="0" y="10884"/>
                  </a:cubicBezTo>
                  <a:cubicBezTo>
                    <a:pt x="0" y="7059"/>
                    <a:pt x="1015" y="3303"/>
                    <a:pt x="2942" y="0"/>
                  </a:cubicBezTo>
                </a:path>
                <a:path w="21600" h="25866" stroke="0" extrusionOk="0">
                  <a:moveTo>
                    <a:pt x="6040" y="25865"/>
                  </a:moveTo>
                  <a:cubicBezTo>
                    <a:pt x="2164" y="21841"/>
                    <a:pt x="0" y="16471"/>
                    <a:pt x="0" y="10884"/>
                  </a:cubicBezTo>
                  <a:cubicBezTo>
                    <a:pt x="0" y="7059"/>
                    <a:pt x="1015" y="3303"/>
                    <a:pt x="2942" y="0"/>
                  </a:cubicBezTo>
                  <a:lnTo>
                    <a:pt x="21600" y="10884"/>
                  </a:lnTo>
                  <a:close/>
                </a:path>
              </a:pathLst>
            </a:cu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defRPr/>
              </a:pPr>
              <a:endParaRPr lang="fr-CA" sz="4800"/>
            </a:p>
          </p:txBody>
        </p:sp>
        <p:sp>
          <p:nvSpPr>
            <p:cNvPr id="122" name="Arc 47"/>
            <p:cNvSpPr>
              <a:spLocks/>
            </p:cNvSpPr>
            <p:nvPr/>
          </p:nvSpPr>
          <p:spPr bwMode="auto">
            <a:xfrm rot="4620319" flipH="1">
              <a:off x="6442373" y="3381798"/>
              <a:ext cx="1674665" cy="911565"/>
            </a:xfrm>
            <a:custGeom>
              <a:avLst/>
              <a:gdLst>
                <a:gd name="T0" fmla="*/ 2147483647 w 21600"/>
                <a:gd name="T1" fmla="*/ 2147483647 h 25866"/>
                <a:gd name="T2" fmla="*/ 2147483647 w 21600"/>
                <a:gd name="T3" fmla="*/ 0 h 25866"/>
                <a:gd name="T4" fmla="*/ 2147483647 w 21600"/>
                <a:gd name="T5" fmla="*/ 2147483647 h 25866"/>
                <a:gd name="T6" fmla="*/ 0 60000 65536"/>
                <a:gd name="T7" fmla="*/ 0 60000 65536"/>
                <a:gd name="T8" fmla="*/ 0 60000 65536"/>
                <a:gd name="T9" fmla="*/ 0 w 21600"/>
                <a:gd name="T10" fmla="*/ 0 h 25866"/>
                <a:gd name="T11" fmla="*/ 21600 w 21600"/>
                <a:gd name="T12" fmla="*/ 25866 h 25866"/>
              </a:gdLst>
              <a:ahLst/>
              <a:cxnLst>
                <a:cxn ang="T6">
                  <a:pos x="T0" y="T1"/>
                </a:cxn>
                <a:cxn ang="T7">
                  <a:pos x="T2" y="T3"/>
                </a:cxn>
                <a:cxn ang="T8">
                  <a:pos x="T4" y="T5"/>
                </a:cxn>
              </a:cxnLst>
              <a:rect l="T9" t="T10" r="T11" b="T12"/>
              <a:pathLst>
                <a:path w="21600" h="25866" fill="none" extrusionOk="0">
                  <a:moveTo>
                    <a:pt x="6040" y="25865"/>
                  </a:moveTo>
                  <a:cubicBezTo>
                    <a:pt x="2164" y="21841"/>
                    <a:pt x="0" y="16471"/>
                    <a:pt x="0" y="10884"/>
                  </a:cubicBezTo>
                  <a:cubicBezTo>
                    <a:pt x="0" y="7059"/>
                    <a:pt x="1015" y="3303"/>
                    <a:pt x="2942" y="0"/>
                  </a:cubicBezTo>
                </a:path>
                <a:path w="21600" h="25866" stroke="0" extrusionOk="0">
                  <a:moveTo>
                    <a:pt x="6040" y="25865"/>
                  </a:moveTo>
                  <a:cubicBezTo>
                    <a:pt x="2164" y="21841"/>
                    <a:pt x="0" y="16471"/>
                    <a:pt x="0" y="10884"/>
                  </a:cubicBezTo>
                  <a:cubicBezTo>
                    <a:pt x="0" y="7059"/>
                    <a:pt x="1015" y="3303"/>
                    <a:pt x="2942" y="0"/>
                  </a:cubicBezTo>
                  <a:lnTo>
                    <a:pt x="21600" y="10884"/>
                  </a:lnTo>
                  <a:close/>
                </a:path>
              </a:pathLst>
            </a:cu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defRPr/>
              </a:pPr>
              <a:endParaRPr lang="fr-CA" sz="4800"/>
            </a:p>
          </p:txBody>
        </p:sp>
      </p:grpSp>
      <p:sp>
        <p:nvSpPr>
          <p:cNvPr id="123" name="Freeform 62"/>
          <p:cNvSpPr>
            <a:spLocks/>
          </p:cNvSpPr>
          <p:nvPr/>
        </p:nvSpPr>
        <p:spPr bwMode="gray">
          <a:xfrm rot="19237695">
            <a:off x="13451418" y="4637137"/>
            <a:ext cx="2952749" cy="2965451"/>
          </a:xfrm>
          <a:custGeom>
            <a:avLst/>
            <a:gdLst>
              <a:gd name="T0" fmla="*/ 703888443 w 1772"/>
              <a:gd name="T1" fmla="*/ 51762370 h 1583"/>
              <a:gd name="T2" fmla="*/ 796907566 w 1772"/>
              <a:gd name="T3" fmla="*/ 77204732 h 1583"/>
              <a:gd name="T4" fmla="*/ 875348736 w 1772"/>
              <a:gd name="T5" fmla="*/ 66676729 h 1583"/>
              <a:gd name="T6" fmla="*/ 967672997 w 1772"/>
              <a:gd name="T7" fmla="*/ 127211810 h 1583"/>
              <a:gd name="T8" fmla="*/ 1014182975 w 1772"/>
              <a:gd name="T9" fmla="*/ 225471612 h 1583"/>
              <a:gd name="T10" fmla="*/ 1082905232 w 1772"/>
              <a:gd name="T11" fmla="*/ 311449992 h 1583"/>
              <a:gd name="T12" fmla="*/ 1150240263 w 1772"/>
              <a:gd name="T13" fmla="*/ 357070715 h 1583"/>
              <a:gd name="T14" fmla="*/ 1188419387 w 1772"/>
              <a:gd name="T15" fmla="*/ 460594518 h 1583"/>
              <a:gd name="T16" fmla="*/ 1179395337 w 1772"/>
              <a:gd name="T17" fmla="*/ 565873613 h 1583"/>
              <a:gd name="T18" fmla="*/ 1188419387 w 1772"/>
              <a:gd name="T19" fmla="*/ 663255769 h 1583"/>
              <a:gd name="T20" fmla="*/ 1229375463 w 1772"/>
              <a:gd name="T21" fmla="*/ 760638862 h 1583"/>
              <a:gd name="T22" fmla="*/ 1210632499 w 1772"/>
              <a:gd name="T23" fmla="*/ 885218671 h 1583"/>
              <a:gd name="T24" fmla="*/ 1141215379 w 1772"/>
              <a:gd name="T25" fmla="*/ 954527401 h 1583"/>
              <a:gd name="T26" fmla="*/ 1097483186 w 1772"/>
              <a:gd name="T27" fmla="*/ 1048400847 h 1583"/>
              <a:gd name="T28" fmla="*/ 1076658133 w 1772"/>
              <a:gd name="T29" fmla="*/ 1150170295 h 1583"/>
              <a:gd name="T30" fmla="*/ 996134041 w 1772"/>
              <a:gd name="T31" fmla="*/ 1235270093 h 1583"/>
              <a:gd name="T32" fmla="*/ 901726858 w 1772"/>
              <a:gd name="T33" fmla="*/ 1246675742 h 1583"/>
              <a:gd name="T34" fmla="*/ 817732619 w 1772"/>
              <a:gd name="T35" fmla="*/ 1293174110 h 1583"/>
              <a:gd name="T36" fmla="*/ 749009529 w 1772"/>
              <a:gd name="T37" fmla="*/ 1376519553 h 1583"/>
              <a:gd name="T38" fmla="*/ 636554245 w 1772"/>
              <a:gd name="T39" fmla="*/ 1388801911 h 1583"/>
              <a:gd name="T40" fmla="*/ 549783054 w 1772"/>
              <a:gd name="T41" fmla="*/ 1325634829 h 1583"/>
              <a:gd name="T42" fmla="*/ 455375871 w 1772"/>
              <a:gd name="T43" fmla="*/ 1306333178 h 1583"/>
              <a:gd name="T44" fmla="*/ 363744807 w 1772"/>
              <a:gd name="T45" fmla="*/ 1328266830 h 1583"/>
              <a:gd name="T46" fmla="*/ 247818542 w 1772"/>
              <a:gd name="T47" fmla="*/ 1257203745 h 1583"/>
              <a:gd name="T48" fmla="*/ 215886517 w 1772"/>
              <a:gd name="T49" fmla="*/ 1167716655 h 1583"/>
              <a:gd name="T50" fmla="*/ 149940378 w 1772"/>
              <a:gd name="T51" fmla="*/ 1087879922 h 1583"/>
              <a:gd name="T52" fmla="*/ 71499208 w 1772"/>
              <a:gd name="T53" fmla="*/ 1031731196 h 1583"/>
              <a:gd name="T54" fmla="*/ 30543133 w 1772"/>
              <a:gd name="T55" fmla="*/ 909783388 h 1583"/>
              <a:gd name="T56" fmla="*/ 55533196 w 1772"/>
              <a:gd name="T57" fmla="*/ 820297234 h 1583"/>
              <a:gd name="T58" fmla="*/ 39568016 w 1772"/>
              <a:gd name="T59" fmla="*/ 697471779 h 1583"/>
              <a:gd name="T60" fmla="*/ 4165011 w 1772"/>
              <a:gd name="T61" fmla="*/ 615880692 h 1583"/>
              <a:gd name="T62" fmla="*/ 22907974 w 1772"/>
              <a:gd name="T63" fmla="*/ 494809592 h 1583"/>
              <a:gd name="T64" fmla="*/ 87465221 w 1772"/>
              <a:gd name="T65" fmla="*/ 428133800 h 1583"/>
              <a:gd name="T66" fmla="*/ 138140210 w 1772"/>
              <a:gd name="T67" fmla="*/ 326364351 h 1583"/>
              <a:gd name="T68" fmla="*/ 156188311 w 1772"/>
              <a:gd name="T69" fmla="*/ 221085256 h 1583"/>
              <a:gd name="T70" fmla="*/ 238794491 w 1772"/>
              <a:gd name="T71" fmla="*/ 139494169 h 1583"/>
              <a:gd name="T72" fmla="*/ 328342634 w 1772"/>
              <a:gd name="T73" fmla="*/ 128966165 h 1583"/>
              <a:gd name="T74" fmla="*/ 408865893 w 1772"/>
              <a:gd name="T75" fmla="*/ 85977444 h 1583"/>
              <a:gd name="T76" fmla="*/ 456069901 w 1772"/>
              <a:gd name="T77" fmla="*/ 21932715 h 1583"/>
              <a:gd name="T78" fmla="*/ 556030153 w 1772"/>
              <a:gd name="T79" fmla="*/ 3509647 h 1583"/>
              <a:gd name="T80" fmla="*/ 638636334 w 1772"/>
              <a:gd name="T81" fmla="*/ 45620723 h 1583"/>
              <a:gd name="T82" fmla="*/ 424137876 w 1772"/>
              <a:gd name="T83" fmla="*/ 147390171 h 1583"/>
              <a:gd name="T84" fmla="*/ 226993489 w 1772"/>
              <a:gd name="T85" fmla="*/ 307940346 h 1583"/>
              <a:gd name="T86" fmla="*/ 119397246 w 1772"/>
              <a:gd name="T87" fmla="*/ 561486321 h 1583"/>
              <a:gd name="T88" fmla="*/ 132586307 w 1772"/>
              <a:gd name="T89" fmla="*/ 858898663 h 1583"/>
              <a:gd name="T90" fmla="*/ 260313574 w 1772"/>
              <a:gd name="T91" fmla="*/ 1092267215 h 1583"/>
              <a:gd name="T92" fmla="*/ 472035913 w 1772"/>
              <a:gd name="T93" fmla="*/ 1229129382 h 1583"/>
              <a:gd name="T94" fmla="*/ 729572535 w 1772"/>
              <a:gd name="T95" fmla="*/ 1242289386 h 1583"/>
              <a:gd name="T96" fmla="*/ 952401847 w 1772"/>
              <a:gd name="T97" fmla="*/ 1129114289 h 1583"/>
              <a:gd name="T98" fmla="*/ 1099565274 w 1772"/>
              <a:gd name="T99" fmla="*/ 912415388 h 1583"/>
              <a:gd name="T100" fmla="*/ 1138439261 w 1772"/>
              <a:gd name="T101" fmla="*/ 621144693 h 1583"/>
              <a:gd name="T102" fmla="*/ 1052362100 w 1772"/>
              <a:gd name="T103" fmla="*/ 352683423 h 1583"/>
              <a:gd name="T104" fmla="*/ 871183726 w 1772"/>
              <a:gd name="T105" fmla="*/ 170200532 h 1583"/>
              <a:gd name="T106" fmla="*/ 625447273 w 1772"/>
              <a:gd name="T107" fmla="*/ 103523803 h 15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72"/>
              <a:gd name="T163" fmla="*/ 0 h 1583"/>
              <a:gd name="T164" fmla="*/ 1772 w 1772"/>
              <a:gd name="T165" fmla="*/ 1583 h 15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72" h="1583">
                <a:moveTo>
                  <a:pt x="920" y="52"/>
                </a:moveTo>
                <a:lnTo>
                  <a:pt x="954" y="52"/>
                </a:lnTo>
                <a:lnTo>
                  <a:pt x="966" y="0"/>
                </a:lnTo>
                <a:lnTo>
                  <a:pt x="1010" y="4"/>
                </a:lnTo>
                <a:lnTo>
                  <a:pt x="1014" y="59"/>
                </a:lnTo>
                <a:lnTo>
                  <a:pt x="1046" y="64"/>
                </a:lnTo>
                <a:lnTo>
                  <a:pt x="1067" y="14"/>
                </a:lnTo>
                <a:lnTo>
                  <a:pt x="1116" y="26"/>
                </a:lnTo>
                <a:lnTo>
                  <a:pt x="1107" y="75"/>
                </a:lnTo>
                <a:lnTo>
                  <a:pt x="1148" y="88"/>
                </a:lnTo>
                <a:lnTo>
                  <a:pt x="1170" y="39"/>
                </a:lnTo>
                <a:lnTo>
                  <a:pt x="1213" y="56"/>
                </a:lnTo>
                <a:lnTo>
                  <a:pt x="1201" y="108"/>
                </a:lnTo>
                <a:lnTo>
                  <a:pt x="1236" y="122"/>
                </a:lnTo>
                <a:lnTo>
                  <a:pt x="1261" y="76"/>
                </a:lnTo>
                <a:lnTo>
                  <a:pt x="1306" y="94"/>
                </a:lnTo>
                <a:lnTo>
                  <a:pt x="1287" y="143"/>
                </a:lnTo>
                <a:lnTo>
                  <a:pt x="1323" y="161"/>
                </a:lnTo>
                <a:lnTo>
                  <a:pt x="1349" y="118"/>
                </a:lnTo>
                <a:lnTo>
                  <a:pt x="1394" y="145"/>
                </a:lnTo>
                <a:lnTo>
                  <a:pt x="1376" y="189"/>
                </a:lnTo>
                <a:lnTo>
                  <a:pt x="1409" y="212"/>
                </a:lnTo>
                <a:lnTo>
                  <a:pt x="1444" y="184"/>
                </a:lnTo>
                <a:lnTo>
                  <a:pt x="1486" y="219"/>
                </a:lnTo>
                <a:lnTo>
                  <a:pt x="1461" y="257"/>
                </a:lnTo>
                <a:lnTo>
                  <a:pt x="1486" y="277"/>
                </a:lnTo>
                <a:lnTo>
                  <a:pt x="1524" y="252"/>
                </a:lnTo>
                <a:lnTo>
                  <a:pt x="1561" y="288"/>
                </a:lnTo>
                <a:lnTo>
                  <a:pt x="1536" y="324"/>
                </a:lnTo>
                <a:lnTo>
                  <a:pt x="1560" y="355"/>
                </a:lnTo>
                <a:lnTo>
                  <a:pt x="1600" y="332"/>
                </a:lnTo>
                <a:lnTo>
                  <a:pt x="1627" y="367"/>
                </a:lnTo>
                <a:lnTo>
                  <a:pt x="1595" y="397"/>
                </a:lnTo>
                <a:lnTo>
                  <a:pt x="1614" y="423"/>
                </a:lnTo>
                <a:lnTo>
                  <a:pt x="1657" y="407"/>
                </a:lnTo>
                <a:lnTo>
                  <a:pt x="1679" y="435"/>
                </a:lnTo>
                <a:lnTo>
                  <a:pt x="1638" y="473"/>
                </a:lnTo>
                <a:lnTo>
                  <a:pt x="1652" y="504"/>
                </a:lnTo>
                <a:lnTo>
                  <a:pt x="1695" y="492"/>
                </a:lnTo>
                <a:lnTo>
                  <a:pt x="1712" y="525"/>
                </a:lnTo>
                <a:lnTo>
                  <a:pt x="1669" y="560"/>
                </a:lnTo>
                <a:lnTo>
                  <a:pt x="1682" y="585"/>
                </a:lnTo>
                <a:lnTo>
                  <a:pt x="1737" y="581"/>
                </a:lnTo>
                <a:lnTo>
                  <a:pt x="1751" y="620"/>
                </a:lnTo>
                <a:lnTo>
                  <a:pt x="1699" y="645"/>
                </a:lnTo>
                <a:lnTo>
                  <a:pt x="1704" y="675"/>
                </a:lnTo>
                <a:lnTo>
                  <a:pt x="1757" y="673"/>
                </a:lnTo>
                <a:lnTo>
                  <a:pt x="1766" y="717"/>
                </a:lnTo>
                <a:lnTo>
                  <a:pt x="1709" y="730"/>
                </a:lnTo>
                <a:lnTo>
                  <a:pt x="1712" y="756"/>
                </a:lnTo>
                <a:lnTo>
                  <a:pt x="1772" y="765"/>
                </a:lnTo>
                <a:lnTo>
                  <a:pt x="1771" y="813"/>
                </a:lnTo>
                <a:lnTo>
                  <a:pt x="1709" y="820"/>
                </a:lnTo>
                <a:lnTo>
                  <a:pt x="1706" y="850"/>
                </a:lnTo>
                <a:lnTo>
                  <a:pt x="1771" y="867"/>
                </a:lnTo>
                <a:lnTo>
                  <a:pt x="1766" y="910"/>
                </a:lnTo>
                <a:lnTo>
                  <a:pt x="1699" y="906"/>
                </a:lnTo>
                <a:lnTo>
                  <a:pt x="1695" y="935"/>
                </a:lnTo>
                <a:lnTo>
                  <a:pt x="1752" y="960"/>
                </a:lnTo>
                <a:lnTo>
                  <a:pt x="1744" y="1009"/>
                </a:lnTo>
                <a:lnTo>
                  <a:pt x="1679" y="1003"/>
                </a:lnTo>
                <a:lnTo>
                  <a:pt x="1666" y="1032"/>
                </a:lnTo>
                <a:lnTo>
                  <a:pt x="1722" y="1059"/>
                </a:lnTo>
                <a:lnTo>
                  <a:pt x="1706" y="1098"/>
                </a:lnTo>
                <a:lnTo>
                  <a:pt x="1644" y="1088"/>
                </a:lnTo>
                <a:lnTo>
                  <a:pt x="1631" y="1113"/>
                </a:lnTo>
                <a:lnTo>
                  <a:pt x="1674" y="1152"/>
                </a:lnTo>
                <a:lnTo>
                  <a:pt x="1652" y="1186"/>
                </a:lnTo>
                <a:lnTo>
                  <a:pt x="1600" y="1168"/>
                </a:lnTo>
                <a:lnTo>
                  <a:pt x="1581" y="1195"/>
                </a:lnTo>
                <a:lnTo>
                  <a:pt x="1619" y="1241"/>
                </a:lnTo>
                <a:lnTo>
                  <a:pt x="1597" y="1271"/>
                </a:lnTo>
                <a:lnTo>
                  <a:pt x="1537" y="1245"/>
                </a:lnTo>
                <a:lnTo>
                  <a:pt x="1514" y="1270"/>
                </a:lnTo>
                <a:lnTo>
                  <a:pt x="1551" y="1311"/>
                </a:lnTo>
                <a:lnTo>
                  <a:pt x="1522" y="1343"/>
                </a:lnTo>
                <a:lnTo>
                  <a:pt x="1473" y="1312"/>
                </a:lnTo>
                <a:lnTo>
                  <a:pt x="1444" y="1335"/>
                </a:lnTo>
                <a:lnTo>
                  <a:pt x="1471" y="1379"/>
                </a:lnTo>
                <a:lnTo>
                  <a:pt x="1435" y="1408"/>
                </a:lnTo>
                <a:lnTo>
                  <a:pt x="1392" y="1370"/>
                </a:lnTo>
                <a:lnTo>
                  <a:pt x="1363" y="1386"/>
                </a:lnTo>
                <a:lnTo>
                  <a:pt x="1386" y="1446"/>
                </a:lnTo>
                <a:lnTo>
                  <a:pt x="1348" y="1470"/>
                </a:lnTo>
                <a:lnTo>
                  <a:pt x="1299" y="1421"/>
                </a:lnTo>
                <a:lnTo>
                  <a:pt x="1273" y="1433"/>
                </a:lnTo>
                <a:lnTo>
                  <a:pt x="1289" y="1498"/>
                </a:lnTo>
                <a:lnTo>
                  <a:pt x="1248" y="1517"/>
                </a:lnTo>
                <a:lnTo>
                  <a:pt x="1213" y="1459"/>
                </a:lnTo>
                <a:lnTo>
                  <a:pt x="1178" y="1474"/>
                </a:lnTo>
                <a:lnTo>
                  <a:pt x="1189" y="1540"/>
                </a:lnTo>
                <a:lnTo>
                  <a:pt x="1145" y="1553"/>
                </a:lnTo>
                <a:lnTo>
                  <a:pt x="1106" y="1492"/>
                </a:lnTo>
                <a:lnTo>
                  <a:pt x="1068" y="1501"/>
                </a:lnTo>
                <a:lnTo>
                  <a:pt x="1079" y="1569"/>
                </a:lnTo>
                <a:lnTo>
                  <a:pt x="1033" y="1574"/>
                </a:lnTo>
                <a:lnTo>
                  <a:pt x="1010" y="1509"/>
                </a:lnTo>
                <a:lnTo>
                  <a:pt x="967" y="1514"/>
                </a:lnTo>
                <a:lnTo>
                  <a:pt x="967" y="1583"/>
                </a:lnTo>
                <a:lnTo>
                  <a:pt x="917" y="1583"/>
                </a:lnTo>
                <a:lnTo>
                  <a:pt x="904" y="1516"/>
                </a:lnTo>
                <a:lnTo>
                  <a:pt x="864" y="1515"/>
                </a:lnTo>
                <a:lnTo>
                  <a:pt x="847" y="1583"/>
                </a:lnTo>
                <a:lnTo>
                  <a:pt x="797" y="1579"/>
                </a:lnTo>
                <a:lnTo>
                  <a:pt x="792" y="1511"/>
                </a:lnTo>
                <a:lnTo>
                  <a:pt x="749" y="1507"/>
                </a:lnTo>
                <a:lnTo>
                  <a:pt x="729" y="1570"/>
                </a:lnTo>
                <a:lnTo>
                  <a:pt x="686" y="1566"/>
                </a:lnTo>
                <a:lnTo>
                  <a:pt x="686" y="1493"/>
                </a:lnTo>
                <a:lnTo>
                  <a:pt x="656" y="1489"/>
                </a:lnTo>
                <a:lnTo>
                  <a:pt x="626" y="1553"/>
                </a:lnTo>
                <a:lnTo>
                  <a:pt x="574" y="1531"/>
                </a:lnTo>
                <a:lnTo>
                  <a:pt x="594" y="1471"/>
                </a:lnTo>
                <a:lnTo>
                  <a:pt x="551" y="1460"/>
                </a:lnTo>
                <a:lnTo>
                  <a:pt x="524" y="1514"/>
                </a:lnTo>
                <a:lnTo>
                  <a:pt x="468" y="1493"/>
                </a:lnTo>
                <a:lnTo>
                  <a:pt x="489" y="1434"/>
                </a:lnTo>
                <a:lnTo>
                  <a:pt x="446" y="1414"/>
                </a:lnTo>
                <a:lnTo>
                  <a:pt x="400" y="1459"/>
                </a:lnTo>
                <a:lnTo>
                  <a:pt x="357" y="1433"/>
                </a:lnTo>
                <a:lnTo>
                  <a:pt x="391" y="1383"/>
                </a:lnTo>
                <a:lnTo>
                  <a:pt x="353" y="1361"/>
                </a:lnTo>
                <a:lnTo>
                  <a:pt x="312" y="1399"/>
                </a:lnTo>
                <a:lnTo>
                  <a:pt x="281" y="1373"/>
                </a:lnTo>
                <a:lnTo>
                  <a:pt x="311" y="1331"/>
                </a:lnTo>
                <a:lnTo>
                  <a:pt x="281" y="1301"/>
                </a:lnTo>
                <a:lnTo>
                  <a:pt x="231" y="1334"/>
                </a:lnTo>
                <a:lnTo>
                  <a:pt x="203" y="1307"/>
                </a:lnTo>
                <a:lnTo>
                  <a:pt x="243" y="1271"/>
                </a:lnTo>
                <a:lnTo>
                  <a:pt x="216" y="1240"/>
                </a:lnTo>
                <a:lnTo>
                  <a:pt x="165" y="1267"/>
                </a:lnTo>
                <a:lnTo>
                  <a:pt x="138" y="1225"/>
                </a:lnTo>
                <a:lnTo>
                  <a:pt x="184" y="1194"/>
                </a:lnTo>
                <a:lnTo>
                  <a:pt x="162" y="1159"/>
                </a:lnTo>
                <a:lnTo>
                  <a:pt x="103" y="1176"/>
                </a:lnTo>
                <a:lnTo>
                  <a:pt x="85" y="1131"/>
                </a:lnTo>
                <a:lnTo>
                  <a:pt x="139" y="1104"/>
                </a:lnTo>
                <a:lnTo>
                  <a:pt x="126" y="1075"/>
                </a:lnTo>
                <a:lnTo>
                  <a:pt x="65" y="1089"/>
                </a:lnTo>
                <a:lnTo>
                  <a:pt x="44" y="1037"/>
                </a:lnTo>
                <a:lnTo>
                  <a:pt x="97" y="1016"/>
                </a:lnTo>
                <a:lnTo>
                  <a:pt x="87" y="988"/>
                </a:lnTo>
                <a:lnTo>
                  <a:pt x="33" y="993"/>
                </a:lnTo>
                <a:lnTo>
                  <a:pt x="25" y="953"/>
                </a:lnTo>
                <a:lnTo>
                  <a:pt x="80" y="935"/>
                </a:lnTo>
                <a:lnTo>
                  <a:pt x="70" y="896"/>
                </a:lnTo>
                <a:lnTo>
                  <a:pt x="9" y="893"/>
                </a:lnTo>
                <a:lnTo>
                  <a:pt x="6" y="846"/>
                </a:lnTo>
                <a:lnTo>
                  <a:pt x="63" y="841"/>
                </a:lnTo>
                <a:lnTo>
                  <a:pt x="57" y="795"/>
                </a:lnTo>
                <a:lnTo>
                  <a:pt x="0" y="785"/>
                </a:lnTo>
                <a:lnTo>
                  <a:pt x="3" y="745"/>
                </a:lnTo>
                <a:lnTo>
                  <a:pt x="58" y="743"/>
                </a:lnTo>
                <a:lnTo>
                  <a:pt x="58" y="713"/>
                </a:lnTo>
                <a:lnTo>
                  <a:pt x="6" y="702"/>
                </a:lnTo>
                <a:lnTo>
                  <a:pt x="11" y="657"/>
                </a:lnTo>
                <a:lnTo>
                  <a:pt x="67" y="662"/>
                </a:lnTo>
                <a:lnTo>
                  <a:pt x="76" y="624"/>
                </a:lnTo>
                <a:lnTo>
                  <a:pt x="19" y="605"/>
                </a:lnTo>
                <a:lnTo>
                  <a:pt x="33" y="564"/>
                </a:lnTo>
                <a:lnTo>
                  <a:pt x="88" y="577"/>
                </a:lnTo>
                <a:lnTo>
                  <a:pt x="101" y="536"/>
                </a:lnTo>
                <a:lnTo>
                  <a:pt x="49" y="510"/>
                </a:lnTo>
                <a:lnTo>
                  <a:pt x="67" y="469"/>
                </a:lnTo>
                <a:lnTo>
                  <a:pt x="126" y="488"/>
                </a:lnTo>
                <a:lnTo>
                  <a:pt x="146" y="450"/>
                </a:lnTo>
                <a:lnTo>
                  <a:pt x="97" y="417"/>
                </a:lnTo>
                <a:lnTo>
                  <a:pt x="123" y="380"/>
                </a:lnTo>
                <a:lnTo>
                  <a:pt x="178" y="397"/>
                </a:lnTo>
                <a:lnTo>
                  <a:pt x="199" y="372"/>
                </a:lnTo>
                <a:lnTo>
                  <a:pt x="156" y="329"/>
                </a:lnTo>
                <a:lnTo>
                  <a:pt x="178" y="299"/>
                </a:lnTo>
                <a:lnTo>
                  <a:pt x="241" y="325"/>
                </a:lnTo>
                <a:lnTo>
                  <a:pt x="263" y="295"/>
                </a:lnTo>
                <a:lnTo>
                  <a:pt x="225" y="252"/>
                </a:lnTo>
                <a:lnTo>
                  <a:pt x="264" y="221"/>
                </a:lnTo>
                <a:lnTo>
                  <a:pt x="311" y="258"/>
                </a:lnTo>
                <a:lnTo>
                  <a:pt x="340" y="231"/>
                </a:lnTo>
                <a:lnTo>
                  <a:pt x="305" y="190"/>
                </a:lnTo>
                <a:lnTo>
                  <a:pt x="344" y="159"/>
                </a:lnTo>
                <a:lnTo>
                  <a:pt x="385" y="194"/>
                </a:lnTo>
                <a:lnTo>
                  <a:pt x="426" y="171"/>
                </a:lnTo>
                <a:lnTo>
                  <a:pt x="399" y="125"/>
                </a:lnTo>
                <a:lnTo>
                  <a:pt x="443" y="103"/>
                </a:lnTo>
                <a:lnTo>
                  <a:pt x="473" y="147"/>
                </a:lnTo>
                <a:lnTo>
                  <a:pt x="505" y="132"/>
                </a:lnTo>
                <a:lnTo>
                  <a:pt x="486" y="82"/>
                </a:lnTo>
                <a:lnTo>
                  <a:pt x="525" y="64"/>
                </a:lnTo>
                <a:lnTo>
                  <a:pt x="558" y="112"/>
                </a:lnTo>
                <a:lnTo>
                  <a:pt x="589" y="98"/>
                </a:lnTo>
                <a:lnTo>
                  <a:pt x="574" y="46"/>
                </a:lnTo>
                <a:lnTo>
                  <a:pt x="609" y="35"/>
                </a:lnTo>
                <a:lnTo>
                  <a:pt x="639" y="86"/>
                </a:lnTo>
                <a:lnTo>
                  <a:pt x="673" y="77"/>
                </a:lnTo>
                <a:lnTo>
                  <a:pt x="657" y="25"/>
                </a:lnTo>
                <a:lnTo>
                  <a:pt x="696" y="17"/>
                </a:lnTo>
                <a:lnTo>
                  <a:pt x="729" y="64"/>
                </a:lnTo>
                <a:lnTo>
                  <a:pt x="767" y="61"/>
                </a:lnTo>
                <a:lnTo>
                  <a:pt x="752" y="9"/>
                </a:lnTo>
                <a:lnTo>
                  <a:pt x="801" y="4"/>
                </a:lnTo>
                <a:lnTo>
                  <a:pt x="826" y="52"/>
                </a:lnTo>
                <a:lnTo>
                  <a:pt x="858" y="50"/>
                </a:lnTo>
                <a:lnTo>
                  <a:pt x="861" y="2"/>
                </a:lnTo>
                <a:lnTo>
                  <a:pt x="908" y="1"/>
                </a:lnTo>
                <a:lnTo>
                  <a:pt x="920" y="52"/>
                </a:lnTo>
                <a:lnTo>
                  <a:pt x="901" y="118"/>
                </a:lnTo>
                <a:lnTo>
                  <a:pt x="825" y="122"/>
                </a:lnTo>
                <a:lnTo>
                  <a:pt x="752" y="131"/>
                </a:lnTo>
                <a:lnTo>
                  <a:pt x="680" y="147"/>
                </a:lnTo>
                <a:lnTo>
                  <a:pt x="611" y="168"/>
                </a:lnTo>
                <a:lnTo>
                  <a:pt x="547" y="194"/>
                </a:lnTo>
                <a:lnTo>
                  <a:pt x="486" y="227"/>
                </a:lnTo>
                <a:lnTo>
                  <a:pt x="428" y="264"/>
                </a:lnTo>
                <a:lnTo>
                  <a:pt x="375" y="305"/>
                </a:lnTo>
                <a:lnTo>
                  <a:pt x="327" y="351"/>
                </a:lnTo>
                <a:lnTo>
                  <a:pt x="284" y="402"/>
                </a:lnTo>
                <a:lnTo>
                  <a:pt x="247" y="456"/>
                </a:lnTo>
                <a:lnTo>
                  <a:pt x="216" y="515"/>
                </a:lnTo>
                <a:lnTo>
                  <a:pt x="191" y="576"/>
                </a:lnTo>
                <a:lnTo>
                  <a:pt x="172" y="640"/>
                </a:lnTo>
                <a:lnTo>
                  <a:pt x="161" y="708"/>
                </a:lnTo>
                <a:lnTo>
                  <a:pt x="157" y="779"/>
                </a:lnTo>
                <a:lnTo>
                  <a:pt x="161" y="849"/>
                </a:lnTo>
                <a:lnTo>
                  <a:pt x="172" y="916"/>
                </a:lnTo>
                <a:lnTo>
                  <a:pt x="191" y="979"/>
                </a:lnTo>
                <a:lnTo>
                  <a:pt x="216" y="1040"/>
                </a:lnTo>
                <a:lnTo>
                  <a:pt x="247" y="1098"/>
                </a:lnTo>
                <a:lnTo>
                  <a:pt x="284" y="1151"/>
                </a:lnTo>
                <a:lnTo>
                  <a:pt x="327" y="1201"/>
                </a:lnTo>
                <a:lnTo>
                  <a:pt x="375" y="1245"/>
                </a:lnTo>
                <a:lnTo>
                  <a:pt x="428" y="1287"/>
                </a:lnTo>
                <a:lnTo>
                  <a:pt x="486" y="1323"/>
                </a:lnTo>
                <a:lnTo>
                  <a:pt x="547" y="1354"/>
                </a:lnTo>
                <a:lnTo>
                  <a:pt x="611" y="1380"/>
                </a:lnTo>
                <a:lnTo>
                  <a:pt x="680" y="1401"/>
                </a:lnTo>
                <a:lnTo>
                  <a:pt x="752" y="1416"/>
                </a:lnTo>
                <a:lnTo>
                  <a:pt x="825" y="1425"/>
                </a:lnTo>
                <a:lnTo>
                  <a:pt x="901" y="1429"/>
                </a:lnTo>
                <a:lnTo>
                  <a:pt x="977" y="1425"/>
                </a:lnTo>
                <a:lnTo>
                  <a:pt x="1051" y="1416"/>
                </a:lnTo>
                <a:lnTo>
                  <a:pt x="1121" y="1401"/>
                </a:lnTo>
                <a:lnTo>
                  <a:pt x="1189" y="1380"/>
                </a:lnTo>
                <a:lnTo>
                  <a:pt x="1255" y="1354"/>
                </a:lnTo>
                <a:lnTo>
                  <a:pt x="1316" y="1323"/>
                </a:lnTo>
                <a:lnTo>
                  <a:pt x="1372" y="1287"/>
                </a:lnTo>
                <a:lnTo>
                  <a:pt x="1425" y="1245"/>
                </a:lnTo>
                <a:lnTo>
                  <a:pt x="1474" y="1201"/>
                </a:lnTo>
                <a:lnTo>
                  <a:pt x="1516" y="1151"/>
                </a:lnTo>
                <a:lnTo>
                  <a:pt x="1553" y="1098"/>
                </a:lnTo>
                <a:lnTo>
                  <a:pt x="1584" y="1040"/>
                </a:lnTo>
                <a:lnTo>
                  <a:pt x="1610" y="979"/>
                </a:lnTo>
                <a:lnTo>
                  <a:pt x="1628" y="916"/>
                </a:lnTo>
                <a:lnTo>
                  <a:pt x="1640" y="849"/>
                </a:lnTo>
                <a:lnTo>
                  <a:pt x="1643" y="779"/>
                </a:lnTo>
                <a:lnTo>
                  <a:pt x="1640" y="708"/>
                </a:lnTo>
                <a:lnTo>
                  <a:pt x="1628" y="640"/>
                </a:lnTo>
                <a:lnTo>
                  <a:pt x="1610" y="576"/>
                </a:lnTo>
                <a:lnTo>
                  <a:pt x="1584" y="515"/>
                </a:lnTo>
                <a:lnTo>
                  <a:pt x="1553" y="456"/>
                </a:lnTo>
                <a:lnTo>
                  <a:pt x="1516" y="402"/>
                </a:lnTo>
                <a:lnTo>
                  <a:pt x="1474" y="351"/>
                </a:lnTo>
                <a:lnTo>
                  <a:pt x="1425" y="305"/>
                </a:lnTo>
                <a:lnTo>
                  <a:pt x="1372" y="264"/>
                </a:lnTo>
                <a:lnTo>
                  <a:pt x="1316" y="227"/>
                </a:lnTo>
                <a:lnTo>
                  <a:pt x="1255" y="194"/>
                </a:lnTo>
                <a:lnTo>
                  <a:pt x="1189" y="168"/>
                </a:lnTo>
                <a:lnTo>
                  <a:pt x="1121" y="147"/>
                </a:lnTo>
                <a:lnTo>
                  <a:pt x="1051" y="131"/>
                </a:lnTo>
                <a:lnTo>
                  <a:pt x="977" y="122"/>
                </a:lnTo>
                <a:lnTo>
                  <a:pt x="901" y="118"/>
                </a:lnTo>
                <a:lnTo>
                  <a:pt x="920" y="52"/>
                </a:lnTo>
                <a:close/>
              </a:path>
            </a:pathLst>
          </a:custGeom>
          <a:solidFill>
            <a:srgbClr val="800000"/>
          </a:solidFill>
          <a:ln>
            <a:solidFill>
              <a:srgbClr val="800000"/>
            </a:solidFill>
          </a:ln>
        </p:spPr>
        <p:txBody>
          <a:bodyPr/>
          <a:lstStyle/>
          <a:p>
            <a:pPr eaLnBrk="0" hangingPunct="0"/>
            <a:endParaRPr lang="fr-CA" sz="4800"/>
          </a:p>
        </p:txBody>
      </p:sp>
      <p:grpSp>
        <p:nvGrpSpPr>
          <p:cNvPr id="124" name="Grouper 65"/>
          <p:cNvGrpSpPr>
            <a:grpSpLocks/>
          </p:cNvGrpSpPr>
          <p:nvPr/>
        </p:nvGrpSpPr>
        <p:grpSpPr bwMode="auto">
          <a:xfrm rot="16200000">
            <a:off x="15254715" y="3483586"/>
            <a:ext cx="2149471" cy="2222505"/>
            <a:chOff x="5025655" y="2198260"/>
            <a:chExt cx="3454505" cy="3371199"/>
          </a:xfrm>
        </p:grpSpPr>
        <p:sp>
          <p:nvSpPr>
            <p:cNvPr id="125" name="Freeform 51"/>
            <p:cNvSpPr>
              <a:spLocks/>
            </p:cNvSpPr>
            <p:nvPr/>
          </p:nvSpPr>
          <p:spPr bwMode="auto">
            <a:xfrm rot="5400000">
              <a:off x="6928893" y="4048811"/>
              <a:ext cx="1854158" cy="1187138"/>
            </a:xfrm>
            <a:custGeom>
              <a:avLst/>
              <a:gdLst/>
              <a:ahLst/>
              <a:cxnLst>
                <a:cxn ang="0">
                  <a:pos x="0" y="1310"/>
                </a:cxn>
                <a:cxn ang="0">
                  <a:pos x="282" y="1384"/>
                </a:cxn>
                <a:cxn ang="0">
                  <a:pos x="370" y="1391"/>
                </a:cxn>
                <a:cxn ang="0">
                  <a:pos x="432" y="1388"/>
                </a:cxn>
                <a:cxn ang="0">
                  <a:pos x="495" y="1387"/>
                </a:cxn>
                <a:cxn ang="0">
                  <a:pos x="614" y="1368"/>
                </a:cxn>
                <a:cxn ang="0">
                  <a:pos x="651" y="1355"/>
                </a:cxn>
                <a:cxn ang="0">
                  <a:pos x="694" y="1343"/>
                </a:cxn>
                <a:cxn ang="0">
                  <a:pos x="716" y="1338"/>
                </a:cxn>
                <a:cxn ang="0">
                  <a:pos x="752" y="1320"/>
                </a:cxn>
                <a:cxn ang="0">
                  <a:pos x="788" y="1308"/>
                </a:cxn>
                <a:cxn ang="0">
                  <a:pos x="848" y="1278"/>
                </a:cxn>
                <a:cxn ang="0">
                  <a:pos x="874" y="1266"/>
                </a:cxn>
                <a:cxn ang="0">
                  <a:pos x="888" y="1254"/>
                </a:cxn>
                <a:cxn ang="0">
                  <a:pos x="980" y="1188"/>
                </a:cxn>
                <a:cxn ang="0">
                  <a:pos x="1056" y="1124"/>
                </a:cxn>
                <a:cxn ang="0">
                  <a:pos x="1070" y="1004"/>
                </a:cxn>
                <a:cxn ang="0">
                  <a:pos x="1068" y="870"/>
                </a:cxn>
                <a:cxn ang="0">
                  <a:pos x="1050" y="738"/>
                </a:cxn>
                <a:cxn ang="0">
                  <a:pos x="1020" y="640"/>
                </a:cxn>
                <a:cxn ang="0">
                  <a:pos x="966" y="508"/>
                </a:cxn>
                <a:cxn ang="0">
                  <a:pos x="908" y="412"/>
                </a:cxn>
                <a:cxn ang="0">
                  <a:pos x="850" y="334"/>
                </a:cxn>
                <a:cxn ang="0">
                  <a:pos x="798" y="274"/>
                </a:cxn>
                <a:cxn ang="0">
                  <a:pos x="756" y="238"/>
                </a:cxn>
                <a:cxn ang="0">
                  <a:pos x="712" y="198"/>
                </a:cxn>
                <a:cxn ang="0">
                  <a:pos x="660" y="156"/>
                </a:cxn>
                <a:cxn ang="0">
                  <a:pos x="604" y="122"/>
                </a:cxn>
                <a:cxn ang="0">
                  <a:pos x="558" y="96"/>
                </a:cxn>
                <a:cxn ang="0">
                  <a:pos x="498" y="64"/>
                </a:cxn>
                <a:cxn ang="0">
                  <a:pos x="432" y="40"/>
                </a:cxn>
                <a:cxn ang="0">
                  <a:pos x="382" y="22"/>
                </a:cxn>
                <a:cxn ang="0">
                  <a:pos x="340" y="12"/>
                </a:cxn>
                <a:cxn ang="0">
                  <a:pos x="284" y="0"/>
                </a:cxn>
                <a:cxn ang="0">
                  <a:pos x="350" y="76"/>
                </a:cxn>
                <a:cxn ang="0">
                  <a:pos x="384" y="126"/>
                </a:cxn>
                <a:cxn ang="0">
                  <a:pos x="418" y="176"/>
                </a:cxn>
                <a:cxn ang="0">
                  <a:pos x="458" y="256"/>
                </a:cxn>
                <a:cxn ang="0">
                  <a:pos x="480" y="308"/>
                </a:cxn>
                <a:cxn ang="0">
                  <a:pos x="506" y="376"/>
                </a:cxn>
                <a:cxn ang="0">
                  <a:pos x="522" y="444"/>
                </a:cxn>
                <a:cxn ang="0">
                  <a:pos x="534" y="512"/>
                </a:cxn>
                <a:cxn ang="0">
                  <a:pos x="548" y="640"/>
                </a:cxn>
                <a:cxn ang="0">
                  <a:pos x="544" y="760"/>
                </a:cxn>
                <a:cxn ang="0">
                  <a:pos x="514" y="920"/>
                </a:cxn>
                <a:cxn ang="0">
                  <a:pos x="484" y="1012"/>
                </a:cxn>
                <a:cxn ang="0">
                  <a:pos x="452" y="1082"/>
                </a:cxn>
                <a:cxn ang="0">
                  <a:pos x="430" y="1128"/>
                </a:cxn>
                <a:cxn ang="0">
                  <a:pos x="408" y="1162"/>
                </a:cxn>
                <a:cxn ang="0">
                  <a:pos x="388" y="1192"/>
                </a:cxn>
                <a:cxn ang="0">
                  <a:pos x="364" y="1216"/>
                </a:cxn>
                <a:cxn ang="0">
                  <a:pos x="318" y="1252"/>
                </a:cxn>
                <a:cxn ang="0">
                  <a:pos x="260" y="1286"/>
                </a:cxn>
                <a:cxn ang="0">
                  <a:pos x="182" y="1314"/>
                </a:cxn>
                <a:cxn ang="0">
                  <a:pos x="114" y="1322"/>
                </a:cxn>
                <a:cxn ang="0">
                  <a:pos x="46" y="1316"/>
                </a:cxn>
                <a:cxn ang="0">
                  <a:pos x="0" y="1310"/>
                </a:cxn>
              </a:cxnLst>
              <a:rect l="0" t="0" r="r" b="b"/>
              <a:pathLst>
                <a:path w="1070" h="1391">
                  <a:moveTo>
                    <a:pt x="0" y="1310"/>
                  </a:moveTo>
                  <a:cubicBezTo>
                    <a:pt x="94" y="1335"/>
                    <a:pt x="167" y="1383"/>
                    <a:pt x="282" y="1384"/>
                  </a:cubicBezTo>
                  <a:lnTo>
                    <a:pt x="370" y="1391"/>
                  </a:lnTo>
                  <a:lnTo>
                    <a:pt x="432" y="1388"/>
                  </a:lnTo>
                  <a:cubicBezTo>
                    <a:pt x="452" y="1386"/>
                    <a:pt x="465" y="1390"/>
                    <a:pt x="495" y="1387"/>
                  </a:cubicBezTo>
                  <a:cubicBezTo>
                    <a:pt x="525" y="1384"/>
                    <a:pt x="588" y="1373"/>
                    <a:pt x="614" y="1368"/>
                  </a:cubicBezTo>
                  <a:cubicBezTo>
                    <a:pt x="636" y="1357"/>
                    <a:pt x="624" y="1361"/>
                    <a:pt x="651" y="1355"/>
                  </a:cubicBezTo>
                  <a:cubicBezTo>
                    <a:pt x="659" y="1350"/>
                    <a:pt x="685" y="1345"/>
                    <a:pt x="694" y="1343"/>
                  </a:cubicBezTo>
                  <a:cubicBezTo>
                    <a:pt x="706" y="1327"/>
                    <a:pt x="685" y="1343"/>
                    <a:pt x="716" y="1338"/>
                  </a:cubicBezTo>
                  <a:cubicBezTo>
                    <a:pt x="731" y="1336"/>
                    <a:pt x="739" y="1327"/>
                    <a:pt x="752" y="1320"/>
                  </a:cubicBezTo>
                  <a:cubicBezTo>
                    <a:pt x="763" y="1314"/>
                    <a:pt x="776" y="1311"/>
                    <a:pt x="788" y="1308"/>
                  </a:cubicBezTo>
                  <a:cubicBezTo>
                    <a:pt x="805" y="1296"/>
                    <a:pt x="828" y="1285"/>
                    <a:pt x="848" y="1278"/>
                  </a:cubicBezTo>
                  <a:cubicBezTo>
                    <a:pt x="856" y="1272"/>
                    <a:pt x="874" y="1266"/>
                    <a:pt x="874" y="1266"/>
                  </a:cubicBezTo>
                  <a:cubicBezTo>
                    <a:pt x="878" y="1259"/>
                    <a:pt x="879" y="1254"/>
                    <a:pt x="888" y="1254"/>
                  </a:cubicBezTo>
                  <a:lnTo>
                    <a:pt x="980" y="1188"/>
                  </a:lnTo>
                  <a:lnTo>
                    <a:pt x="1056" y="1124"/>
                  </a:lnTo>
                  <a:lnTo>
                    <a:pt x="1070" y="1004"/>
                  </a:lnTo>
                  <a:lnTo>
                    <a:pt x="1068" y="870"/>
                  </a:lnTo>
                  <a:lnTo>
                    <a:pt x="1050" y="738"/>
                  </a:lnTo>
                  <a:lnTo>
                    <a:pt x="1020" y="640"/>
                  </a:lnTo>
                  <a:lnTo>
                    <a:pt x="966" y="508"/>
                  </a:lnTo>
                  <a:lnTo>
                    <a:pt x="908" y="412"/>
                  </a:lnTo>
                  <a:lnTo>
                    <a:pt x="850" y="334"/>
                  </a:lnTo>
                  <a:lnTo>
                    <a:pt x="798" y="274"/>
                  </a:lnTo>
                  <a:lnTo>
                    <a:pt x="756" y="238"/>
                  </a:lnTo>
                  <a:lnTo>
                    <a:pt x="712" y="198"/>
                  </a:lnTo>
                  <a:lnTo>
                    <a:pt x="660" y="156"/>
                  </a:lnTo>
                  <a:lnTo>
                    <a:pt x="604" y="122"/>
                  </a:lnTo>
                  <a:lnTo>
                    <a:pt x="558" y="96"/>
                  </a:lnTo>
                  <a:lnTo>
                    <a:pt x="498" y="64"/>
                  </a:lnTo>
                  <a:lnTo>
                    <a:pt x="432" y="40"/>
                  </a:lnTo>
                  <a:lnTo>
                    <a:pt x="382" y="22"/>
                  </a:lnTo>
                  <a:lnTo>
                    <a:pt x="340" y="12"/>
                  </a:lnTo>
                  <a:lnTo>
                    <a:pt x="284" y="0"/>
                  </a:lnTo>
                  <a:lnTo>
                    <a:pt x="350" y="76"/>
                  </a:lnTo>
                  <a:lnTo>
                    <a:pt x="384" y="126"/>
                  </a:lnTo>
                  <a:lnTo>
                    <a:pt x="418" y="176"/>
                  </a:lnTo>
                  <a:lnTo>
                    <a:pt x="458" y="256"/>
                  </a:lnTo>
                  <a:lnTo>
                    <a:pt x="480" y="308"/>
                  </a:lnTo>
                  <a:lnTo>
                    <a:pt x="506" y="376"/>
                  </a:lnTo>
                  <a:lnTo>
                    <a:pt x="522" y="444"/>
                  </a:lnTo>
                  <a:lnTo>
                    <a:pt x="534" y="512"/>
                  </a:lnTo>
                  <a:lnTo>
                    <a:pt x="548" y="640"/>
                  </a:lnTo>
                  <a:lnTo>
                    <a:pt x="544" y="760"/>
                  </a:lnTo>
                  <a:lnTo>
                    <a:pt x="514" y="920"/>
                  </a:lnTo>
                  <a:lnTo>
                    <a:pt x="484" y="1012"/>
                  </a:lnTo>
                  <a:lnTo>
                    <a:pt x="452" y="1082"/>
                  </a:lnTo>
                  <a:lnTo>
                    <a:pt x="430" y="1128"/>
                  </a:lnTo>
                  <a:lnTo>
                    <a:pt x="408" y="1162"/>
                  </a:lnTo>
                  <a:lnTo>
                    <a:pt x="388" y="1192"/>
                  </a:lnTo>
                  <a:lnTo>
                    <a:pt x="364" y="1216"/>
                  </a:lnTo>
                  <a:lnTo>
                    <a:pt x="318" y="1252"/>
                  </a:lnTo>
                  <a:lnTo>
                    <a:pt x="260" y="1286"/>
                  </a:lnTo>
                  <a:lnTo>
                    <a:pt x="182" y="1314"/>
                  </a:lnTo>
                  <a:lnTo>
                    <a:pt x="114" y="1322"/>
                  </a:lnTo>
                  <a:lnTo>
                    <a:pt x="46" y="1316"/>
                  </a:lnTo>
                  <a:lnTo>
                    <a:pt x="0" y="1310"/>
                  </a:lnTo>
                  <a:close/>
                </a:path>
              </a:pathLst>
            </a:custGeom>
            <a:solidFill>
              <a:srgbClr val="333399">
                <a:lumMod val="20000"/>
                <a:lumOff val="80000"/>
              </a:srgbClr>
            </a:solidFill>
            <a:ln w="9525" cap="flat" cmpd="sng">
              <a:noFill/>
              <a:prstDash val="solid"/>
              <a:round/>
              <a:headEnd type="none" w="med" len="med"/>
              <a:tailEnd type="none" w="med" len="med"/>
            </a:ln>
            <a:effectLst/>
          </p:spPr>
          <p:txBody>
            <a:bodyPr lIns="0" tIns="0" rIns="0" bIns="0">
              <a:spAutoFit/>
            </a:bodyPr>
            <a:lstStyle/>
            <a:p>
              <a:pPr eaLnBrk="0" hangingPunct="0">
                <a:defRPr/>
              </a:pPr>
              <a:endParaRPr lang="fr-CA" sz="4800">
                <a:latin typeface="Arial" pitchFamily="-105" charset="0"/>
                <a:ea typeface="ＭＳ Ｐゴシック" pitchFamily="-105" charset="-128"/>
                <a:cs typeface="ＭＳ Ｐゴシック" pitchFamily="-105" charset="-128"/>
              </a:endParaRPr>
            </a:p>
          </p:txBody>
        </p:sp>
        <p:sp>
          <p:nvSpPr>
            <p:cNvPr id="126" name="Freeform 50"/>
            <p:cNvSpPr>
              <a:spLocks/>
            </p:cNvSpPr>
            <p:nvPr/>
          </p:nvSpPr>
          <p:spPr bwMode="auto">
            <a:xfrm>
              <a:off x="5030750" y="3769120"/>
              <a:ext cx="1898198" cy="1120439"/>
            </a:xfrm>
            <a:custGeom>
              <a:avLst/>
              <a:gdLst/>
              <a:ahLst/>
              <a:cxnLst>
                <a:cxn ang="0">
                  <a:pos x="1070" y="81"/>
                </a:cxn>
                <a:cxn ang="0">
                  <a:pos x="788" y="7"/>
                </a:cxn>
                <a:cxn ang="0">
                  <a:pos x="700" y="0"/>
                </a:cxn>
                <a:cxn ang="0">
                  <a:pos x="638" y="3"/>
                </a:cxn>
                <a:cxn ang="0">
                  <a:pos x="575" y="4"/>
                </a:cxn>
                <a:cxn ang="0">
                  <a:pos x="456" y="23"/>
                </a:cxn>
                <a:cxn ang="0">
                  <a:pos x="419" y="36"/>
                </a:cxn>
                <a:cxn ang="0">
                  <a:pos x="376" y="48"/>
                </a:cxn>
                <a:cxn ang="0">
                  <a:pos x="354" y="53"/>
                </a:cxn>
                <a:cxn ang="0">
                  <a:pos x="318" y="71"/>
                </a:cxn>
                <a:cxn ang="0">
                  <a:pos x="282" y="83"/>
                </a:cxn>
                <a:cxn ang="0">
                  <a:pos x="222" y="113"/>
                </a:cxn>
                <a:cxn ang="0">
                  <a:pos x="196" y="125"/>
                </a:cxn>
                <a:cxn ang="0">
                  <a:pos x="182" y="137"/>
                </a:cxn>
                <a:cxn ang="0">
                  <a:pos x="90" y="203"/>
                </a:cxn>
                <a:cxn ang="0">
                  <a:pos x="14" y="267"/>
                </a:cxn>
                <a:cxn ang="0">
                  <a:pos x="0" y="387"/>
                </a:cxn>
                <a:cxn ang="0">
                  <a:pos x="2" y="521"/>
                </a:cxn>
                <a:cxn ang="0">
                  <a:pos x="20" y="653"/>
                </a:cxn>
                <a:cxn ang="0">
                  <a:pos x="50" y="751"/>
                </a:cxn>
                <a:cxn ang="0">
                  <a:pos x="74" y="823"/>
                </a:cxn>
                <a:cxn ang="0">
                  <a:pos x="104" y="883"/>
                </a:cxn>
                <a:cxn ang="0">
                  <a:pos x="162" y="979"/>
                </a:cxn>
                <a:cxn ang="0">
                  <a:pos x="220" y="1057"/>
                </a:cxn>
                <a:cxn ang="0">
                  <a:pos x="272" y="1117"/>
                </a:cxn>
                <a:cxn ang="0">
                  <a:pos x="310" y="1155"/>
                </a:cxn>
                <a:cxn ang="0">
                  <a:pos x="358" y="1193"/>
                </a:cxn>
                <a:cxn ang="0">
                  <a:pos x="410" y="1235"/>
                </a:cxn>
                <a:cxn ang="0">
                  <a:pos x="466" y="1269"/>
                </a:cxn>
                <a:cxn ang="0">
                  <a:pos x="512" y="1295"/>
                </a:cxn>
                <a:cxn ang="0">
                  <a:pos x="572" y="1327"/>
                </a:cxn>
                <a:cxn ang="0">
                  <a:pos x="638" y="1351"/>
                </a:cxn>
                <a:cxn ang="0">
                  <a:pos x="688" y="1369"/>
                </a:cxn>
                <a:cxn ang="0">
                  <a:pos x="730" y="1379"/>
                </a:cxn>
                <a:cxn ang="0">
                  <a:pos x="786" y="1391"/>
                </a:cxn>
                <a:cxn ang="0">
                  <a:pos x="720" y="1315"/>
                </a:cxn>
                <a:cxn ang="0">
                  <a:pos x="686" y="1265"/>
                </a:cxn>
                <a:cxn ang="0">
                  <a:pos x="652" y="1215"/>
                </a:cxn>
                <a:cxn ang="0">
                  <a:pos x="612" y="1135"/>
                </a:cxn>
                <a:cxn ang="0">
                  <a:pos x="590" y="1083"/>
                </a:cxn>
                <a:cxn ang="0">
                  <a:pos x="564" y="1015"/>
                </a:cxn>
                <a:cxn ang="0">
                  <a:pos x="548" y="947"/>
                </a:cxn>
                <a:cxn ang="0">
                  <a:pos x="536" y="879"/>
                </a:cxn>
                <a:cxn ang="0">
                  <a:pos x="522" y="751"/>
                </a:cxn>
                <a:cxn ang="0">
                  <a:pos x="526" y="631"/>
                </a:cxn>
                <a:cxn ang="0">
                  <a:pos x="556" y="471"/>
                </a:cxn>
                <a:cxn ang="0">
                  <a:pos x="586" y="379"/>
                </a:cxn>
                <a:cxn ang="0">
                  <a:pos x="618" y="309"/>
                </a:cxn>
                <a:cxn ang="0">
                  <a:pos x="640" y="263"/>
                </a:cxn>
                <a:cxn ang="0">
                  <a:pos x="662" y="229"/>
                </a:cxn>
                <a:cxn ang="0">
                  <a:pos x="682" y="199"/>
                </a:cxn>
                <a:cxn ang="0">
                  <a:pos x="706" y="175"/>
                </a:cxn>
                <a:cxn ang="0">
                  <a:pos x="752" y="139"/>
                </a:cxn>
                <a:cxn ang="0">
                  <a:pos x="810" y="105"/>
                </a:cxn>
                <a:cxn ang="0">
                  <a:pos x="888" y="77"/>
                </a:cxn>
                <a:cxn ang="0">
                  <a:pos x="956" y="69"/>
                </a:cxn>
                <a:cxn ang="0">
                  <a:pos x="1024" y="75"/>
                </a:cxn>
                <a:cxn ang="0">
                  <a:pos x="1070" y="81"/>
                </a:cxn>
              </a:cxnLst>
              <a:rect l="0" t="0" r="r" b="b"/>
              <a:pathLst>
                <a:path w="1070" h="1391">
                  <a:moveTo>
                    <a:pt x="1070" y="81"/>
                  </a:moveTo>
                  <a:cubicBezTo>
                    <a:pt x="976" y="56"/>
                    <a:pt x="903" y="8"/>
                    <a:pt x="788" y="7"/>
                  </a:cubicBezTo>
                  <a:lnTo>
                    <a:pt x="700" y="0"/>
                  </a:lnTo>
                  <a:lnTo>
                    <a:pt x="638" y="3"/>
                  </a:lnTo>
                  <a:cubicBezTo>
                    <a:pt x="618" y="5"/>
                    <a:pt x="605" y="1"/>
                    <a:pt x="575" y="4"/>
                  </a:cubicBezTo>
                  <a:cubicBezTo>
                    <a:pt x="545" y="7"/>
                    <a:pt x="482" y="18"/>
                    <a:pt x="456" y="23"/>
                  </a:cubicBezTo>
                  <a:cubicBezTo>
                    <a:pt x="434" y="34"/>
                    <a:pt x="446" y="30"/>
                    <a:pt x="419" y="36"/>
                  </a:cubicBezTo>
                  <a:cubicBezTo>
                    <a:pt x="411" y="41"/>
                    <a:pt x="385" y="46"/>
                    <a:pt x="376" y="48"/>
                  </a:cubicBezTo>
                  <a:cubicBezTo>
                    <a:pt x="364" y="64"/>
                    <a:pt x="385" y="48"/>
                    <a:pt x="354" y="53"/>
                  </a:cubicBezTo>
                  <a:cubicBezTo>
                    <a:pt x="339" y="55"/>
                    <a:pt x="331" y="64"/>
                    <a:pt x="318" y="71"/>
                  </a:cubicBezTo>
                  <a:cubicBezTo>
                    <a:pt x="307" y="77"/>
                    <a:pt x="294" y="80"/>
                    <a:pt x="282" y="83"/>
                  </a:cubicBezTo>
                  <a:cubicBezTo>
                    <a:pt x="265" y="95"/>
                    <a:pt x="242" y="106"/>
                    <a:pt x="222" y="113"/>
                  </a:cubicBezTo>
                  <a:cubicBezTo>
                    <a:pt x="214" y="119"/>
                    <a:pt x="196" y="125"/>
                    <a:pt x="196" y="125"/>
                  </a:cubicBezTo>
                  <a:cubicBezTo>
                    <a:pt x="192" y="132"/>
                    <a:pt x="191" y="137"/>
                    <a:pt x="182" y="137"/>
                  </a:cubicBezTo>
                  <a:lnTo>
                    <a:pt x="90" y="203"/>
                  </a:lnTo>
                  <a:lnTo>
                    <a:pt x="14" y="267"/>
                  </a:lnTo>
                  <a:lnTo>
                    <a:pt x="0" y="387"/>
                  </a:lnTo>
                  <a:lnTo>
                    <a:pt x="2" y="521"/>
                  </a:lnTo>
                  <a:lnTo>
                    <a:pt x="20" y="653"/>
                  </a:lnTo>
                  <a:lnTo>
                    <a:pt x="50" y="751"/>
                  </a:lnTo>
                  <a:lnTo>
                    <a:pt x="74" y="823"/>
                  </a:lnTo>
                  <a:lnTo>
                    <a:pt x="104" y="883"/>
                  </a:lnTo>
                  <a:lnTo>
                    <a:pt x="162" y="979"/>
                  </a:lnTo>
                  <a:lnTo>
                    <a:pt x="220" y="1057"/>
                  </a:lnTo>
                  <a:lnTo>
                    <a:pt x="272" y="1117"/>
                  </a:lnTo>
                  <a:lnTo>
                    <a:pt x="310" y="1155"/>
                  </a:lnTo>
                  <a:lnTo>
                    <a:pt x="358" y="1193"/>
                  </a:lnTo>
                  <a:lnTo>
                    <a:pt x="410" y="1235"/>
                  </a:lnTo>
                  <a:lnTo>
                    <a:pt x="466" y="1269"/>
                  </a:lnTo>
                  <a:lnTo>
                    <a:pt x="512" y="1295"/>
                  </a:lnTo>
                  <a:lnTo>
                    <a:pt x="572" y="1327"/>
                  </a:lnTo>
                  <a:lnTo>
                    <a:pt x="638" y="1351"/>
                  </a:lnTo>
                  <a:lnTo>
                    <a:pt x="688" y="1369"/>
                  </a:lnTo>
                  <a:lnTo>
                    <a:pt x="730" y="1379"/>
                  </a:lnTo>
                  <a:lnTo>
                    <a:pt x="786" y="1391"/>
                  </a:lnTo>
                  <a:lnTo>
                    <a:pt x="720" y="1315"/>
                  </a:lnTo>
                  <a:lnTo>
                    <a:pt x="686" y="1265"/>
                  </a:lnTo>
                  <a:lnTo>
                    <a:pt x="652" y="1215"/>
                  </a:lnTo>
                  <a:lnTo>
                    <a:pt x="612" y="1135"/>
                  </a:lnTo>
                  <a:lnTo>
                    <a:pt x="590" y="1083"/>
                  </a:lnTo>
                  <a:lnTo>
                    <a:pt x="564" y="1015"/>
                  </a:lnTo>
                  <a:lnTo>
                    <a:pt x="548" y="947"/>
                  </a:lnTo>
                  <a:lnTo>
                    <a:pt x="536" y="879"/>
                  </a:lnTo>
                  <a:lnTo>
                    <a:pt x="522" y="751"/>
                  </a:lnTo>
                  <a:lnTo>
                    <a:pt x="526" y="631"/>
                  </a:lnTo>
                  <a:lnTo>
                    <a:pt x="556" y="471"/>
                  </a:lnTo>
                  <a:lnTo>
                    <a:pt x="586" y="379"/>
                  </a:lnTo>
                  <a:lnTo>
                    <a:pt x="618" y="309"/>
                  </a:lnTo>
                  <a:lnTo>
                    <a:pt x="640" y="263"/>
                  </a:lnTo>
                  <a:lnTo>
                    <a:pt x="662" y="229"/>
                  </a:lnTo>
                  <a:lnTo>
                    <a:pt x="682" y="199"/>
                  </a:lnTo>
                  <a:lnTo>
                    <a:pt x="706" y="175"/>
                  </a:lnTo>
                  <a:lnTo>
                    <a:pt x="752" y="139"/>
                  </a:lnTo>
                  <a:lnTo>
                    <a:pt x="810" y="105"/>
                  </a:lnTo>
                  <a:lnTo>
                    <a:pt x="888" y="77"/>
                  </a:lnTo>
                  <a:lnTo>
                    <a:pt x="956" y="69"/>
                  </a:lnTo>
                  <a:lnTo>
                    <a:pt x="1024" y="75"/>
                  </a:lnTo>
                  <a:lnTo>
                    <a:pt x="1070" y="81"/>
                  </a:lnTo>
                  <a:close/>
                </a:path>
              </a:pathLst>
            </a:custGeom>
            <a:solidFill>
              <a:srgbClr val="333399">
                <a:lumMod val="40000"/>
                <a:lumOff val="60000"/>
              </a:srgbClr>
            </a:solidFill>
            <a:ln w="9525" cap="flat" cmpd="sng">
              <a:noFill/>
              <a:prstDash val="solid"/>
              <a:round/>
              <a:headEnd type="none" w="med" len="med"/>
              <a:tailEnd type="none" w="med" len="med"/>
            </a:ln>
            <a:effectLst/>
          </p:spPr>
          <p:txBody>
            <a:bodyPr lIns="0" tIns="0" rIns="0" bIns="0">
              <a:spAutoFit/>
            </a:bodyPr>
            <a:lstStyle/>
            <a:p>
              <a:pPr eaLnBrk="0" hangingPunct="0">
                <a:defRPr/>
              </a:pPr>
              <a:endParaRPr lang="fr-CA" sz="4800">
                <a:latin typeface="Arial" pitchFamily="-105" charset="0"/>
                <a:ea typeface="ＭＳ Ｐゴシック" pitchFamily="-105" charset="-128"/>
                <a:cs typeface="ＭＳ Ｐゴシック" pitchFamily="-105" charset="-128"/>
              </a:endParaRPr>
            </a:p>
          </p:txBody>
        </p:sp>
        <p:sp>
          <p:nvSpPr>
            <p:cNvPr id="127" name="Freeform 49"/>
            <p:cNvSpPr>
              <a:spLocks/>
            </p:cNvSpPr>
            <p:nvPr/>
          </p:nvSpPr>
          <p:spPr bwMode="auto">
            <a:xfrm rot="16200000">
              <a:off x="5364037" y="2531772"/>
              <a:ext cx="1854161" cy="1187138"/>
            </a:xfrm>
            <a:custGeom>
              <a:avLst/>
              <a:gdLst/>
              <a:ahLst/>
              <a:cxnLst>
                <a:cxn ang="0">
                  <a:pos x="0" y="1310"/>
                </a:cxn>
                <a:cxn ang="0">
                  <a:pos x="282" y="1384"/>
                </a:cxn>
                <a:cxn ang="0">
                  <a:pos x="370" y="1391"/>
                </a:cxn>
                <a:cxn ang="0">
                  <a:pos x="432" y="1388"/>
                </a:cxn>
                <a:cxn ang="0">
                  <a:pos x="495" y="1387"/>
                </a:cxn>
                <a:cxn ang="0">
                  <a:pos x="614" y="1368"/>
                </a:cxn>
                <a:cxn ang="0">
                  <a:pos x="651" y="1355"/>
                </a:cxn>
                <a:cxn ang="0">
                  <a:pos x="694" y="1343"/>
                </a:cxn>
                <a:cxn ang="0">
                  <a:pos x="716" y="1338"/>
                </a:cxn>
                <a:cxn ang="0">
                  <a:pos x="752" y="1320"/>
                </a:cxn>
                <a:cxn ang="0">
                  <a:pos x="788" y="1308"/>
                </a:cxn>
                <a:cxn ang="0">
                  <a:pos x="848" y="1278"/>
                </a:cxn>
                <a:cxn ang="0">
                  <a:pos x="874" y="1266"/>
                </a:cxn>
                <a:cxn ang="0">
                  <a:pos x="888" y="1254"/>
                </a:cxn>
                <a:cxn ang="0">
                  <a:pos x="980" y="1188"/>
                </a:cxn>
                <a:cxn ang="0">
                  <a:pos x="1056" y="1124"/>
                </a:cxn>
                <a:cxn ang="0">
                  <a:pos x="1070" y="1004"/>
                </a:cxn>
                <a:cxn ang="0">
                  <a:pos x="1068" y="870"/>
                </a:cxn>
                <a:cxn ang="0">
                  <a:pos x="1050" y="738"/>
                </a:cxn>
                <a:cxn ang="0">
                  <a:pos x="1020" y="640"/>
                </a:cxn>
                <a:cxn ang="0">
                  <a:pos x="966" y="508"/>
                </a:cxn>
                <a:cxn ang="0">
                  <a:pos x="908" y="412"/>
                </a:cxn>
                <a:cxn ang="0">
                  <a:pos x="850" y="334"/>
                </a:cxn>
                <a:cxn ang="0">
                  <a:pos x="798" y="274"/>
                </a:cxn>
                <a:cxn ang="0">
                  <a:pos x="756" y="238"/>
                </a:cxn>
                <a:cxn ang="0">
                  <a:pos x="712" y="198"/>
                </a:cxn>
                <a:cxn ang="0">
                  <a:pos x="660" y="156"/>
                </a:cxn>
                <a:cxn ang="0">
                  <a:pos x="604" y="122"/>
                </a:cxn>
                <a:cxn ang="0">
                  <a:pos x="558" y="96"/>
                </a:cxn>
                <a:cxn ang="0">
                  <a:pos x="498" y="64"/>
                </a:cxn>
                <a:cxn ang="0">
                  <a:pos x="432" y="40"/>
                </a:cxn>
                <a:cxn ang="0">
                  <a:pos x="382" y="22"/>
                </a:cxn>
                <a:cxn ang="0">
                  <a:pos x="340" y="12"/>
                </a:cxn>
                <a:cxn ang="0">
                  <a:pos x="284" y="0"/>
                </a:cxn>
                <a:cxn ang="0">
                  <a:pos x="350" y="76"/>
                </a:cxn>
                <a:cxn ang="0">
                  <a:pos x="384" y="126"/>
                </a:cxn>
                <a:cxn ang="0">
                  <a:pos x="418" y="176"/>
                </a:cxn>
                <a:cxn ang="0">
                  <a:pos x="458" y="256"/>
                </a:cxn>
                <a:cxn ang="0">
                  <a:pos x="480" y="308"/>
                </a:cxn>
                <a:cxn ang="0">
                  <a:pos x="506" y="376"/>
                </a:cxn>
                <a:cxn ang="0">
                  <a:pos x="522" y="444"/>
                </a:cxn>
                <a:cxn ang="0">
                  <a:pos x="534" y="512"/>
                </a:cxn>
                <a:cxn ang="0">
                  <a:pos x="548" y="640"/>
                </a:cxn>
                <a:cxn ang="0">
                  <a:pos x="544" y="760"/>
                </a:cxn>
                <a:cxn ang="0">
                  <a:pos x="514" y="920"/>
                </a:cxn>
                <a:cxn ang="0">
                  <a:pos x="484" y="1012"/>
                </a:cxn>
                <a:cxn ang="0">
                  <a:pos x="452" y="1082"/>
                </a:cxn>
                <a:cxn ang="0">
                  <a:pos x="430" y="1128"/>
                </a:cxn>
                <a:cxn ang="0">
                  <a:pos x="408" y="1162"/>
                </a:cxn>
                <a:cxn ang="0">
                  <a:pos x="388" y="1192"/>
                </a:cxn>
                <a:cxn ang="0">
                  <a:pos x="364" y="1216"/>
                </a:cxn>
                <a:cxn ang="0">
                  <a:pos x="318" y="1252"/>
                </a:cxn>
                <a:cxn ang="0">
                  <a:pos x="260" y="1286"/>
                </a:cxn>
                <a:cxn ang="0">
                  <a:pos x="182" y="1314"/>
                </a:cxn>
                <a:cxn ang="0">
                  <a:pos x="114" y="1322"/>
                </a:cxn>
                <a:cxn ang="0">
                  <a:pos x="46" y="1316"/>
                </a:cxn>
                <a:cxn ang="0">
                  <a:pos x="0" y="1310"/>
                </a:cxn>
              </a:cxnLst>
              <a:rect l="0" t="0" r="r" b="b"/>
              <a:pathLst>
                <a:path w="1070" h="1391">
                  <a:moveTo>
                    <a:pt x="0" y="1310"/>
                  </a:moveTo>
                  <a:cubicBezTo>
                    <a:pt x="94" y="1335"/>
                    <a:pt x="167" y="1383"/>
                    <a:pt x="282" y="1384"/>
                  </a:cubicBezTo>
                  <a:lnTo>
                    <a:pt x="370" y="1391"/>
                  </a:lnTo>
                  <a:lnTo>
                    <a:pt x="432" y="1388"/>
                  </a:lnTo>
                  <a:cubicBezTo>
                    <a:pt x="452" y="1386"/>
                    <a:pt x="465" y="1390"/>
                    <a:pt x="495" y="1387"/>
                  </a:cubicBezTo>
                  <a:cubicBezTo>
                    <a:pt x="525" y="1384"/>
                    <a:pt x="588" y="1373"/>
                    <a:pt x="614" y="1368"/>
                  </a:cubicBezTo>
                  <a:cubicBezTo>
                    <a:pt x="636" y="1357"/>
                    <a:pt x="624" y="1361"/>
                    <a:pt x="651" y="1355"/>
                  </a:cubicBezTo>
                  <a:cubicBezTo>
                    <a:pt x="659" y="1350"/>
                    <a:pt x="685" y="1345"/>
                    <a:pt x="694" y="1343"/>
                  </a:cubicBezTo>
                  <a:cubicBezTo>
                    <a:pt x="706" y="1327"/>
                    <a:pt x="685" y="1343"/>
                    <a:pt x="716" y="1338"/>
                  </a:cubicBezTo>
                  <a:cubicBezTo>
                    <a:pt x="731" y="1336"/>
                    <a:pt x="739" y="1327"/>
                    <a:pt x="752" y="1320"/>
                  </a:cubicBezTo>
                  <a:cubicBezTo>
                    <a:pt x="763" y="1314"/>
                    <a:pt x="776" y="1311"/>
                    <a:pt x="788" y="1308"/>
                  </a:cubicBezTo>
                  <a:cubicBezTo>
                    <a:pt x="805" y="1296"/>
                    <a:pt x="828" y="1285"/>
                    <a:pt x="848" y="1278"/>
                  </a:cubicBezTo>
                  <a:cubicBezTo>
                    <a:pt x="856" y="1272"/>
                    <a:pt x="874" y="1266"/>
                    <a:pt x="874" y="1266"/>
                  </a:cubicBezTo>
                  <a:cubicBezTo>
                    <a:pt x="878" y="1259"/>
                    <a:pt x="879" y="1254"/>
                    <a:pt x="888" y="1254"/>
                  </a:cubicBezTo>
                  <a:lnTo>
                    <a:pt x="980" y="1188"/>
                  </a:lnTo>
                  <a:lnTo>
                    <a:pt x="1056" y="1124"/>
                  </a:lnTo>
                  <a:lnTo>
                    <a:pt x="1070" y="1004"/>
                  </a:lnTo>
                  <a:lnTo>
                    <a:pt x="1068" y="870"/>
                  </a:lnTo>
                  <a:lnTo>
                    <a:pt x="1050" y="738"/>
                  </a:lnTo>
                  <a:lnTo>
                    <a:pt x="1020" y="640"/>
                  </a:lnTo>
                  <a:lnTo>
                    <a:pt x="966" y="508"/>
                  </a:lnTo>
                  <a:lnTo>
                    <a:pt x="908" y="412"/>
                  </a:lnTo>
                  <a:lnTo>
                    <a:pt x="850" y="334"/>
                  </a:lnTo>
                  <a:lnTo>
                    <a:pt x="798" y="274"/>
                  </a:lnTo>
                  <a:lnTo>
                    <a:pt x="756" y="238"/>
                  </a:lnTo>
                  <a:lnTo>
                    <a:pt x="712" y="198"/>
                  </a:lnTo>
                  <a:lnTo>
                    <a:pt x="660" y="156"/>
                  </a:lnTo>
                  <a:lnTo>
                    <a:pt x="604" y="122"/>
                  </a:lnTo>
                  <a:lnTo>
                    <a:pt x="558" y="96"/>
                  </a:lnTo>
                  <a:lnTo>
                    <a:pt x="498" y="64"/>
                  </a:lnTo>
                  <a:lnTo>
                    <a:pt x="432" y="40"/>
                  </a:lnTo>
                  <a:lnTo>
                    <a:pt x="382" y="22"/>
                  </a:lnTo>
                  <a:lnTo>
                    <a:pt x="340" y="12"/>
                  </a:lnTo>
                  <a:lnTo>
                    <a:pt x="284" y="0"/>
                  </a:lnTo>
                  <a:lnTo>
                    <a:pt x="350" y="76"/>
                  </a:lnTo>
                  <a:lnTo>
                    <a:pt x="384" y="126"/>
                  </a:lnTo>
                  <a:lnTo>
                    <a:pt x="418" y="176"/>
                  </a:lnTo>
                  <a:lnTo>
                    <a:pt x="458" y="256"/>
                  </a:lnTo>
                  <a:lnTo>
                    <a:pt x="480" y="308"/>
                  </a:lnTo>
                  <a:lnTo>
                    <a:pt x="506" y="376"/>
                  </a:lnTo>
                  <a:lnTo>
                    <a:pt x="522" y="444"/>
                  </a:lnTo>
                  <a:lnTo>
                    <a:pt x="534" y="512"/>
                  </a:lnTo>
                  <a:lnTo>
                    <a:pt x="548" y="640"/>
                  </a:lnTo>
                  <a:lnTo>
                    <a:pt x="544" y="760"/>
                  </a:lnTo>
                  <a:lnTo>
                    <a:pt x="514" y="920"/>
                  </a:lnTo>
                  <a:lnTo>
                    <a:pt x="484" y="1012"/>
                  </a:lnTo>
                  <a:lnTo>
                    <a:pt x="452" y="1082"/>
                  </a:lnTo>
                  <a:lnTo>
                    <a:pt x="430" y="1128"/>
                  </a:lnTo>
                  <a:lnTo>
                    <a:pt x="408" y="1162"/>
                  </a:lnTo>
                  <a:lnTo>
                    <a:pt x="388" y="1192"/>
                  </a:lnTo>
                  <a:lnTo>
                    <a:pt x="364" y="1216"/>
                  </a:lnTo>
                  <a:lnTo>
                    <a:pt x="318" y="1252"/>
                  </a:lnTo>
                  <a:lnTo>
                    <a:pt x="260" y="1286"/>
                  </a:lnTo>
                  <a:lnTo>
                    <a:pt x="182" y="1314"/>
                  </a:lnTo>
                  <a:lnTo>
                    <a:pt x="114" y="1322"/>
                  </a:lnTo>
                  <a:lnTo>
                    <a:pt x="46" y="1316"/>
                  </a:lnTo>
                  <a:lnTo>
                    <a:pt x="0" y="1310"/>
                  </a:lnTo>
                  <a:close/>
                </a:path>
              </a:pathLst>
            </a:custGeom>
            <a:solidFill>
              <a:srgbClr val="333399">
                <a:lumMod val="20000"/>
                <a:lumOff val="80000"/>
              </a:srgbClr>
            </a:solidFill>
            <a:ln w="9525" cap="flat" cmpd="sng">
              <a:noFill/>
              <a:prstDash val="solid"/>
              <a:round/>
              <a:headEnd type="none" w="med" len="med"/>
              <a:tailEnd type="none" w="med" len="med"/>
            </a:ln>
            <a:effectLst/>
          </p:spPr>
          <p:txBody>
            <a:bodyPr lIns="0" tIns="0" rIns="0" bIns="0">
              <a:spAutoFit/>
            </a:bodyPr>
            <a:lstStyle/>
            <a:p>
              <a:pPr eaLnBrk="0" hangingPunct="0">
                <a:defRPr/>
              </a:pPr>
              <a:endParaRPr lang="fr-CA" sz="4800">
                <a:latin typeface="Arial" pitchFamily="-105" charset="0"/>
                <a:ea typeface="ＭＳ Ｐゴシック" pitchFamily="-105" charset="-128"/>
                <a:cs typeface="ＭＳ Ｐゴシック" pitchFamily="-105" charset="-128"/>
              </a:endParaRPr>
            </a:p>
          </p:txBody>
        </p:sp>
        <p:sp>
          <p:nvSpPr>
            <p:cNvPr id="128" name="Freeform 48"/>
            <p:cNvSpPr>
              <a:spLocks/>
            </p:cNvSpPr>
            <p:nvPr/>
          </p:nvSpPr>
          <p:spPr bwMode="auto">
            <a:xfrm>
              <a:off x="6581962" y="2868526"/>
              <a:ext cx="1898198" cy="1120439"/>
            </a:xfrm>
            <a:custGeom>
              <a:avLst/>
              <a:gdLst/>
              <a:ahLst/>
              <a:cxnLst>
                <a:cxn ang="0">
                  <a:pos x="0" y="1310"/>
                </a:cxn>
                <a:cxn ang="0">
                  <a:pos x="282" y="1384"/>
                </a:cxn>
                <a:cxn ang="0">
                  <a:pos x="370" y="1391"/>
                </a:cxn>
                <a:cxn ang="0">
                  <a:pos x="432" y="1388"/>
                </a:cxn>
                <a:cxn ang="0">
                  <a:pos x="495" y="1387"/>
                </a:cxn>
                <a:cxn ang="0">
                  <a:pos x="614" y="1368"/>
                </a:cxn>
                <a:cxn ang="0">
                  <a:pos x="651" y="1355"/>
                </a:cxn>
                <a:cxn ang="0">
                  <a:pos x="694" y="1343"/>
                </a:cxn>
                <a:cxn ang="0">
                  <a:pos x="716" y="1338"/>
                </a:cxn>
                <a:cxn ang="0">
                  <a:pos x="752" y="1320"/>
                </a:cxn>
                <a:cxn ang="0">
                  <a:pos x="788" y="1308"/>
                </a:cxn>
                <a:cxn ang="0">
                  <a:pos x="848" y="1278"/>
                </a:cxn>
                <a:cxn ang="0">
                  <a:pos x="874" y="1266"/>
                </a:cxn>
                <a:cxn ang="0">
                  <a:pos x="888" y="1254"/>
                </a:cxn>
                <a:cxn ang="0">
                  <a:pos x="980" y="1188"/>
                </a:cxn>
                <a:cxn ang="0">
                  <a:pos x="1056" y="1124"/>
                </a:cxn>
                <a:cxn ang="0">
                  <a:pos x="1070" y="1004"/>
                </a:cxn>
                <a:cxn ang="0">
                  <a:pos x="1068" y="870"/>
                </a:cxn>
                <a:cxn ang="0">
                  <a:pos x="1050" y="738"/>
                </a:cxn>
                <a:cxn ang="0">
                  <a:pos x="1020" y="640"/>
                </a:cxn>
                <a:cxn ang="0">
                  <a:pos x="966" y="508"/>
                </a:cxn>
                <a:cxn ang="0">
                  <a:pos x="908" y="412"/>
                </a:cxn>
                <a:cxn ang="0">
                  <a:pos x="850" y="334"/>
                </a:cxn>
                <a:cxn ang="0">
                  <a:pos x="798" y="274"/>
                </a:cxn>
                <a:cxn ang="0">
                  <a:pos x="756" y="238"/>
                </a:cxn>
                <a:cxn ang="0">
                  <a:pos x="712" y="198"/>
                </a:cxn>
                <a:cxn ang="0">
                  <a:pos x="660" y="156"/>
                </a:cxn>
                <a:cxn ang="0">
                  <a:pos x="604" y="122"/>
                </a:cxn>
                <a:cxn ang="0">
                  <a:pos x="558" y="96"/>
                </a:cxn>
                <a:cxn ang="0">
                  <a:pos x="498" y="64"/>
                </a:cxn>
                <a:cxn ang="0">
                  <a:pos x="432" y="40"/>
                </a:cxn>
                <a:cxn ang="0">
                  <a:pos x="382" y="22"/>
                </a:cxn>
                <a:cxn ang="0">
                  <a:pos x="340" y="12"/>
                </a:cxn>
                <a:cxn ang="0">
                  <a:pos x="284" y="0"/>
                </a:cxn>
                <a:cxn ang="0">
                  <a:pos x="350" y="76"/>
                </a:cxn>
                <a:cxn ang="0">
                  <a:pos x="384" y="126"/>
                </a:cxn>
                <a:cxn ang="0">
                  <a:pos x="418" y="176"/>
                </a:cxn>
                <a:cxn ang="0">
                  <a:pos x="458" y="256"/>
                </a:cxn>
                <a:cxn ang="0">
                  <a:pos x="480" y="308"/>
                </a:cxn>
                <a:cxn ang="0">
                  <a:pos x="506" y="376"/>
                </a:cxn>
                <a:cxn ang="0">
                  <a:pos x="522" y="444"/>
                </a:cxn>
                <a:cxn ang="0">
                  <a:pos x="534" y="512"/>
                </a:cxn>
                <a:cxn ang="0">
                  <a:pos x="548" y="640"/>
                </a:cxn>
                <a:cxn ang="0">
                  <a:pos x="544" y="760"/>
                </a:cxn>
                <a:cxn ang="0">
                  <a:pos x="514" y="920"/>
                </a:cxn>
                <a:cxn ang="0">
                  <a:pos x="484" y="1012"/>
                </a:cxn>
                <a:cxn ang="0">
                  <a:pos x="452" y="1082"/>
                </a:cxn>
                <a:cxn ang="0">
                  <a:pos x="430" y="1128"/>
                </a:cxn>
                <a:cxn ang="0">
                  <a:pos x="408" y="1162"/>
                </a:cxn>
                <a:cxn ang="0">
                  <a:pos x="388" y="1192"/>
                </a:cxn>
                <a:cxn ang="0">
                  <a:pos x="364" y="1216"/>
                </a:cxn>
                <a:cxn ang="0">
                  <a:pos x="318" y="1252"/>
                </a:cxn>
                <a:cxn ang="0">
                  <a:pos x="260" y="1286"/>
                </a:cxn>
                <a:cxn ang="0">
                  <a:pos x="182" y="1314"/>
                </a:cxn>
                <a:cxn ang="0">
                  <a:pos x="114" y="1322"/>
                </a:cxn>
                <a:cxn ang="0">
                  <a:pos x="46" y="1316"/>
                </a:cxn>
                <a:cxn ang="0">
                  <a:pos x="0" y="1310"/>
                </a:cxn>
              </a:cxnLst>
              <a:rect l="0" t="0" r="r" b="b"/>
              <a:pathLst>
                <a:path w="1070" h="1391">
                  <a:moveTo>
                    <a:pt x="0" y="1310"/>
                  </a:moveTo>
                  <a:cubicBezTo>
                    <a:pt x="94" y="1335"/>
                    <a:pt x="167" y="1383"/>
                    <a:pt x="282" y="1384"/>
                  </a:cubicBezTo>
                  <a:lnTo>
                    <a:pt x="370" y="1391"/>
                  </a:lnTo>
                  <a:lnTo>
                    <a:pt x="432" y="1388"/>
                  </a:lnTo>
                  <a:cubicBezTo>
                    <a:pt x="452" y="1386"/>
                    <a:pt x="465" y="1390"/>
                    <a:pt x="495" y="1387"/>
                  </a:cubicBezTo>
                  <a:cubicBezTo>
                    <a:pt x="525" y="1384"/>
                    <a:pt x="588" y="1373"/>
                    <a:pt x="614" y="1368"/>
                  </a:cubicBezTo>
                  <a:cubicBezTo>
                    <a:pt x="636" y="1357"/>
                    <a:pt x="624" y="1361"/>
                    <a:pt x="651" y="1355"/>
                  </a:cubicBezTo>
                  <a:cubicBezTo>
                    <a:pt x="659" y="1350"/>
                    <a:pt x="685" y="1345"/>
                    <a:pt x="694" y="1343"/>
                  </a:cubicBezTo>
                  <a:cubicBezTo>
                    <a:pt x="706" y="1327"/>
                    <a:pt x="685" y="1343"/>
                    <a:pt x="716" y="1338"/>
                  </a:cubicBezTo>
                  <a:cubicBezTo>
                    <a:pt x="731" y="1336"/>
                    <a:pt x="739" y="1327"/>
                    <a:pt x="752" y="1320"/>
                  </a:cubicBezTo>
                  <a:cubicBezTo>
                    <a:pt x="763" y="1314"/>
                    <a:pt x="776" y="1311"/>
                    <a:pt x="788" y="1308"/>
                  </a:cubicBezTo>
                  <a:cubicBezTo>
                    <a:pt x="805" y="1296"/>
                    <a:pt x="828" y="1285"/>
                    <a:pt x="848" y="1278"/>
                  </a:cubicBezTo>
                  <a:cubicBezTo>
                    <a:pt x="856" y="1272"/>
                    <a:pt x="874" y="1266"/>
                    <a:pt x="874" y="1266"/>
                  </a:cubicBezTo>
                  <a:cubicBezTo>
                    <a:pt x="878" y="1259"/>
                    <a:pt x="879" y="1254"/>
                    <a:pt x="888" y="1254"/>
                  </a:cubicBezTo>
                  <a:lnTo>
                    <a:pt x="980" y="1188"/>
                  </a:lnTo>
                  <a:lnTo>
                    <a:pt x="1056" y="1124"/>
                  </a:lnTo>
                  <a:lnTo>
                    <a:pt x="1070" y="1004"/>
                  </a:lnTo>
                  <a:lnTo>
                    <a:pt x="1068" y="870"/>
                  </a:lnTo>
                  <a:lnTo>
                    <a:pt x="1050" y="738"/>
                  </a:lnTo>
                  <a:lnTo>
                    <a:pt x="1020" y="640"/>
                  </a:lnTo>
                  <a:lnTo>
                    <a:pt x="966" y="508"/>
                  </a:lnTo>
                  <a:lnTo>
                    <a:pt x="908" y="412"/>
                  </a:lnTo>
                  <a:lnTo>
                    <a:pt x="850" y="334"/>
                  </a:lnTo>
                  <a:lnTo>
                    <a:pt x="798" y="274"/>
                  </a:lnTo>
                  <a:lnTo>
                    <a:pt x="756" y="238"/>
                  </a:lnTo>
                  <a:lnTo>
                    <a:pt x="712" y="198"/>
                  </a:lnTo>
                  <a:lnTo>
                    <a:pt x="660" y="156"/>
                  </a:lnTo>
                  <a:lnTo>
                    <a:pt x="604" y="122"/>
                  </a:lnTo>
                  <a:lnTo>
                    <a:pt x="558" y="96"/>
                  </a:lnTo>
                  <a:lnTo>
                    <a:pt x="498" y="64"/>
                  </a:lnTo>
                  <a:lnTo>
                    <a:pt x="432" y="40"/>
                  </a:lnTo>
                  <a:lnTo>
                    <a:pt x="382" y="22"/>
                  </a:lnTo>
                  <a:lnTo>
                    <a:pt x="340" y="12"/>
                  </a:lnTo>
                  <a:lnTo>
                    <a:pt x="284" y="0"/>
                  </a:lnTo>
                  <a:lnTo>
                    <a:pt x="350" y="76"/>
                  </a:lnTo>
                  <a:lnTo>
                    <a:pt x="384" y="126"/>
                  </a:lnTo>
                  <a:lnTo>
                    <a:pt x="418" y="176"/>
                  </a:lnTo>
                  <a:lnTo>
                    <a:pt x="458" y="256"/>
                  </a:lnTo>
                  <a:lnTo>
                    <a:pt x="480" y="308"/>
                  </a:lnTo>
                  <a:lnTo>
                    <a:pt x="506" y="376"/>
                  </a:lnTo>
                  <a:lnTo>
                    <a:pt x="522" y="444"/>
                  </a:lnTo>
                  <a:lnTo>
                    <a:pt x="534" y="512"/>
                  </a:lnTo>
                  <a:lnTo>
                    <a:pt x="548" y="640"/>
                  </a:lnTo>
                  <a:lnTo>
                    <a:pt x="544" y="760"/>
                  </a:lnTo>
                  <a:lnTo>
                    <a:pt x="514" y="920"/>
                  </a:lnTo>
                  <a:lnTo>
                    <a:pt x="484" y="1012"/>
                  </a:lnTo>
                  <a:lnTo>
                    <a:pt x="452" y="1082"/>
                  </a:lnTo>
                  <a:lnTo>
                    <a:pt x="430" y="1128"/>
                  </a:lnTo>
                  <a:lnTo>
                    <a:pt x="408" y="1162"/>
                  </a:lnTo>
                  <a:lnTo>
                    <a:pt x="388" y="1192"/>
                  </a:lnTo>
                  <a:lnTo>
                    <a:pt x="364" y="1216"/>
                  </a:lnTo>
                  <a:lnTo>
                    <a:pt x="318" y="1252"/>
                  </a:lnTo>
                  <a:lnTo>
                    <a:pt x="260" y="1286"/>
                  </a:lnTo>
                  <a:lnTo>
                    <a:pt x="182" y="1314"/>
                  </a:lnTo>
                  <a:lnTo>
                    <a:pt x="114" y="1322"/>
                  </a:lnTo>
                  <a:lnTo>
                    <a:pt x="46" y="1316"/>
                  </a:lnTo>
                  <a:lnTo>
                    <a:pt x="0" y="1310"/>
                  </a:lnTo>
                  <a:close/>
                </a:path>
              </a:pathLst>
            </a:custGeom>
            <a:solidFill>
              <a:srgbClr val="333399">
                <a:lumMod val="40000"/>
                <a:lumOff val="60000"/>
              </a:srgbClr>
            </a:solidFill>
            <a:ln w="9525" cap="flat" cmpd="sng">
              <a:noFill/>
              <a:prstDash val="solid"/>
              <a:round/>
              <a:headEnd type="none" w="med" len="med"/>
              <a:tailEnd type="none" w="med" len="med"/>
            </a:ln>
            <a:effectLst/>
          </p:spPr>
          <p:txBody>
            <a:bodyPr lIns="0" tIns="0" rIns="0" bIns="0">
              <a:spAutoFit/>
            </a:bodyPr>
            <a:lstStyle/>
            <a:p>
              <a:pPr eaLnBrk="0" hangingPunct="0">
                <a:defRPr/>
              </a:pPr>
              <a:endParaRPr lang="fr-CA" sz="4800">
                <a:latin typeface="Arial" pitchFamily="-105" charset="0"/>
                <a:ea typeface="ＭＳ Ｐゴシック" pitchFamily="-105" charset="-128"/>
                <a:cs typeface="ＭＳ Ｐゴシック" pitchFamily="-105" charset="-128"/>
              </a:endParaRPr>
            </a:p>
          </p:txBody>
        </p:sp>
        <p:sp>
          <p:nvSpPr>
            <p:cNvPr id="129" name="Oval 35"/>
            <p:cNvSpPr>
              <a:spLocks noChangeArrowheads="1"/>
            </p:cNvSpPr>
            <p:nvPr/>
          </p:nvSpPr>
          <p:spPr bwMode="auto">
            <a:xfrm>
              <a:off x="6079908" y="3104414"/>
              <a:ext cx="1320484" cy="1575549"/>
            </a:xfrm>
            <a:prstGeom prst="ellipse">
              <a:avLst/>
            </a:pr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defRPr/>
              </a:pPr>
              <a:endParaRPr lang="fr-CA" sz="4800"/>
            </a:p>
          </p:txBody>
        </p:sp>
        <p:sp>
          <p:nvSpPr>
            <p:cNvPr id="130" name="Oval 36"/>
            <p:cNvSpPr>
              <a:spLocks noChangeArrowheads="1"/>
            </p:cNvSpPr>
            <p:nvPr/>
          </p:nvSpPr>
          <p:spPr bwMode="auto">
            <a:xfrm>
              <a:off x="5025655" y="3104412"/>
              <a:ext cx="3428998" cy="1575549"/>
            </a:xfrm>
            <a:prstGeom prst="ellipse">
              <a:avLst/>
            </a:pr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defRPr/>
              </a:pPr>
              <a:endParaRPr lang="fr-CA" sz="4800"/>
            </a:p>
          </p:txBody>
        </p:sp>
        <p:sp>
          <p:nvSpPr>
            <p:cNvPr id="131" name="Arc 38"/>
            <p:cNvSpPr>
              <a:spLocks/>
            </p:cNvSpPr>
            <p:nvPr/>
          </p:nvSpPr>
          <p:spPr bwMode="auto">
            <a:xfrm>
              <a:off x="5953895" y="3970801"/>
              <a:ext cx="1714499" cy="1120440"/>
            </a:xfrm>
            <a:custGeom>
              <a:avLst/>
              <a:gdLst>
                <a:gd name="T0" fmla="*/ 2147483647 w 21600"/>
                <a:gd name="T1" fmla="*/ 2147483647 h 25866"/>
                <a:gd name="T2" fmla="*/ 2147483647 w 21600"/>
                <a:gd name="T3" fmla="*/ 0 h 25866"/>
                <a:gd name="T4" fmla="*/ 2147483647 w 21600"/>
                <a:gd name="T5" fmla="*/ 2147483647 h 25866"/>
                <a:gd name="T6" fmla="*/ 0 60000 65536"/>
                <a:gd name="T7" fmla="*/ 0 60000 65536"/>
                <a:gd name="T8" fmla="*/ 0 60000 65536"/>
                <a:gd name="T9" fmla="*/ 0 w 21600"/>
                <a:gd name="T10" fmla="*/ 0 h 25866"/>
                <a:gd name="T11" fmla="*/ 21600 w 21600"/>
                <a:gd name="T12" fmla="*/ 25866 h 25866"/>
              </a:gdLst>
              <a:ahLst/>
              <a:cxnLst>
                <a:cxn ang="T6">
                  <a:pos x="T0" y="T1"/>
                </a:cxn>
                <a:cxn ang="T7">
                  <a:pos x="T2" y="T3"/>
                </a:cxn>
                <a:cxn ang="T8">
                  <a:pos x="T4" y="T5"/>
                </a:cxn>
              </a:cxnLst>
              <a:rect l="T9" t="T10" r="T11" b="T12"/>
              <a:pathLst>
                <a:path w="21600" h="25866" fill="none" extrusionOk="0">
                  <a:moveTo>
                    <a:pt x="6040" y="25865"/>
                  </a:moveTo>
                  <a:cubicBezTo>
                    <a:pt x="2164" y="21841"/>
                    <a:pt x="0" y="16471"/>
                    <a:pt x="0" y="10884"/>
                  </a:cubicBezTo>
                  <a:cubicBezTo>
                    <a:pt x="0" y="7059"/>
                    <a:pt x="1015" y="3303"/>
                    <a:pt x="2942" y="0"/>
                  </a:cubicBezTo>
                </a:path>
                <a:path w="21600" h="25866" stroke="0" extrusionOk="0">
                  <a:moveTo>
                    <a:pt x="6040" y="25865"/>
                  </a:moveTo>
                  <a:cubicBezTo>
                    <a:pt x="2164" y="21841"/>
                    <a:pt x="0" y="16471"/>
                    <a:pt x="0" y="10884"/>
                  </a:cubicBezTo>
                  <a:cubicBezTo>
                    <a:pt x="0" y="7059"/>
                    <a:pt x="1015" y="3303"/>
                    <a:pt x="2942" y="0"/>
                  </a:cubicBezTo>
                  <a:lnTo>
                    <a:pt x="21600" y="10884"/>
                  </a:lnTo>
                  <a:close/>
                </a:path>
              </a:pathLst>
            </a:cu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defRPr/>
              </a:pPr>
              <a:endParaRPr lang="fr-CA" sz="4800"/>
            </a:p>
          </p:txBody>
        </p:sp>
        <p:sp>
          <p:nvSpPr>
            <p:cNvPr id="132" name="Arc 42"/>
            <p:cNvSpPr>
              <a:spLocks/>
            </p:cNvSpPr>
            <p:nvPr/>
          </p:nvSpPr>
          <p:spPr bwMode="auto">
            <a:xfrm rot="20820319" flipH="1">
              <a:off x="5826103" y="2805819"/>
              <a:ext cx="1714499" cy="1120440"/>
            </a:xfrm>
            <a:custGeom>
              <a:avLst/>
              <a:gdLst>
                <a:gd name="T0" fmla="*/ 2147483647 w 21600"/>
                <a:gd name="T1" fmla="*/ 2147483647 h 25866"/>
                <a:gd name="T2" fmla="*/ 2147483647 w 21600"/>
                <a:gd name="T3" fmla="*/ 0 h 25866"/>
                <a:gd name="T4" fmla="*/ 2147483647 w 21600"/>
                <a:gd name="T5" fmla="*/ 2147483647 h 25866"/>
                <a:gd name="T6" fmla="*/ 0 60000 65536"/>
                <a:gd name="T7" fmla="*/ 0 60000 65536"/>
                <a:gd name="T8" fmla="*/ 0 60000 65536"/>
                <a:gd name="T9" fmla="*/ 0 w 21600"/>
                <a:gd name="T10" fmla="*/ 0 h 25866"/>
                <a:gd name="T11" fmla="*/ 21600 w 21600"/>
                <a:gd name="T12" fmla="*/ 25866 h 25866"/>
              </a:gdLst>
              <a:ahLst/>
              <a:cxnLst>
                <a:cxn ang="T6">
                  <a:pos x="T0" y="T1"/>
                </a:cxn>
                <a:cxn ang="T7">
                  <a:pos x="T2" y="T3"/>
                </a:cxn>
                <a:cxn ang="T8">
                  <a:pos x="T4" y="T5"/>
                </a:cxn>
              </a:cxnLst>
              <a:rect l="T9" t="T10" r="T11" b="T12"/>
              <a:pathLst>
                <a:path w="21600" h="25866" fill="none" extrusionOk="0">
                  <a:moveTo>
                    <a:pt x="6040" y="25865"/>
                  </a:moveTo>
                  <a:cubicBezTo>
                    <a:pt x="2164" y="21841"/>
                    <a:pt x="0" y="16471"/>
                    <a:pt x="0" y="10884"/>
                  </a:cubicBezTo>
                  <a:cubicBezTo>
                    <a:pt x="0" y="7059"/>
                    <a:pt x="1015" y="3303"/>
                    <a:pt x="2942" y="0"/>
                  </a:cubicBezTo>
                </a:path>
                <a:path w="21600" h="25866" stroke="0" extrusionOk="0">
                  <a:moveTo>
                    <a:pt x="6040" y="25865"/>
                  </a:moveTo>
                  <a:cubicBezTo>
                    <a:pt x="2164" y="21841"/>
                    <a:pt x="0" y="16471"/>
                    <a:pt x="0" y="10884"/>
                  </a:cubicBezTo>
                  <a:cubicBezTo>
                    <a:pt x="0" y="7059"/>
                    <a:pt x="1015" y="3303"/>
                    <a:pt x="2942" y="0"/>
                  </a:cubicBezTo>
                  <a:lnTo>
                    <a:pt x="21600" y="10884"/>
                  </a:lnTo>
                  <a:close/>
                </a:path>
              </a:pathLst>
            </a:cu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defRPr/>
              </a:pPr>
              <a:endParaRPr lang="fr-CA" sz="4800"/>
            </a:p>
          </p:txBody>
        </p:sp>
        <p:sp>
          <p:nvSpPr>
            <p:cNvPr id="133" name="Arc 46"/>
            <p:cNvSpPr>
              <a:spLocks/>
            </p:cNvSpPr>
            <p:nvPr/>
          </p:nvSpPr>
          <p:spPr bwMode="auto">
            <a:xfrm rot="5400000">
              <a:off x="5249674" y="3368828"/>
              <a:ext cx="1674662" cy="1187138"/>
            </a:xfrm>
            <a:custGeom>
              <a:avLst/>
              <a:gdLst>
                <a:gd name="T0" fmla="*/ 2147483647 w 21600"/>
                <a:gd name="T1" fmla="*/ 2147483647 h 25866"/>
                <a:gd name="T2" fmla="*/ 2147483647 w 21600"/>
                <a:gd name="T3" fmla="*/ 0 h 25866"/>
                <a:gd name="T4" fmla="*/ 2147483647 w 21600"/>
                <a:gd name="T5" fmla="*/ 2147483647 h 25866"/>
                <a:gd name="T6" fmla="*/ 0 60000 65536"/>
                <a:gd name="T7" fmla="*/ 0 60000 65536"/>
                <a:gd name="T8" fmla="*/ 0 60000 65536"/>
                <a:gd name="T9" fmla="*/ 0 w 21600"/>
                <a:gd name="T10" fmla="*/ 0 h 25866"/>
                <a:gd name="T11" fmla="*/ 21600 w 21600"/>
                <a:gd name="T12" fmla="*/ 25866 h 25866"/>
              </a:gdLst>
              <a:ahLst/>
              <a:cxnLst>
                <a:cxn ang="T6">
                  <a:pos x="T0" y="T1"/>
                </a:cxn>
                <a:cxn ang="T7">
                  <a:pos x="T2" y="T3"/>
                </a:cxn>
                <a:cxn ang="T8">
                  <a:pos x="T4" y="T5"/>
                </a:cxn>
              </a:cxnLst>
              <a:rect l="T9" t="T10" r="T11" b="T12"/>
              <a:pathLst>
                <a:path w="21600" h="25866" fill="none" extrusionOk="0">
                  <a:moveTo>
                    <a:pt x="6040" y="25865"/>
                  </a:moveTo>
                  <a:cubicBezTo>
                    <a:pt x="2164" y="21841"/>
                    <a:pt x="0" y="16471"/>
                    <a:pt x="0" y="10884"/>
                  </a:cubicBezTo>
                  <a:cubicBezTo>
                    <a:pt x="0" y="7059"/>
                    <a:pt x="1015" y="3303"/>
                    <a:pt x="2942" y="0"/>
                  </a:cubicBezTo>
                </a:path>
                <a:path w="21600" h="25866" stroke="0" extrusionOk="0">
                  <a:moveTo>
                    <a:pt x="6040" y="25865"/>
                  </a:moveTo>
                  <a:cubicBezTo>
                    <a:pt x="2164" y="21841"/>
                    <a:pt x="0" y="16471"/>
                    <a:pt x="0" y="10884"/>
                  </a:cubicBezTo>
                  <a:cubicBezTo>
                    <a:pt x="0" y="7059"/>
                    <a:pt x="1015" y="3303"/>
                    <a:pt x="2942" y="0"/>
                  </a:cubicBezTo>
                  <a:lnTo>
                    <a:pt x="21600" y="10884"/>
                  </a:lnTo>
                  <a:close/>
                </a:path>
              </a:pathLst>
            </a:cu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defRPr/>
              </a:pPr>
              <a:endParaRPr lang="fr-CA" sz="4800"/>
            </a:p>
          </p:txBody>
        </p:sp>
        <p:sp>
          <p:nvSpPr>
            <p:cNvPr id="134" name="Arc 47"/>
            <p:cNvSpPr>
              <a:spLocks/>
            </p:cNvSpPr>
            <p:nvPr/>
          </p:nvSpPr>
          <p:spPr bwMode="auto">
            <a:xfrm rot="4620319" flipH="1">
              <a:off x="6417372" y="3244006"/>
              <a:ext cx="1674662" cy="1187138"/>
            </a:xfrm>
            <a:custGeom>
              <a:avLst/>
              <a:gdLst>
                <a:gd name="T0" fmla="*/ 2147483647 w 21600"/>
                <a:gd name="T1" fmla="*/ 2147483647 h 25866"/>
                <a:gd name="T2" fmla="*/ 2147483647 w 21600"/>
                <a:gd name="T3" fmla="*/ 0 h 25866"/>
                <a:gd name="T4" fmla="*/ 2147483647 w 21600"/>
                <a:gd name="T5" fmla="*/ 2147483647 h 25866"/>
                <a:gd name="T6" fmla="*/ 0 60000 65536"/>
                <a:gd name="T7" fmla="*/ 0 60000 65536"/>
                <a:gd name="T8" fmla="*/ 0 60000 65536"/>
                <a:gd name="T9" fmla="*/ 0 w 21600"/>
                <a:gd name="T10" fmla="*/ 0 h 25866"/>
                <a:gd name="T11" fmla="*/ 21600 w 21600"/>
                <a:gd name="T12" fmla="*/ 25866 h 25866"/>
              </a:gdLst>
              <a:ahLst/>
              <a:cxnLst>
                <a:cxn ang="T6">
                  <a:pos x="T0" y="T1"/>
                </a:cxn>
                <a:cxn ang="T7">
                  <a:pos x="T2" y="T3"/>
                </a:cxn>
                <a:cxn ang="T8">
                  <a:pos x="T4" y="T5"/>
                </a:cxn>
              </a:cxnLst>
              <a:rect l="T9" t="T10" r="T11" b="T12"/>
              <a:pathLst>
                <a:path w="21600" h="25866" fill="none" extrusionOk="0">
                  <a:moveTo>
                    <a:pt x="6040" y="25865"/>
                  </a:moveTo>
                  <a:cubicBezTo>
                    <a:pt x="2164" y="21841"/>
                    <a:pt x="0" y="16471"/>
                    <a:pt x="0" y="10884"/>
                  </a:cubicBezTo>
                  <a:cubicBezTo>
                    <a:pt x="0" y="7059"/>
                    <a:pt x="1015" y="3303"/>
                    <a:pt x="2942" y="0"/>
                  </a:cubicBezTo>
                </a:path>
                <a:path w="21600" h="25866" stroke="0" extrusionOk="0">
                  <a:moveTo>
                    <a:pt x="6040" y="25865"/>
                  </a:moveTo>
                  <a:cubicBezTo>
                    <a:pt x="2164" y="21841"/>
                    <a:pt x="0" y="16471"/>
                    <a:pt x="0" y="10884"/>
                  </a:cubicBezTo>
                  <a:cubicBezTo>
                    <a:pt x="0" y="7059"/>
                    <a:pt x="1015" y="3303"/>
                    <a:pt x="2942" y="0"/>
                  </a:cubicBezTo>
                  <a:lnTo>
                    <a:pt x="21600" y="10884"/>
                  </a:lnTo>
                  <a:close/>
                </a:path>
              </a:pathLst>
            </a:cu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defRPr/>
              </a:pPr>
              <a:endParaRPr lang="fr-CA" sz="4800"/>
            </a:p>
          </p:txBody>
        </p:sp>
      </p:grpSp>
      <p:sp>
        <p:nvSpPr>
          <p:cNvPr id="135" name="Freeform 62"/>
          <p:cNvSpPr>
            <a:spLocks/>
          </p:cNvSpPr>
          <p:nvPr/>
        </p:nvSpPr>
        <p:spPr bwMode="gray">
          <a:xfrm rot="19237695">
            <a:off x="15048852" y="3322129"/>
            <a:ext cx="2613027" cy="2612880"/>
          </a:xfrm>
          <a:custGeom>
            <a:avLst/>
            <a:gdLst>
              <a:gd name="T0" fmla="*/ 551236415 w 1772"/>
              <a:gd name="T1" fmla="*/ 44396565 h 1583"/>
              <a:gd name="T2" fmla="*/ 624082625 w 1772"/>
              <a:gd name="T3" fmla="*/ 66218370 h 1583"/>
              <a:gd name="T4" fmla="*/ 685512330 w 1772"/>
              <a:gd name="T5" fmla="*/ 57188986 h 1583"/>
              <a:gd name="T6" fmla="*/ 757814405 w 1772"/>
              <a:gd name="T7" fmla="*/ 109110760 h 1583"/>
              <a:gd name="T8" fmla="*/ 794237511 w 1772"/>
              <a:gd name="T9" fmla="*/ 193388764 h 1583"/>
              <a:gd name="T10" fmla="*/ 848055966 w 1772"/>
              <a:gd name="T11" fmla="*/ 267132343 h 1583"/>
              <a:gd name="T12" fmla="*/ 900787627 w 1772"/>
              <a:gd name="T13" fmla="*/ 306261695 h 1583"/>
              <a:gd name="T14" fmla="*/ 930687015 w 1772"/>
              <a:gd name="T15" fmla="*/ 395054824 h 1583"/>
              <a:gd name="T16" fmla="*/ 923619900 w 1772"/>
              <a:gd name="T17" fmla="*/ 485352995 h 1583"/>
              <a:gd name="T18" fmla="*/ 930687015 w 1772"/>
              <a:gd name="T19" fmla="*/ 568878912 h 1583"/>
              <a:gd name="T20" fmla="*/ 962761467 w 1772"/>
              <a:gd name="T21" fmla="*/ 652404828 h 1583"/>
              <a:gd name="T22" fmla="*/ 948083103 w 1772"/>
              <a:gd name="T23" fmla="*/ 759257592 h 1583"/>
              <a:gd name="T24" fmla="*/ 893720513 w 1772"/>
              <a:gd name="T25" fmla="*/ 818704575 h 1583"/>
              <a:gd name="T26" fmla="*/ 859472471 w 1772"/>
              <a:gd name="T27" fmla="*/ 899220408 h 1583"/>
              <a:gd name="T28" fmla="*/ 843163916 w 1772"/>
              <a:gd name="T29" fmla="*/ 986508495 h 1583"/>
              <a:gd name="T30" fmla="*/ 780103281 w 1772"/>
              <a:gd name="T31" fmla="*/ 1059499987 h 1583"/>
              <a:gd name="T32" fmla="*/ 706169539 w 1772"/>
              <a:gd name="T33" fmla="*/ 1069282325 h 1583"/>
              <a:gd name="T34" fmla="*/ 640391181 w 1772"/>
              <a:gd name="T35" fmla="*/ 1109163764 h 1583"/>
              <a:gd name="T36" fmla="*/ 586571988 w 1772"/>
              <a:gd name="T37" fmla="*/ 1180650214 h 1583"/>
              <a:gd name="T38" fmla="*/ 498504754 w 1772"/>
              <a:gd name="T39" fmla="*/ 1191184639 h 1583"/>
              <a:gd name="T40" fmla="*/ 430551332 w 1772"/>
              <a:gd name="T41" fmla="*/ 1137005736 h 1583"/>
              <a:gd name="T42" fmla="*/ 356618327 w 1772"/>
              <a:gd name="T43" fmla="*/ 1120451144 h 1583"/>
              <a:gd name="T44" fmla="*/ 284859649 w 1772"/>
              <a:gd name="T45" fmla="*/ 1139262865 h 1583"/>
              <a:gd name="T46" fmla="*/ 194074691 w 1772"/>
              <a:gd name="T47" fmla="*/ 1078311708 h 1583"/>
              <a:gd name="T48" fmla="*/ 169067354 w 1772"/>
              <a:gd name="T49" fmla="*/ 1001558046 h 1583"/>
              <a:gd name="T50" fmla="*/ 117423225 w 1772"/>
              <a:gd name="T51" fmla="*/ 933081680 h 1583"/>
              <a:gd name="T52" fmla="*/ 55993520 w 1772"/>
              <a:gd name="T53" fmla="*/ 884922944 h 1583"/>
              <a:gd name="T54" fmla="*/ 23919805 w 1772"/>
              <a:gd name="T55" fmla="*/ 780327310 h 1583"/>
              <a:gd name="T56" fmla="*/ 43490220 w 1772"/>
              <a:gd name="T57" fmla="*/ 703573647 h 1583"/>
              <a:gd name="T58" fmla="*/ 30986920 w 1772"/>
              <a:gd name="T59" fmla="*/ 598225926 h 1583"/>
              <a:gd name="T60" fmla="*/ 3261859 w 1772"/>
              <a:gd name="T61" fmla="*/ 528244518 h 1583"/>
              <a:gd name="T62" fmla="*/ 17939485 w 1772"/>
              <a:gd name="T63" fmla="*/ 424401838 h 1583"/>
              <a:gd name="T64" fmla="*/ 68496820 w 1772"/>
              <a:gd name="T65" fmla="*/ 367212852 h 1583"/>
              <a:gd name="T66" fmla="*/ 108181783 w 1772"/>
              <a:gd name="T67" fmla="*/ 279924764 h 1583"/>
              <a:gd name="T68" fmla="*/ 122316012 w 1772"/>
              <a:gd name="T69" fmla="*/ 189626593 h 1583"/>
              <a:gd name="T70" fmla="*/ 187007576 w 1772"/>
              <a:gd name="T71" fmla="*/ 119645185 h 1583"/>
              <a:gd name="T72" fmla="*/ 257135325 w 1772"/>
              <a:gd name="T73" fmla="*/ 110615802 h 1583"/>
              <a:gd name="T74" fmla="*/ 320195222 w 1772"/>
              <a:gd name="T75" fmla="*/ 73743579 h 1583"/>
              <a:gd name="T76" fmla="*/ 357162462 w 1772"/>
              <a:gd name="T77" fmla="*/ 18811721 h 1583"/>
              <a:gd name="T78" fmla="*/ 435444120 w 1772"/>
              <a:gd name="T79" fmla="*/ 3010084 h 1583"/>
              <a:gd name="T80" fmla="*/ 500135683 w 1772"/>
              <a:gd name="T81" fmla="*/ 39129352 h 1583"/>
              <a:gd name="T82" fmla="*/ 332155124 w 1772"/>
              <a:gd name="T83" fmla="*/ 126417440 h 1583"/>
              <a:gd name="T84" fmla="*/ 177765397 w 1772"/>
              <a:gd name="T85" fmla="*/ 264122259 h 1583"/>
              <a:gd name="T86" fmla="*/ 93503419 w 1772"/>
              <a:gd name="T87" fmla="*/ 481590824 h 1583"/>
              <a:gd name="T88" fmla="*/ 103832393 w 1772"/>
              <a:gd name="T89" fmla="*/ 736683700 h 1583"/>
              <a:gd name="T90" fmla="*/ 203859529 w 1772"/>
              <a:gd name="T91" fmla="*/ 936844718 h 1583"/>
              <a:gd name="T92" fmla="*/ 369665761 w 1772"/>
              <a:gd name="T93" fmla="*/ 1054231907 h 1583"/>
              <a:gd name="T94" fmla="*/ 571350964 w 1772"/>
              <a:gd name="T95" fmla="*/ 1065519287 h 1583"/>
              <a:gd name="T96" fmla="*/ 745854503 w 1772"/>
              <a:gd name="T97" fmla="*/ 968448861 h 1583"/>
              <a:gd name="T98" fmla="*/ 861103401 w 1772"/>
              <a:gd name="T99" fmla="*/ 782585306 h 1583"/>
              <a:gd name="T100" fmla="*/ 891546186 w 1772"/>
              <a:gd name="T101" fmla="*/ 532759643 h 1583"/>
              <a:gd name="T102" fmla="*/ 824136898 w 1772"/>
              <a:gd name="T103" fmla="*/ 302499524 h 1583"/>
              <a:gd name="T104" fmla="*/ 682250471 w 1772"/>
              <a:gd name="T105" fmla="*/ 145982116 h 1583"/>
              <a:gd name="T106" fmla="*/ 489806710 w 1772"/>
              <a:gd name="T107" fmla="*/ 88793129 h 15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72"/>
              <a:gd name="T163" fmla="*/ 0 h 1583"/>
              <a:gd name="T164" fmla="*/ 1772 w 1772"/>
              <a:gd name="T165" fmla="*/ 1583 h 15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72" h="1583">
                <a:moveTo>
                  <a:pt x="920" y="52"/>
                </a:moveTo>
                <a:lnTo>
                  <a:pt x="954" y="52"/>
                </a:lnTo>
                <a:lnTo>
                  <a:pt x="966" y="0"/>
                </a:lnTo>
                <a:lnTo>
                  <a:pt x="1010" y="4"/>
                </a:lnTo>
                <a:lnTo>
                  <a:pt x="1014" y="59"/>
                </a:lnTo>
                <a:lnTo>
                  <a:pt x="1046" y="64"/>
                </a:lnTo>
                <a:lnTo>
                  <a:pt x="1067" y="14"/>
                </a:lnTo>
                <a:lnTo>
                  <a:pt x="1116" y="26"/>
                </a:lnTo>
                <a:lnTo>
                  <a:pt x="1107" y="75"/>
                </a:lnTo>
                <a:lnTo>
                  <a:pt x="1148" y="88"/>
                </a:lnTo>
                <a:lnTo>
                  <a:pt x="1170" y="39"/>
                </a:lnTo>
                <a:lnTo>
                  <a:pt x="1213" y="56"/>
                </a:lnTo>
                <a:lnTo>
                  <a:pt x="1201" y="108"/>
                </a:lnTo>
                <a:lnTo>
                  <a:pt x="1236" y="122"/>
                </a:lnTo>
                <a:lnTo>
                  <a:pt x="1261" y="76"/>
                </a:lnTo>
                <a:lnTo>
                  <a:pt x="1306" y="94"/>
                </a:lnTo>
                <a:lnTo>
                  <a:pt x="1287" y="143"/>
                </a:lnTo>
                <a:lnTo>
                  <a:pt x="1323" y="161"/>
                </a:lnTo>
                <a:lnTo>
                  <a:pt x="1349" y="118"/>
                </a:lnTo>
                <a:lnTo>
                  <a:pt x="1394" y="145"/>
                </a:lnTo>
                <a:lnTo>
                  <a:pt x="1376" y="189"/>
                </a:lnTo>
                <a:lnTo>
                  <a:pt x="1409" y="212"/>
                </a:lnTo>
                <a:lnTo>
                  <a:pt x="1444" y="184"/>
                </a:lnTo>
                <a:lnTo>
                  <a:pt x="1486" y="219"/>
                </a:lnTo>
                <a:lnTo>
                  <a:pt x="1461" y="257"/>
                </a:lnTo>
                <a:lnTo>
                  <a:pt x="1486" y="277"/>
                </a:lnTo>
                <a:lnTo>
                  <a:pt x="1524" y="252"/>
                </a:lnTo>
                <a:lnTo>
                  <a:pt x="1561" y="288"/>
                </a:lnTo>
                <a:lnTo>
                  <a:pt x="1536" y="324"/>
                </a:lnTo>
                <a:lnTo>
                  <a:pt x="1560" y="355"/>
                </a:lnTo>
                <a:lnTo>
                  <a:pt x="1600" y="332"/>
                </a:lnTo>
                <a:lnTo>
                  <a:pt x="1627" y="367"/>
                </a:lnTo>
                <a:lnTo>
                  <a:pt x="1595" y="397"/>
                </a:lnTo>
                <a:lnTo>
                  <a:pt x="1614" y="423"/>
                </a:lnTo>
                <a:lnTo>
                  <a:pt x="1657" y="407"/>
                </a:lnTo>
                <a:lnTo>
                  <a:pt x="1679" y="435"/>
                </a:lnTo>
                <a:lnTo>
                  <a:pt x="1638" y="473"/>
                </a:lnTo>
                <a:lnTo>
                  <a:pt x="1652" y="504"/>
                </a:lnTo>
                <a:lnTo>
                  <a:pt x="1695" y="492"/>
                </a:lnTo>
                <a:lnTo>
                  <a:pt x="1712" y="525"/>
                </a:lnTo>
                <a:lnTo>
                  <a:pt x="1669" y="560"/>
                </a:lnTo>
                <a:lnTo>
                  <a:pt x="1682" y="585"/>
                </a:lnTo>
                <a:lnTo>
                  <a:pt x="1737" y="581"/>
                </a:lnTo>
                <a:lnTo>
                  <a:pt x="1751" y="620"/>
                </a:lnTo>
                <a:lnTo>
                  <a:pt x="1699" y="645"/>
                </a:lnTo>
                <a:lnTo>
                  <a:pt x="1704" y="675"/>
                </a:lnTo>
                <a:lnTo>
                  <a:pt x="1757" y="673"/>
                </a:lnTo>
                <a:lnTo>
                  <a:pt x="1766" y="717"/>
                </a:lnTo>
                <a:lnTo>
                  <a:pt x="1709" y="730"/>
                </a:lnTo>
                <a:lnTo>
                  <a:pt x="1712" y="756"/>
                </a:lnTo>
                <a:lnTo>
                  <a:pt x="1772" y="765"/>
                </a:lnTo>
                <a:lnTo>
                  <a:pt x="1771" y="813"/>
                </a:lnTo>
                <a:lnTo>
                  <a:pt x="1709" y="820"/>
                </a:lnTo>
                <a:lnTo>
                  <a:pt x="1706" y="850"/>
                </a:lnTo>
                <a:lnTo>
                  <a:pt x="1771" y="867"/>
                </a:lnTo>
                <a:lnTo>
                  <a:pt x="1766" y="910"/>
                </a:lnTo>
                <a:lnTo>
                  <a:pt x="1699" y="906"/>
                </a:lnTo>
                <a:lnTo>
                  <a:pt x="1695" y="935"/>
                </a:lnTo>
                <a:lnTo>
                  <a:pt x="1752" y="960"/>
                </a:lnTo>
                <a:lnTo>
                  <a:pt x="1744" y="1009"/>
                </a:lnTo>
                <a:lnTo>
                  <a:pt x="1679" y="1003"/>
                </a:lnTo>
                <a:lnTo>
                  <a:pt x="1666" y="1032"/>
                </a:lnTo>
                <a:lnTo>
                  <a:pt x="1722" y="1059"/>
                </a:lnTo>
                <a:lnTo>
                  <a:pt x="1706" y="1098"/>
                </a:lnTo>
                <a:lnTo>
                  <a:pt x="1644" y="1088"/>
                </a:lnTo>
                <a:lnTo>
                  <a:pt x="1631" y="1113"/>
                </a:lnTo>
                <a:lnTo>
                  <a:pt x="1674" y="1152"/>
                </a:lnTo>
                <a:lnTo>
                  <a:pt x="1652" y="1186"/>
                </a:lnTo>
                <a:lnTo>
                  <a:pt x="1600" y="1168"/>
                </a:lnTo>
                <a:lnTo>
                  <a:pt x="1581" y="1195"/>
                </a:lnTo>
                <a:lnTo>
                  <a:pt x="1619" y="1241"/>
                </a:lnTo>
                <a:lnTo>
                  <a:pt x="1597" y="1271"/>
                </a:lnTo>
                <a:lnTo>
                  <a:pt x="1537" y="1245"/>
                </a:lnTo>
                <a:lnTo>
                  <a:pt x="1514" y="1270"/>
                </a:lnTo>
                <a:lnTo>
                  <a:pt x="1551" y="1311"/>
                </a:lnTo>
                <a:lnTo>
                  <a:pt x="1522" y="1343"/>
                </a:lnTo>
                <a:lnTo>
                  <a:pt x="1473" y="1312"/>
                </a:lnTo>
                <a:lnTo>
                  <a:pt x="1444" y="1335"/>
                </a:lnTo>
                <a:lnTo>
                  <a:pt x="1471" y="1379"/>
                </a:lnTo>
                <a:lnTo>
                  <a:pt x="1435" y="1408"/>
                </a:lnTo>
                <a:lnTo>
                  <a:pt x="1392" y="1370"/>
                </a:lnTo>
                <a:lnTo>
                  <a:pt x="1363" y="1386"/>
                </a:lnTo>
                <a:lnTo>
                  <a:pt x="1386" y="1446"/>
                </a:lnTo>
                <a:lnTo>
                  <a:pt x="1348" y="1470"/>
                </a:lnTo>
                <a:lnTo>
                  <a:pt x="1299" y="1421"/>
                </a:lnTo>
                <a:lnTo>
                  <a:pt x="1273" y="1433"/>
                </a:lnTo>
                <a:lnTo>
                  <a:pt x="1289" y="1498"/>
                </a:lnTo>
                <a:lnTo>
                  <a:pt x="1248" y="1517"/>
                </a:lnTo>
                <a:lnTo>
                  <a:pt x="1213" y="1459"/>
                </a:lnTo>
                <a:lnTo>
                  <a:pt x="1178" y="1474"/>
                </a:lnTo>
                <a:lnTo>
                  <a:pt x="1189" y="1540"/>
                </a:lnTo>
                <a:lnTo>
                  <a:pt x="1145" y="1553"/>
                </a:lnTo>
                <a:lnTo>
                  <a:pt x="1106" y="1492"/>
                </a:lnTo>
                <a:lnTo>
                  <a:pt x="1068" y="1501"/>
                </a:lnTo>
                <a:lnTo>
                  <a:pt x="1079" y="1569"/>
                </a:lnTo>
                <a:lnTo>
                  <a:pt x="1033" y="1574"/>
                </a:lnTo>
                <a:lnTo>
                  <a:pt x="1010" y="1509"/>
                </a:lnTo>
                <a:lnTo>
                  <a:pt x="967" y="1514"/>
                </a:lnTo>
                <a:lnTo>
                  <a:pt x="967" y="1583"/>
                </a:lnTo>
                <a:lnTo>
                  <a:pt x="917" y="1583"/>
                </a:lnTo>
                <a:lnTo>
                  <a:pt x="904" y="1516"/>
                </a:lnTo>
                <a:lnTo>
                  <a:pt x="864" y="1515"/>
                </a:lnTo>
                <a:lnTo>
                  <a:pt x="847" y="1583"/>
                </a:lnTo>
                <a:lnTo>
                  <a:pt x="797" y="1579"/>
                </a:lnTo>
                <a:lnTo>
                  <a:pt x="792" y="1511"/>
                </a:lnTo>
                <a:lnTo>
                  <a:pt x="749" y="1507"/>
                </a:lnTo>
                <a:lnTo>
                  <a:pt x="729" y="1570"/>
                </a:lnTo>
                <a:lnTo>
                  <a:pt x="686" y="1566"/>
                </a:lnTo>
                <a:lnTo>
                  <a:pt x="686" y="1493"/>
                </a:lnTo>
                <a:lnTo>
                  <a:pt x="656" y="1489"/>
                </a:lnTo>
                <a:lnTo>
                  <a:pt x="626" y="1553"/>
                </a:lnTo>
                <a:lnTo>
                  <a:pt x="574" y="1531"/>
                </a:lnTo>
                <a:lnTo>
                  <a:pt x="594" y="1471"/>
                </a:lnTo>
                <a:lnTo>
                  <a:pt x="551" y="1460"/>
                </a:lnTo>
                <a:lnTo>
                  <a:pt x="524" y="1514"/>
                </a:lnTo>
                <a:lnTo>
                  <a:pt x="468" y="1493"/>
                </a:lnTo>
                <a:lnTo>
                  <a:pt x="489" y="1434"/>
                </a:lnTo>
                <a:lnTo>
                  <a:pt x="446" y="1414"/>
                </a:lnTo>
                <a:lnTo>
                  <a:pt x="400" y="1459"/>
                </a:lnTo>
                <a:lnTo>
                  <a:pt x="357" y="1433"/>
                </a:lnTo>
                <a:lnTo>
                  <a:pt x="391" y="1383"/>
                </a:lnTo>
                <a:lnTo>
                  <a:pt x="353" y="1361"/>
                </a:lnTo>
                <a:lnTo>
                  <a:pt x="312" y="1399"/>
                </a:lnTo>
                <a:lnTo>
                  <a:pt x="281" y="1373"/>
                </a:lnTo>
                <a:lnTo>
                  <a:pt x="311" y="1331"/>
                </a:lnTo>
                <a:lnTo>
                  <a:pt x="281" y="1301"/>
                </a:lnTo>
                <a:lnTo>
                  <a:pt x="231" y="1334"/>
                </a:lnTo>
                <a:lnTo>
                  <a:pt x="203" y="1307"/>
                </a:lnTo>
                <a:lnTo>
                  <a:pt x="243" y="1271"/>
                </a:lnTo>
                <a:lnTo>
                  <a:pt x="216" y="1240"/>
                </a:lnTo>
                <a:lnTo>
                  <a:pt x="165" y="1267"/>
                </a:lnTo>
                <a:lnTo>
                  <a:pt x="138" y="1225"/>
                </a:lnTo>
                <a:lnTo>
                  <a:pt x="184" y="1194"/>
                </a:lnTo>
                <a:lnTo>
                  <a:pt x="162" y="1159"/>
                </a:lnTo>
                <a:lnTo>
                  <a:pt x="103" y="1176"/>
                </a:lnTo>
                <a:lnTo>
                  <a:pt x="85" y="1131"/>
                </a:lnTo>
                <a:lnTo>
                  <a:pt x="139" y="1104"/>
                </a:lnTo>
                <a:lnTo>
                  <a:pt x="126" y="1075"/>
                </a:lnTo>
                <a:lnTo>
                  <a:pt x="65" y="1089"/>
                </a:lnTo>
                <a:lnTo>
                  <a:pt x="44" y="1037"/>
                </a:lnTo>
                <a:lnTo>
                  <a:pt x="97" y="1016"/>
                </a:lnTo>
                <a:lnTo>
                  <a:pt x="87" y="988"/>
                </a:lnTo>
                <a:lnTo>
                  <a:pt x="33" y="993"/>
                </a:lnTo>
                <a:lnTo>
                  <a:pt x="25" y="953"/>
                </a:lnTo>
                <a:lnTo>
                  <a:pt x="80" y="935"/>
                </a:lnTo>
                <a:lnTo>
                  <a:pt x="70" y="896"/>
                </a:lnTo>
                <a:lnTo>
                  <a:pt x="9" y="893"/>
                </a:lnTo>
                <a:lnTo>
                  <a:pt x="6" y="846"/>
                </a:lnTo>
                <a:lnTo>
                  <a:pt x="63" y="841"/>
                </a:lnTo>
                <a:lnTo>
                  <a:pt x="57" y="795"/>
                </a:lnTo>
                <a:lnTo>
                  <a:pt x="0" y="785"/>
                </a:lnTo>
                <a:lnTo>
                  <a:pt x="3" y="745"/>
                </a:lnTo>
                <a:lnTo>
                  <a:pt x="58" y="743"/>
                </a:lnTo>
                <a:lnTo>
                  <a:pt x="58" y="713"/>
                </a:lnTo>
                <a:lnTo>
                  <a:pt x="6" y="702"/>
                </a:lnTo>
                <a:lnTo>
                  <a:pt x="11" y="657"/>
                </a:lnTo>
                <a:lnTo>
                  <a:pt x="67" y="662"/>
                </a:lnTo>
                <a:lnTo>
                  <a:pt x="76" y="624"/>
                </a:lnTo>
                <a:lnTo>
                  <a:pt x="19" y="605"/>
                </a:lnTo>
                <a:lnTo>
                  <a:pt x="33" y="564"/>
                </a:lnTo>
                <a:lnTo>
                  <a:pt x="88" y="577"/>
                </a:lnTo>
                <a:lnTo>
                  <a:pt x="101" y="536"/>
                </a:lnTo>
                <a:lnTo>
                  <a:pt x="49" y="510"/>
                </a:lnTo>
                <a:lnTo>
                  <a:pt x="67" y="469"/>
                </a:lnTo>
                <a:lnTo>
                  <a:pt x="126" y="488"/>
                </a:lnTo>
                <a:lnTo>
                  <a:pt x="146" y="450"/>
                </a:lnTo>
                <a:lnTo>
                  <a:pt x="97" y="417"/>
                </a:lnTo>
                <a:lnTo>
                  <a:pt x="123" y="380"/>
                </a:lnTo>
                <a:lnTo>
                  <a:pt x="178" y="397"/>
                </a:lnTo>
                <a:lnTo>
                  <a:pt x="199" y="372"/>
                </a:lnTo>
                <a:lnTo>
                  <a:pt x="156" y="329"/>
                </a:lnTo>
                <a:lnTo>
                  <a:pt x="178" y="299"/>
                </a:lnTo>
                <a:lnTo>
                  <a:pt x="241" y="325"/>
                </a:lnTo>
                <a:lnTo>
                  <a:pt x="263" y="295"/>
                </a:lnTo>
                <a:lnTo>
                  <a:pt x="225" y="252"/>
                </a:lnTo>
                <a:lnTo>
                  <a:pt x="264" y="221"/>
                </a:lnTo>
                <a:lnTo>
                  <a:pt x="311" y="258"/>
                </a:lnTo>
                <a:lnTo>
                  <a:pt x="340" y="231"/>
                </a:lnTo>
                <a:lnTo>
                  <a:pt x="305" y="190"/>
                </a:lnTo>
                <a:lnTo>
                  <a:pt x="344" y="159"/>
                </a:lnTo>
                <a:lnTo>
                  <a:pt x="385" y="194"/>
                </a:lnTo>
                <a:lnTo>
                  <a:pt x="426" y="171"/>
                </a:lnTo>
                <a:lnTo>
                  <a:pt x="399" y="125"/>
                </a:lnTo>
                <a:lnTo>
                  <a:pt x="443" y="103"/>
                </a:lnTo>
                <a:lnTo>
                  <a:pt x="473" y="147"/>
                </a:lnTo>
                <a:lnTo>
                  <a:pt x="505" y="132"/>
                </a:lnTo>
                <a:lnTo>
                  <a:pt x="486" y="82"/>
                </a:lnTo>
                <a:lnTo>
                  <a:pt x="525" y="64"/>
                </a:lnTo>
                <a:lnTo>
                  <a:pt x="558" y="112"/>
                </a:lnTo>
                <a:lnTo>
                  <a:pt x="589" y="98"/>
                </a:lnTo>
                <a:lnTo>
                  <a:pt x="574" y="46"/>
                </a:lnTo>
                <a:lnTo>
                  <a:pt x="609" y="35"/>
                </a:lnTo>
                <a:lnTo>
                  <a:pt x="639" y="86"/>
                </a:lnTo>
                <a:lnTo>
                  <a:pt x="673" y="77"/>
                </a:lnTo>
                <a:lnTo>
                  <a:pt x="657" y="25"/>
                </a:lnTo>
                <a:lnTo>
                  <a:pt x="696" y="17"/>
                </a:lnTo>
                <a:lnTo>
                  <a:pt x="729" y="64"/>
                </a:lnTo>
                <a:lnTo>
                  <a:pt x="767" y="61"/>
                </a:lnTo>
                <a:lnTo>
                  <a:pt x="752" y="9"/>
                </a:lnTo>
                <a:lnTo>
                  <a:pt x="801" y="4"/>
                </a:lnTo>
                <a:lnTo>
                  <a:pt x="826" y="52"/>
                </a:lnTo>
                <a:lnTo>
                  <a:pt x="858" y="50"/>
                </a:lnTo>
                <a:lnTo>
                  <a:pt x="861" y="2"/>
                </a:lnTo>
                <a:lnTo>
                  <a:pt x="908" y="1"/>
                </a:lnTo>
                <a:lnTo>
                  <a:pt x="920" y="52"/>
                </a:lnTo>
                <a:lnTo>
                  <a:pt x="901" y="118"/>
                </a:lnTo>
                <a:lnTo>
                  <a:pt x="825" y="122"/>
                </a:lnTo>
                <a:lnTo>
                  <a:pt x="752" y="131"/>
                </a:lnTo>
                <a:lnTo>
                  <a:pt x="680" y="147"/>
                </a:lnTo>
                <a:lnTo>
                  <a:pt x="611" y="168"/>
                </a:lnTo>
                <a:lnTo>
                  <a:pt x="547" y="194"/>
                </a:lnTo>
                <a:lnTo>
                  <a:pt x="486" y="227"/>
                </a:lnTo>
                <a:lnTo>
                  <a:pt x="428" y="264"/>
                </a:lnTo>
                <a:lnTo>
                  <a:pt x="375" y="305"/>
                </a:lnTo>
                <a:lnTo>
                  <a:pt x="327" y="351"/>
                </a:lnTo>
                <a:lnTo>
                  <a:pt x="284" y="402"/>
                </a:lnTo>
                <a:lnTo>
                  <a:pt x="247" y="456"/>
                </a:lnTo>
                <a:lnTo>
                  <a:pt x="216" y="515"/>
                </a:lnTo>
                <a:lnTo>
                  <a:pt x="191" y="576"/>
                </a:lnTo>
                <a:lnTo>
                  <a:pt x="172" y="640"/>
                </a:lnTo>
                <a:lnTo>
                  <a:pt x="161" y="708"/>
                </a:lnTo>
                <a:lnTo>
                  <a:pt x="157" y="779"/>
                </a:lnTo>
                <a:lnTo>
                  <a:pt x="161" y="849"/>
                </a:lnTo>
                <a:lnTo>
                  <a:pt x="172" y="916"/>
                </a:lnTo>
                <a:lnTo>
                  <a:pt x="191" y="979"/>
                </a:lnTo>
                <a:lnTo>
                  <a:pt x="216" y="1040"/>
                </a:lnTo>
                <a:lnTo>
                  <a:pt x="247" y="1098"/>
                </a:lnTo>
                <a:lnTo>
                  <a:pt x="284" y="1151"/>
                </a:lnTo>
                <a:lnTo>
                  <a:pt x="327" y="1201"/>
                </a:lnTo>
                <a:lnTo>
                  <a:pt x="375" y="1245"/>
                </a:lnTo>
                <a:lnTo>
                  <a:pt x="428" y="1287"/>
                </a:lnTo>
                <a:lnTo>
                  <a:pt x="486" y="1323"/>
                </a:lnTo>
                <a:lnTo>
                  <a:pt x="547" y="1354"/>
                </a:lnTo>
                <a:lnTo>
                  <a:pt x="611" y="1380"/>
                </a:lnTo>
                <a:lnTo>
                  <a:pt x="680" y="1401"/>
                </a:lnTo>
                <a:lnTo>
                  <a:pt x="752" y="1416"/>
                </a:lnTo>
                <a:lnTo>
                  <a:pt x="825" y="1425"/>
                </a:lnTo>
                <a:lnTo>
                  <a:pt x="901" y="1429"/>
                </a:lnTo>
                <a:lnTo>
                  <a:pt x="977" y="1425"/>
                </a:lnTo>
                <a:lnTo>
                  <a:pt x="1051" y="1416"/>
                </a:lnTo>
                <a:lnTo>
                  <a:pt x="1121" y="1401"/>
                </a:lnTo>
                <a:lnTo>
                  <a:pt x="1189" y="1380"/>
                </a:lnTo>
                <a:lnTo>
                  <a:pt x="1255" y="1354"/>
                </a:lnTo>
                <a:lnTo>
                  <a:pt x="1316" y="1323"/>
                </a:lnTo>
                <a:lnTo>
                  <a:pt x="1372" y="1287"/>
                </a:lnTo>
                <a:lnTo>
                  <a:pt x="1425" y="1245"/>
                </a:lnTo>
                <a:lnTo>
                  <a:pt x="1474" y="1201"/>
                </a:lnTo>
                <a:lnTo>
                  <a:pt x="1516" y="1151"/>
                </a:lnTo>
                <a:lnTo>
                  <a:pt x="1553" y="1098"/>
                </a:lnTo>
                <a:lnTo>
                  <a:pt x="1584" y="1040"/>
                </a:lnTo>
                <a:lnTo>
                  <a:pt x="1610" y="979"/>
                </a:lnTo>
                <a:lnTo>
                  <a:pt x="1628" y="916"/>
                </a:lnTo>
                <a:lnTo>
                  <a:pt x="1640" y="849"/>
                </a:lnTo>
                <a:lnTo>
                  <a:pt x="1643" y="779"/>
                </a:lnTo>
                <a:lnTo>
                  <a:pt x="1640" y="708"/>
                </a:lnTo>
                <a:lnTo>
                  <a:pt x="1628" y="640"/>
                </a:lnTo>
                <a:lnTo>
                  <a:pt x="1610" y="576"/>
                </a:lnTo>
                <a:lnTo>
                  <a:pt x="1584" y="515"/>
                </a:lnTo>
                <a:lnTo>
                  <a:pt x="1553" y="456"/>
                </a:lnTo>
                <a:lnTo>
                  <a:pt x="1516" y="402"/>
                </a:lnTo>
                <a:lnTo>
                  <a:pt x="1474" y="351"/>
                </a:lnTo>
                <a:lnTo>
                  <a:pt x="1425" y="305"/>
                </a:lnTo>
                <a:lnTo>
                  <a:pt x="1372" y="264"/>
                </a:lnTo>
                <a:lnTo>
                  <a:pt x="1316" y="227"/>
                </a:lnTo>
                <a:lnTo>
                  <a:pt x="1255" y="194"/>
                </a:lnTo>
                <a:lnTo>
                  <a:pt x="1189" y="168"/>
                </a:lnTo>
                <a:lnTo>
                  <a:pt x="1121" y="147"/>
                </a:lnTo>
                <a:lnTo>
                  <a:pt x="1051" y="131"/>
                </a:lnTo>
                <a:lnTo>
                  <a:pt x="977" y="122"/>
                </a:lnTo>
                <a:lnTo>
                  <a:pt x="901" y="118"/>
                </a:lnTo>
                <a:lnTo>
                  <a:pt x="920" y="52"/>
                </a:lnTo>
                <a:close/>
              </a:path>
            </a:pathLst>
          </a:custGeom>
          <a:solidFill>
            <a:srgbClr val="800000"/>
          </a:solidFill>
          <a:ln w="9525">
            <a:solidFill>
              <a:srgbClr val="800000"/>
            </a:solidFill>
            <a:round/>
            <a:headEnd/>
            <a:tailEnd/>
          </a:ln>
        </p:spPr>
        <p:txBody>
          <a:bodyPr/>
          <a:lstStyle/>
          <a:p>
            <a:pPr eaLnBrk="0" hangingPunct="0"/>
            <a:endParaRPr lang="fr-CA" sz="4800"/>
          </a:p>
        </p:txBody>
      </p:sp>
      <p:sp>
        <p:nvSpPr>
          <p:cNvPr id="171" name="ZoneTexte 126"/>
          <p:cNvSpPr txBox="1">
            <a:spLocks noChangeArrowheads="1"/>
          </p:cNvSpPr>
          <p:nvPr/>
        </p:nvSpPr>
        <p:spPr bwMode="auto">
          <a:xfrm>
            <a:off x="3556001" y="2195948"/>
            <a:ext cx="8509000" cy="1015663"/>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defRPr/>
            </a:pPr>
            <a:r>
              <a:rPr lang="fr-CA" sz="3200" dirty="0">
                <a:solidFill>
                  <a:srgbClr val="FFFFFF"/>
                </a:solidFill>
              </a:rPr>
              <a:t>PROFESSIONNELS </a:t>
            </a:r>
            <a:br>
              <a:rPr lang="fr-CA" sz="3200" dirty="0">
                <a:solidFill>
                  <a:srgbClr val="FFFFFF"/>
                </a:solidFill>
              </a:rPr>
            </a:br>
            <a:r>
              <a:rPr lang="fr-CA" sz="2800" i="1" dirty="0">
                <a:solidFill>
                  <a:srgbClr val="FFFFFF"/>
                </a:solidFill>
              </a:rPr>
              <a:t>MODÈLE BIOMÉDICAL</a:t>
            </a:r>
          </a:p>
        </p:txBody>
      </p:sp>
      <p:sp>
        <p:nvSpPr>
          <p:cNvPr id="172" name="ZoneTexte 171"/>
          <p:cNvSpPr txBox="1"/>
          <p:nvPr/>
        </p:nvSpPr>
        <p:spPr>
          <a:xfrm>
            <a:off x="13735560" y="2195949"/>
            <a:ext cx="7104720" cy="1015663"/>
          </a:xfrm>
          <a:prstGeom prst="rect">
            <a:avLst/>
          </a:prstGeom>
          <a:solidFill>
            <a:schemeClr val="tx1"/>
          </a:solidFill>
        </p:spPr>
        <p:txBody>
          <a:bodyPr wrap="square">
            <a:spAutoFit/>
          </a:bodyPr>
          <a:lstStyle/>
          <a:p>
            <a:pPr algn="r" eaLnBrk="0" hangingPunct="0">
              <a:defRPr/>
            </a:pPr>
            <a:r>
              <a:rPr lang="fr-CA" sz="3200" dirty="0">
                <a:solidFill>
                  <a:srgbClr val="FFFFFF"/>
                </a:solidFill>
                <a:latin typeface="Arial" pitchFamily="-105" charset="0"/>
                <a:ea typeface="ＭＳ Ｐゴシック" pitchFamily="-105" charset="-128"/>
                <a:cs typeface="ＭＳ Ｐゴシック" pitchFamily="-105" charset="-128"/>
              </a:rPr>
              <a:t>PATIENTS </a:t>
            </a:r>
            <a:br>
              <a:rPr lang="fr-CA" sz="3200" dirty="0">
                <a:solidFill>
                  <a:srgbClr val="FFFFFF"/>
                </a:solidFill>
                <a:latin typeface="Arial" pitchFamily="-105" charset="0"/>
                <a:ea typeface="ＭＳ Ｐゴシック" pitchFamily="-105" charset="-128"/>
                <a:cs typeface="ＭＳ Ｐゴシック" pitchFamily="-105" charset="-128"/>
              </a:rPr>
            </a:br>
            <a:r>
              <a:rPr lang="fr-CA" sz="2800" dirty="0">
                <a:solidFill>
                  <a:srgbClr val="FFFFFF"/>
                </a:solidFill>
                <a:latin typeface="Arial" pitchFamily="-105" charset="0"/>
                <a:ea typeface="ＭＳ Ｐゴシック" pitchFamily="-105" charset="-128"/>
                <a:cs typeface="ＭＳ Ｐゴシック" pitchFamily="-105" charset="-128"/>
              </a:rPr>
              <a:t> </a:t>
            </a:r>
            <a:r>
              <a:rPr lang="fr-CA" sz="2800" i="1" dirty="0">
                <a:solidFill>
                  <a:srgbClr val="FFFFFF"/>
                </a:solidFill>
                <a:latin typeface="Arial" pitchFamily="-105" charset="0"/>
                <a:ea typeface="ＭＳ Ｐゴシック" pitchFamily="-105" charset="-128"/>
                <a:cs typeface="ＭＳ Ｐゴシック" pitchFamily="-105" charset="-128"/>
              </a:rPr>
              <a:t>MODÈLE EXPÉRIENTIEL</a:t>
            </a:r>
          </a:p>
        </p:txBody>
      </p:sp>
      <p:sp>
        <p:nvSpPr>
          <p:cNvPr id="173" name="ZoneTexte 130"/>
          <p:cNvSpPr txBox="1">
            <a:spLocks noChangeArrowheads="1"/>
          </p:cNvSpPr>
          <p:nvPr/>
        </p:nvSpPr>
        <p:spPr bwMode="auto">
          <a:xfrm>
            <a:off x="11286779" y="9354128"/>
            <a:ext cx="2337499" cy="954107"/>
          </a:xfrm>
          <a:prstGeom prst="rect">
            <a:avLst/>
          </a:prstGeom>
          <a:solidFill>
            <a:schemeClr val="tx2"/>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fr-CA" sz="2800" dirty="0">
                <a:solidFill>
                  <a:prstClr val="white"/>
                </a:solidFill>
              </a:rPr>
              <a:t>RAPPORT</a:t>
            </a:r>
            <a:br>
              <a:rPr lang="fr-CA" sz="2800" dirty="0">
                <a:solidFill>
                  <a:prstClr val="white"/>
                </a:solidFill>
              </a:rPr>
            </a:br>
            <a:r>
              <a:rPr lang="fr-CA" sz="2800" dirty="0">
                <a:solidFill>
                  <a:prstClr val="white"/>
                </a:solidFill>
              </a:rPr>
              <a:t>À L’ESPACE</a:t>
            </a:r>
          </a:p>
        </p:txBody>
      </p:sp>
      <p:sp>
        <p:nvSpPr>
          <p:cNvPr id="174" name="ZoneTexte 131"/>
          <p:cNvSpPr txBox="1">
            <a:spLocks noChangeArrowheads="1"/>
          </p:cNvSpPr>
          <p:nvPr/>
        </p:nvSpPr>
        <p:spPr bwMode="auto">
          <a:xfrm>
            <a:off x="11435860" y="3974008"/>
            <a:ext cx="2039341" cy="954107"/>
          </a:xfrm>
          <a:prstGeom prst="rect">
            <a:avLst/>
          </a:prstGeom>
          <a:solidFill>
            <a:schemeClr val="tx2"/>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fr-CA" sz="2800" dirty="0">
                <a:solidFill>
                  <a:prstClr val="white"/>
                </a:solidFill>
              </a:rPr>
              <a:t>RAPPORT</a:t>
            </a:r>
            <a:br>
              <a:rPr lang="fr-CA" sz="2800" dirty="0">
                <a:solidFill>
                  <a:prstClr val="white"/>
                </a:solidFill>
              </a:rPr>
            </a:br>
            <a:r>
              <a:rPr lang="fr-CA" sz="2800" dirty="0">
                <a:solidFill>
                  <a:prstClr val="white"/>
                </a:solidFill>
              </a:rPr>
              <a:t>AU TEMPS</a:t>
            </a:r>
          </a:p>
        </p:txBody>
      </p:sp>
      <p:sp>
        <p:nvSpPr>
          <p:cNvPr id="136" name="Freeform 62"/>
          <p:cNvSpPr>
            <a:spLocks noChangeAspect="1"/>
          </p:cNvSpPr>
          <p:nvPr/>
        </p:nvSpPr>
        <p:spPr bwMode="gray">
          <a:xfrm rot="19237695">
            <a:off x="14631747" y="4028324"/>
            <a:ext cx="5986176" cy="6139584"/>
          </a:xfrm>
          <a:custGeom>
            <a:avLst/>
            <a:gdLst>
              <a:gd name="T0" fmla="*/ 2147483647 w 1772"/>
              <a:gd name="T1" fmla="*/ 222167953 h 1583"/>
              <a:gd name="T2" fmla="*/ 2147483647 w 1772"/>
              <a:gd name="T3" fmla="*/ 331367704 h 1583"/>
              <a:gd name="T4" fmla="*/ 2147483647 w 1772"/>
              <a:gd name="T5" fmla="*/ 286181199 h 1583"/>
              <a:gd name="T6" fmla="*/ 2147483647 w 1772"/>
              <a:gd name="T7" fmla="*/ 546004573 h 1583"/>
              <a:gd name="T8" fmla="*/ 2147483647 w 1772"/>
              <a:gd name="T9" fmla="*/ 967745287 h 1583"/>
              <a:gd name="T10" fmla="*/ 2147483647 w 1772"/>
              <a:gd name="T11" fmla="*/ 1336768412 h 1583"/>
              <a:gd name="T12" fmla="*/ 2147483647 w 1772"/>
              <a:gd name="T13" fmla="*/ 1532576600 h 1583"/>
              <a:gd name="T14" fmla="*/ 2147483647 w 1772"/>
              <a:gd name="T15" fmla="*/ 1976910567 h 1583"/>
              <a:gd name="T16" fmla="*/ 2147483647 w 1772"/>
              <a:gd name="T17" fmla="*/ 2147483647 h 1583"/>
              <a:gd name="T18" fmla="*/ 2147483647 w 1772"/>
              <a:gd name="T19" fmla="*/ 2147483647 h 1583"/>
              <a:gd name="T20" fmla="*/ 2147483647 w 1772"/>
              <a:gd name="T21" fmla="*/ 2147483647 h 1583"/>
              <a:gd name="T22" fmla="*/ 2147483647 w 1772"/>
              <a:gd name="T23" fmla="*/ 2147483647 h 1583"/>
              <a:gd name="T24" fmla="*/ 2147483647 w 1772"/>
              <a:gd name="T25" fmla="*/ 2147483647 h 1583"/>
              <a:gd name="T26" fmla="*/ 2147483647 w 1772"/>
              <a:gd name="T27" fmla="*/ 2147483647 h 1583"/>
              <a:gd name="T28" fmla="*/ 2147483647 w 1772"/>
              <a:gd name="T29" fmla="*/ 2147483647 h 1583"/>
              <a:gd name="T30" fmla="*/ 2147483647 w 1772"/>
              <a:gd name="T31" fmla="*/ 2147483647 h 1583"/>
              <a:gd name="T32" fmla="*/ 2147483647 w 1772"/>
              <a:gd name="T33" fmla="*/ 2147483647 h 1583"/>
              <a:gd name="T34" fmla="*/ 2147483647 w 1772"/>
              <a:gd name="T35" fmla="*/ 2147483647 h 1583"/>
              <a:gd name="T36" fmla="*/ 2147483647 w 1772"/>
              <a:gd name="T37" fmla="*/ 2147483647 h 1583"/>
              <a:gd name="T38" fmla="*/ 2147483647 w 1772"/>
              <a:gd name="T39" fmla="*/ 2147483647 h 1583"/>
              <a:gd name="T40" fmla="*/ 2147483647 w 1772"/>
              <a:gd name="T41" fmla="*/ 2147483647 h 1583"/>
              <a:gd name="T42" fmla="*/ 1936872979 w 1772"/>
              <a:gd name="T43" fmla="*/ 2147483647 h 1583"/>
              <a:gd name="T44" fmla="*/ 1547135379 w 1772"/>
              <a:gd name="T45" fmla="*/ 2147483647 h 1583"/>
              <a:gd name="T46" fmla="*/ 1054061024 w 1772"/>
              <a:gd name="T47" fmla="*/ 2147483647 h 1583"/>
              <a:gd name="T48" fmla="*/ 918243271 w 1772"/>
              <a:gd name="T49" fmla="*/ 2147483647 h 1583"/>
              <a:gd name="T50" fmla="*/ 637749937 w 1772"/>
              <a:gd name="T51" fmla="*/ 2147483647 h 1583"/>
              <a:gd name="T52" fmla="*/ 304113066 w 1772"/>
              <a:gd name="T53" fmla="*/ 2147483647 h 1583"/>
              <a:gd name="T54" fmla="*/ 129911961 w 1772"/>
              <a:gd name="T55" fmla="*/ 2147483647 h 1583"/>
              <a:gd name="T56" fmla="*/ 236204190 w 1772"/>
              <a:gd name="T57" fmla="*/ 2147483647 h 1583"/>
              <a:gd name="T58" fmla="*/ 168295313 w 1772"/>
              <a:gd name="T59" fmla="*/ 2147483647 h 1583"/>
              <a:gd name="T60" fmla="*/ 17715658 w 1772"/>
              <a:gd name="T61" fmla="*/ 2147483647 h 1583"/>
              <a:gd name="T62" fmla="*/ 97434400 w 1772"/>
              <a:gd name="T63" fmla="*/ 2123767679 h 1583"/>
              <a:gd name="T64" fmla="*/ 372021942 w 1772"/>
              <a:gd name="T65" fmla="*/ 1837584539 h 1583"/>
              <a:gd name="T66" fmla="*/ 587556719 w 1772"/>
              <a:gd name="T67" fmla="*/ 1400781657 h 1583"/>
              <a:gd name="T68" fmla="*/ 664323424 w 1772"/>
              <a:gd name="T69" fmla="*/ 948916606 h 1583"/>
              <a:gd name="T70" fmla="*/ 1015677671 w 1772"/>
              <a:gd name="T71" fmla="*/ 598722162 h 1583"/>
              <a:gd name="T72" fmla="*/ 1396555724 w 1772"/>
              <a:gd name="T73" fmla="*/ 553535657 h 1583"/>
              <a:gd name="T74" fmla="*/ 1739052142 w 1772"/>
              <a:gd name="T75" fmla="*/ 369023125 h 1583"/>
              <a:gd name="T76" fmla="*/ 1939825016 w 1772"/>
              <a:gd name="T77" fmla="*/ 94139522 h 1583"/>
              <a:gd name="T78" fmla="*/ 2147483647 w 1772"/>
              <a:gd name="T79" fmla="*/ 15062168 h 1583"/>
              <a:gd name="T80" fmla="*/ 2147483647 w 1772"/>
              <a:gd name="T81" fmla="*/ 195808189 h 1583"/>
              <a:gd name="T82" fmla="*/ 1804007264 w 1772"/>
              <a:gd name="T83" fmla="*/ 632611071 h 1583"/>
              <a:gd name="T84" fmla="*/ 965484453 w 1772"/>
              <a:gd name="T85" fmla="*/ 1321706243 h 1583"/>
              <a:gd name="T86" fmla="*/ 507837976 w 1772"/>
              <a:gd name="T87" fmla="*/ 2147483647 h 1583"/>
              <a:gd name="T88" fmla="*/ 563936987 w 1772"/>
              <a:gd name="T89" fmla="*/ 2147483647 h 1583"/>
              <a:gd name="T90" fmla="*/ 1107206279 w 1772"/>
              <a:gd name="T91" fmla="*/ 2147483647 h 1583"/>
              <a:gd name="T92" fmla="*/ 2007733892 w 1772"/>
              <a:gd name="T93" fmla="*/ 2147483647 h 1583"/>
              <a:gd name="T94" fmla="*/ 2147483647 w 1772"/>
              <a:gd name="T95" fmla="*/ 2147483647 h 1583"/>
              <a:gd name="T96" fmla="*/ 2147483647 w 1772"/>
              <a:gd name="T97" fmla="*/ 2147483647 h 1583"/>
              <a:gd name="T98" fmla="*/ 2147483647 w 1772"/>
              <a:gd name="T99" fmla="*/ 2147483647 h 1583"/>
              <a:gd name="T100" fmla="*/ 2147483647 w 1772"/>
              <a:gd name="T101" fmla="*/ 2147483647 h 1583"/>
              <a:gd name="T102" fmla="*/ 2147483647 w 1772"/>
              <a:gd name="T103" fmla="*/ 1513747920 h 1583"/>
              <a:gd name="T104" fmla="*/ 2147483647 w 1772"/>
              <a:gd name="T105" fmla="*/ 730515165 h 1583"/>
              <a:gd name="T106" fmla="*/ 2147483647 w 1772"/>
              <a:gd name="T107" fmla="*/ 444333966 h 15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72"/>
              <a:gd name="T163" fmla="*/ 0 h 1583"/>
              <a:gd name="T164" fmla="*/ 1772 w 1772"/>
              <a:gd name="T165" fmla="*/ 1583 h 15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72" h="1583">
                <a:moveTo>
                  <a:pt x="920" y="52"/>
                </a:moveTo>
                <a:lnTo>
                  <a:pt x="954" y="52"/>
                </a:lnTo>
                <a:lnTo>
                  <a:pt x="966" y="0"/>
                </a:lnTo>
                <a:lnTo>
                  <a:pt x="1010" y="4"/>
                </a:lnTo>
                <a:lnTo>
                  <a:pt x="1014" y="59"/>
                </a:lnTo>
                <a:lnTo>
                  <a:pt x="1046" y="64"/>
                </a:lnTo>
                <a:lnTo>
                  <a:pt x="1067" y="14"/>
                </a:lnTo>
                <a:lnTo>
                  <a:pt x="1116" y="26"/>
                </a:lnTo>
                <a:lnTo>
                  <a:pt x="1107" y="75"/>
                </a:lnTo>
                <a:lnTo>
                  <a:pt x="1148" y="88"/>
                </a:lnTo>
                <a:lnTo>
                  <a:pt x="1170" y="39"/>
                </a:lnTo>
                <a:lnTo>
                  <a:pt x="1213" y="56"/>
                </a:lnTo>
                <a:lnTo>
                  <a:pt x="1201" y="108"/>
                </a:lnTo>
                <a:lnTo>
                  <a:pt x="1236" y="122"/>
                </a:lnTo>
                <a:lnTo>
                  <a:pt x="1261" y="76"/>
                </a:lnTo>
                <a:lnTo>
                  <a:pt x="1306" y="94"/>
                </a:lnTo>
                <a:lnTo>
                  <a:pt x="1287" y="143"/>
                </a:lnTo>
                <a:lnTo>
                  <a:pt x="1323" y="161"/>
                </a:lnTo>
                <a:lnTo>
                  <a:pt x="1349" y="118"/>
                </a:lnTo>
                <a:lnTo>
                  <a:pt x="1394" y="145"/>
                </a:lnTo>
                <a:lnTo>
                  <a:pt x="1376" y="189"/>
                </a:lnTo>
                <a:lnTo>
                  <a:pt x="1409" y="212"/>
                </a:lnTo>
                <a:lnTo>
                  <a:pt x="1444" y="184"/>
                </a:lnTo>
                <a:lnTo>
                  <a:pt x="1486" y="219"/>
                </a:lnTo>
                <a:lnTo>
                  <a:pt x="1461" y="257"/>
                </a:lnTo>
                <a:lnTo>
                  <a:pt x="1486" y="277"/>
                </a:lnTo>
                <a:lnTo>
                  <a:pt x="1524" y="252"/>
                </a:lnTo>
                <a:lnTo>
                  <a:pt x="1561" y="288"/>
                </a:lnTo>
                <a:lnTo>
                  <a:pt x="1536" y="324"/>
                </a:lnTo>
                <a:lnTo>
                  <a:pt x="1560" y="355"/>
                </a:lnTo>
                <a:lnTo>
                  <a:pt x="1600" y="332"/>
                </a:lnTo>
                <a:lnTo>
                  <a:pt x="1627" y="367"/>
                </a:lnTo>
                <a:lnTo>
                  <a:pt x="1595" y="397"/>
                </a:lnTo>
                <a:lnTo>
                  <a:pt x="1614" y="423"/>
                </a:lnTo>
                <a:lnTo>
                  <a:pt x="1657" y="407"/>
                </a:lnTo>
                <a:lnTo>
                  <a:pt x="1679" y="435"/>
                </a:lnTo>
                <a:lnTo>
                  <a:pt x="1638" y="473"/>
                </a:lnTo>
                <a:lnTo>
                  <a:pt x="1652" y="504"/>
                </a:lnTo>
                <a:lnTo>
                  <a:pt x="1695" y="492"/>
                </a:lnTo>
                <a:lnTo>
                  <a:pt x="1712" y="525"/>
                </a:lnTo>
                <a:lnTo>
                  <a:pt x="1669" y="560"/>
                </a:lnTo>
                <a:lnTo>
                  <a:pt x="1682" y="585"/>
                </a:lnTo>
                <a:lnTo>
                  <a:pt x="1737" y="581"/>
                </a:lnTo>
                <a:lnTo>
                  <a:pt x="1751" y="620"/>
                </a:lnTo>
                <a:lnTo>
                  <a:pt x="1699" y="645"/>
                </a:lnTo>
                <a:lnTo>
                  <a:pt x="1704" y="675"/>
                </a:lnTo>
                <a:lnTo>
                  <a:pt x="1757" y="673"/>
                </a:lnTo>
                <a:lnTo>
                  <a:pt x="1766" y="717"/>
                </a:lnTo>
                <a:lnTo>
                  <a:pt x="1709" y="730"/>
                </a:lnTo>
                <a:lnTo>
                  <a:pt x="1712" y="756"/>
                </a:lnTo>
                <a:lnTo>
                  <a:pt x="1772" y="765"/>
                </a:lnTo>
                <a:lnTo>
                  <a:pt x="1771" y="813"/>
                </a:lnTo>
                <a:lnTo>
                  <a:pt x="1709" y="820"/>
                </a:lnTo>
                <a:lnTo>
                  <a:pt x="1706" y="850"/>
                </a:lnTo>
                <a:lnTo>
                  <a:pt x="1771" y="867"/>
                </a:lnTo>
                <a:lnTo>
                  <a:pt x="1766" y="910"/>
                </a:lnTo>
                <a:lnTo>
                  <a:pt x="1699" y="906"/>
                </a:lnTo>
                <a:lnTo>
                  <a:pt x="1695" y="935"/>
                </a:lnTo>
                <a:lnTo>
                  <a:pt x="1752" y="960"/>
                </a:lnTo>
                <a:lnTo>
                  <a:pt x="1744" y="1009"/>
                </a:lnTo>
                <a:lnTo>
                  <a:pt x="1679" y="1003"/>
                </a:lnTo>
                <a:lnTo>
                  <a:pt x="1666" y="1032"/>
                </a:lnTo>
                <a:lnTo>
                  <a:pt x="1722" y="1059"/>
                </a:lnTo>
                <a:lnTo>
                  <a:pt x="1706" y="1098"/>
                </a:lnTo>
                <a:lnTo>
                  <a:pt x="1644" y="1088"/>
                </a:lnTo>
                <a:lnTo>
                  <a:pt x="1631" y="1113"/>
                </a:lnTo>
                <a:lnTo>
                  <a:pt x="1674" y="1152"/>
                </a:lnTo>
                <a:lnTo>
                  <a:pt x="1652" y="1186"/>
                </a:lnTo>
                <a:lnTo>
                  <a:pt x="1600" y="1168"/>
                </a:lnTo>
                <a:lnTo>
                  <a:pt x="1581" y="1195"/>
                </a:lnTo>
                <a:lnTo>
                  <a:pt x="1619" y="1241"/>
                </a:lnTo>
                <a:lnTo>
                  <a:pt x="1597" y="1271"/>
                </a:lnTo>
                <a:lnTo>
                  <a:pt x="1537" y="1245"/>
                </a:lnTo>
                <a:lnTo>
                  <a:pt x="1514" y="1270"/>
                </a:lnTo>
                <a:lnTo>
                  <a:pt x="1551" y="1311"/>
                </a:lnTo>
                <a:lnTo>
                  <a:pt x="1522" y="1343"/>
                </a:lnTo>
                <a:lnTo>
                  <a:pt x="1473" y="1312"/>
                </a:lnTo>
                <a:lnTo>
                  <a:pt x="1444" y="1335"/>
                </a:lnTo>
                <a:lnTo>
                  <a:pt x="1471" y="1379"/>
                </a:lnTo>
                <a:lnTo>
                  <a:pt x="1435" y="1408"/>
                </a:lnTo>
                <a:lnTo>
                  <a:pt x="1392" y="1370"/>
                </a:lnTo>
                <a:lnTo>
                  <a:pt x="1363" y="1386"/>
                </a:lnTo>
                <a:lnTo>
                  <a:pt x="1386" y="1446"/>
                </a:lnTo>
                <a:lnTo>
                  <a:pt x="1348" y="1470"/>
                </a:lnTo>
                <a:lnTo>
                  <a:pt x="1299" y="1421"/>
                </a:lnTo>
                <a:lnTo>
                  <a:pt x="1273" y="1433"/>
                </a:lnTo>
                <a:lnTo>
                  <a:pt x="1289" y="1498"/>
                </a:lnTo>
                <a:lnTo>
                  <a:pt x="1248" y="1517"/>
                </a:lnTo>
                <a:lnTo>
                  <a:pt x="1213" y="1459"/>
                </a:lnTo>
                <a:lnTo>
                  <a:pt x="1178" y="1474"/>
                </a:lnTo>
                <a:lnTo>
                  <a:pt x="1189" y="1540"/>
                </a:lnTo>
                <a:lnTo>
                  <a:pt x="1145" y="1553"/>
                </a:lnTo>
                <a:lnTo>
                  <a:pt x="1106" y="1492"/>
                </a:lnTo>
                <a:lnTo>
                  <a:pt x="1068" y="1501"/>
                </a:lnTo>
                <a:lnTo>
                  <a:pt x="1079" y="1569"/>
                </a:lnTo>
                <a:lnTo>
                  <a:pt x="1033" y="1574"/>
                </a:lnTo>
                <a:lnTo>
                  <a:pt x="1010" y="1509"/>
                </a:lnTo>
                <a:lnTo>
                  <a:pt x="967" y="1514"/>
                </a:lnTo>
                <a:lnTo>
                  <a:pt x="967" y="1583"/>
                </a:lnTo>
                <a:lnTo>
                  <a:pt x="917" y="1583"/>
                </a:lnTo>
                <a:lnTo>
                  <a:pt x="904" y="1516"/>
                </a:lnTo>
                <a:lnTo>
                  <a:pt x="864" y="1515"/>
                </a:lnTo>
                <a:lnTo>
                  <a:pt x="847" y="1583"/>
                </a:lnTo>
                <a:lnTo>
                  <a:pt x="797" y="1579"/>
                </a:lnTo>
                <a:lnTo>
                  <a:pt x="792" y="1511"/>
                </a:lnTo>
                <a:lnTo>
                  <a:pt x="749" y="1507"/>
                </a:lnTo>
                <a:lnTo>
                  <a:pt x="729" y="1570"/>
                </a:lnTo>
                <a:lnTo>
                  <a:pt x="686" y="1566"/>
                </a:lnTo>
                <a:lnTo>
                  <a:pt x="686" y="1493"/>
                </a:lnTo>
                <a:lnTo>
                  <a:pt x="656" y="1489"/>
                </a:lnTo>
                <a:lnTo>
                  <a:pt x="626" y="1553"/>
                </a:lnTo>
                <a:lnTo>
                  <a:pt x="574" y="1531"/>
                </a:lnTo>
                <a:lnTo>
                  <a:pt x="594" y="1471"/>
                </a:lnTo>
                <a:lnTo>
                  <a:pt x="551" y="1460"/>
                </a:lnTo>
                <a:lnTo>
                  <a:pt x="524" y="1514"/>
                </a:lnTo>
                <a:lnTo>
                  <a:pt x="468" y="1493"/>
                </a:lnTo>
                <a:lnTo>
                  <a:pt x="489" y="1434"/>
                </a:lnTo>
                <a:lnTo>
                  <a:pt x="446" y="1414"/>
                </a:lnTo>
                <a:lnTo>
                  <a:pt x="400" y="1459"/>
                </a:lnTo>
                <a:lnTo>
                  <a:pt x="357" y="1433"/>
                </a:lnTo>
                <a:lnTo>
                  <a:pt x="391" y="1383"/>
                </a:lnTo>
                <a:lnTo>
                  <a:pt x="353" y="1361"/>
                </a:lnTo>
                <a:lnTo>
                  <a:pt x="312" y="1399"/>
                </a:lnTo>
                <a:lnTo>
                  <a:pt x="281" y="1373"/>
                </a:lnTo>
                <a:lnTo>
                  <a:pt x="311" y="1331"/>
                </a:lnTo>
                <a:lnTo>
                  <a:pt x="281" y="1301"/>
                </a:lnTo>
                <a:lnTo>
                  <a:pt x="231" y="1334"/>
                </a:lnTo>
                <a:lnTo>
                  <a:pt x="203" y="1307"/>
                </a:lnTo>
                <a:lnTo>
                  <a:pt x="243" y="1271"/>
                </a:lnTo>
                <a:lnTo>
                  <a:pt x="216" y="1240"/>
                </a:lnTo>
                <a:lnTo>
                  <a:pt x="165" y="1267"/>
                </a:lnTo>
                <a:lnTo>
                  <a:pt x="138" y="1225"/>
                </a:lnTo>
                <a:lnTo>
                  <a:pt x="184" y="1194"/>
                </a:lnTo>
                <a:lnTo>
                  <a:pt x="162" y="1159"/>
                </a:lnTo>
                <a:lnTo>
                  <a:pt x="103" y="1176"/>
                </a:lnTo>
                <a:lnTo>
                  <a:pt x="85" y="1131"/>
                </a:lnTo>
                <a:lnTo>
                  <a:pt x="139" y="1104"/>
                </a:lnTo>
                <a:lnTo>
                  <a:pt x="126" y="1075"/>
                </a:lnTo>
                <a:lnTo>
                  <a:pt x="65" y="1089"/>
                </a:lnTo>
                <a:lnTo>
                  <a:pt x="44" y="1037"/>
                </a:lnTo>
                <a:lnTo>
                  <a:pt x="97" y="1016"/>
                </a:lnTo>
                <a:lnTo>
                  <a:pt x="87" y="988"/>
                </a:lnTo>
                <a:lnTo>
                  <a:pt x="33" y="993"/>
                </a:lnTo>
                <a:lnTo>
                  <a:pt x="25" y="953"/>
                </a:lnTo>
                <a:lnTo>
                  <a:pt x="80" y="935"/>
                </a:lnTo>
                <a:lnTo>
                  <a:pt x="70" y="896"/>
                </a:lnTo>
                <a:lnTo>
                  <a:pt x="9" y="893"/>
                </a:lnTo>
                <a:lnTo>
                  <a:pt x="6" y="846"/>
                </a:lnTo>
                <a:lnTo>
                  <a:pt x="63" y="841"/>
                </a:lnTo>
                <a:lnTo>
                  <a:pt x="57" y="795"/>
                </a:lnTo>
                <a:lnTo>
                  <a:pt x="0" y="785"/>
                </a:lnTo>
                <a:lnTo>
                  <a:pt x="3" y="745"/>
                </a:lnTo>
                <a:lnTo>
                  <a:pt x="58" y="743"/>
                </a:lnTo>
                <a:lnTo>
                  <a:pt x="58" y="713"/>
                </a:lnTo>
                <a:lnTo>
                  <a:pt x="6" y="702"/>
                </a:lnTo>
                <a:lnTo>
                  <a:pt x="11" y="657"/>
                </a:lnTo>
                <a:lnTo>
                  <a:pt x="67" y="662"/>
                </a:lnTo>
                <a:lnTo>
                  <a:pt x="76" y="624"/>
                </a:lnTo>
                <a:lnTo>
                  <a:pt x="19" y="605"/>
                </a:lnTo>
                <a:lnTo>
                  <a:pt x="33" y="564"/>
                </a:lnTo>
                <a:lnTo>
                  <a:pt x="88" y="577"/>
                </a:lnTo>
                <a:lnTo>
                  <a:pt x="101" y="536"/>
                </a:lnTo>
                <a:lnTo>
                  <a:pt x="49" y="510"/>
                </a:lnTo>
                <a:lnTo>
                  <a:pt x="67" y="469"/>
                </a:lnTo>
                <a:lnTo>
                  <a:pt x="126" y="488"/>
                </a:lnTo>
                <a:lnTo>
                  <a:pt x="146" y="450"/>
                </a:lnTo>
                <a:lnTo>
                  <a:pt x="97" y="417"/>
                </a:lnTo>
                <a:lnTo>
                  <a:pt x="123" y="380"/>
                </a:lnTo>
                <a:lnTo>
                  <a:pt x="178" y="397"/>
                </a:lnTo>
                <a:lnTo>
                  <a:pt x="199" y="372"/>
                </a:lnTo>
                <a:lnTo>
                  <a:pt x="156" y="329"/>
                </a:lnTo>
                <a:lnTo>
                  <a:pt x="178" y="299"/>
                </a:lnTo>
                <a:lnTo>
                  <a:pt x="241" y="325"/>
                </a:lnTo>
                <a:lnTo>
                  <a:pt x="263" y="295"/>
                </a:lnTo>
                <a:lnTo>
                  <a:pt x="225" y="252"/>
                </a:lnTo>
                <a:lnTo>
                  <a:pt x="264" y="221"/>
                </a:lnTo>
                <a:lnTo>
                  <a:pt x="311" y="258"/>
                </a:lnTo>
                <a:lnTo>
                  <a:pt x="340" y="231"/>
                </a:lnTo>
                <a:lnTo>
                  <a:pt x="305" y="190"/>
                </a:lnTo>
                <a:lnTo>
                  <a:pt x="344" y="159"/>
                </a:lnTo>
                <a:lnTo>
                  <a:pt x="385" y="194"/>
                </a:lnTo>
                <a:lnTo>
                  <a:pt x="426" y="171"/>
                </a:lnTo>
                <a:lnTo>
                  <a:pt x="399" y="125"/>
                </a:lnTo>
                <a:lnTo>
                  <a:pt x="443" y="103"/>
                </a:lnTo>
                <a:lnTo>
                  <a:pt x="473" y="147"/>
                </a:lnTo>
                <a:lnTo>
                  <a:pt x="505" y="132"/>
                </a:lnTo>
                <a:lnTo>
                  <a:pt x="486" y="82"/>
                </a:lnTo>
                <a:lnTo>
                  <a:pt x="525" y="64"/>
                </a:lnTo>
                <a:lnTo>
                  <a:pt x="558" y="112"/>
                </a:lnTo>
                <a:lnTo>
                  <a:pt x="589" y="98"/>
                </a:lnTo>
                <a:lnTo>
                  <a:pt x="574" y="46"/>
                </a:lnTo>
                <a:lnTo>
                  <a:pt x="609" y="35"/>
                </a:lnTo>
                <a:lnTo>
                  <a:pt x="639" y="86"/>
                </a:lnTo>
                <a:lnTo>
                  <a:pt x="673" y="77"/>
                </a:lnTo>
                <a:lnTo>
                  <a:pt x="657" y="25"/>
                </a:lnTo>
                <a:lnTo>
                  <a:pt x="696" y="17"/>
                </a:lnTo>
                <a:lnTo>
                  <a:pt x="729" y="64"/>
                </a:lnTo>
                <a:lnTo>
                  <a:pt x="767" y="61"/>
                </a:lnTo>
                <a:lnTo>
                  <a:pt x="752" y="9"/>
                </a:lnTo>
                <a:lnTo>
                  <a:pt x="801" y="4"/>
                </a:lnTo>
                <a:lnTo>
                  <a:pt x="826" y="52"/>
                </a:lnTo>
                <a:lnTo>
                  <a:pt x="858" y="50"/>
                </a:lnTo>
                <a:lnTo>
                  <a:pt x="861" y="2"/>
                </a:lnTo>
                <a:lnTo>
                  <a:pt x="908" y="1"/>
                </a:lnTo>
                <a:lnTo>
                  <a:pt x="920" y="52"/>
                </a:lnTo>
                <a:lnTo>
                  <a:pt x="901" y="118"/>
                </a:lnTo>
                <a:lnTo>
                  <a:pt x="825" y="122"/>
                </a:lnTo>
                <a:lnTo>
                  <a:pt x="752" y="131"/>
                </a:lnTo>
                <a:lnTo>
                  <a:pt x="680" y="147"/>
                </a:lnTo>
                <a:lnTo>
                  <a:pt x="611" y="168"/>
                </a:lnTo>
                <a:lnTo>
                  <a:pt x="547" y="194"/>
                </a:lnTo>
                <a:lnTo>
                  <a:pt x="486" y="227"/>
                </a:lnTo>
                <a:lnTo>
                  <a:pt x="428" y="264"/>
                </a:lnTo>
                <a:lnTo>
                  <a:pt x="375" y="305"/>
                </a:lnTo>
                <a:lnTo>
                  <a:pt x="327" y="351"/>
                </a:lnTo>
                <a:lnTo>
                  <a:pt x="284" y="402"/>
                </a:lnTo>
                <a:lnTo>
                  <a:pt x="247" y="456"/>
                </a:lnTo>
                <a:lnTo>
                  <a:pt x="216" y="515"/>
                </a:lnTo>
                <a:lnTo>
                  <a:pt x="191" y="576"/>
                </a:lnTo>
                <a:lnTo>
                  <a:pt x="172" y="640"/>
                </a:lnTo>
                <a:lnTo>
                  <a:pt x="161" y="708"/>
                </a:lnTo>
                <a:lnTo>
                  <a:pt x="157" y="779"/>
                </a:lnTo>
                <a:lnTo>
                  <a:pt x="161" y="849"/>
                </a:lnTo>
                <a:lnTo>
                  <a:pt x="172" y="916"/>
                </a:lnTo>
                <a:lnTo>
                  <a:pt x="191" y="979"/>
                </a:lnTo>
                <a:lnTo>
                  <a:pt x="216" y="1040"/>
                </a:lnTo>
                <a:lnTo>
                  <a:pt x="247" y="1098"/>
                </a:lnTo>
                <a:lnTo>
                  <a:pt x="284" y="1151"/>
                </a:lnTo>
                <a:lnTo>
                  <a:pt x="327" y="1201"/>
                </a:lnTo>
                <a:lnTo>
                  <a:pt x="375" y="1245"/>
                </a:lnTo>
                <a:lnTo>
                  <a:pt x="428" y="1287"/>
                </a:lnTo>
                <a:lnTo>
                  <a:pt x="486" y="1323"/>
                </a:lnTo>
                <a:lnTo>
                  <a:pt x="547" y="1354"/>
                </a:lnTo>
                <a:lnTo>
                  <a:pt x="611" y="1380"/>
                </a:lnTo>
                <a:lnTo>
                  <a:pt x="680" y="1401"/>
                </a:lnTo>
                <a:lnTo>
                  <a:pt x="752" y="1416"/>
                </a:lnTo>
                <a:lnTo>
                  <a:pt x="825" y="1425"/>
                </a:lnTo>
                <a:lnTo>
                  <a:pt x="901" y="1429"/>
                </a:lnTo>
                <a:lnTo>
                  <a:pt x="977" y="1425"/>
                </a:lnTo>
                <a:lnTo>
                  <a:pt x="1051" y="1416"/>
                </a:lnTo>
                <a:lnTo>
                  <a:pt x="1121" y="1401"/>
                </a:lnTo>
                <a:lnTo>
                  <a:pt x="1189" y="1380"/>
                </a:lnTo>
                <a:lnTo>
                  <a:pt x="1255" y="1354"/>
                </a:lnTo>
                <a:lnTo>
                  <a:pt x="1316" y="1323"/>
                </a:lnTo>
                <a:lnTo>
                  <a:pt x="1372" y="1287"/>
                </a:lnTo>
                <a:lnTo>
                  <a:pt x="1425" y="1245"/>
                </a:lnTo>
                <a:lnTo>
                  <a:pt x="1474" y="1201"/>
                </a:lnTo>
                <a:lnTo>
                  <a:pt x="1516" y="1151"/>
                </a:lnTo>
                <a:lnTo>
                  <a:pt x="1553" y="1098"/>
                </a:lnTo>
                <a:lnTo>
                  <a:pt x="1584" y="1040"/>
                </a:lnTo>
                <a:lnTo>
                  <a:pt x="1610" y="979"/>
                </a:lnTo>
                <a:lnTo>
                  <a:pt x="1628" y="916"/>
                </a:lnTo>
                <a:lnTo>
                  <a:pt x="1640" y="849"/>
                </a:lnTo>
                <a:lnTo>
                  <a:pt x="1643" y="779"/>
                </a:lnTo>
                <a:lnTo>
                  <a:pt x="1640" y="708"/>
                </a:lnTo>
                <a:lnTo>
                  <a:pt x="1628" y="640"/>
                </a:lnTo>
                <a:lnTo>
                  <a:pt x="1610" y="576"/>
                </a:lnTo>
                <a:lnTo>
                  <a:pt x="1584" y="515"/>
                </a:lnTo>
                <a:lnTo>
                  <a:pt x="1553" y="456"/>
                </a:lnTo>
                <a:lnTo>
                  <a:pt x="1516" y="402"/>
                </a:lnTo>
                <a:lnTo>
                  <a:pt x="1474" y="351"/>
                </a:lnTo>
                <a:lnTo>
                  <a:pt x="1425" y="305"/>
                </a:lnTo>
                <a:lnTo>
                  <a:pt x="1372" y="264"/>
                </a:lnTo>
                <a:lnTo>
                  <a:pt x="1316" y="227"/>
                </a:lnTo>
                <a:lnTo>
                  <a:pt x="1255" y="194"/>
                </a:lnTo>
                <a:lnTo>
                  <a:pt x="1189" y="168"/>
                </a:lnTo>
                <a:lnTo>
                  <a:pt x="1121" y="147"/>
                </a:lnTo>
                <a:lnTo>
                  <a:pt x="1051" y="131"/>
                </a:lnTo>
                <a:lnTo>
                  <a:pt x="977" y="122"/>
                </a:lnTo>
                <a:lnTo>
                  <a:pt x="901" y="118"/>
                </a:lnTo>
                <a:lnTo>
                  <a:pt x="920" y="52"/>
                </a:lnTo>
                <a:close/>
              </a:path>
            </a:pathLst>
          </a:custGeom>
          <a:solidFill>
            <a:srgbClr val="800000"/>
          </a:solidFill>
          <a:ln w="9525">
            <a:solidFill>
              <a:srgbClr val="800000"/>
            </a:solidFill>
            <a:round/>
            <a:headEnd/>
            <a:tailEnd/>
          </a:ln>
        </p:spPr>
        <p:txBody>
          <a:bodyPr/>
          <a:lstStyle/>
          <a:p>
            <a:pPr eaLnBrk="0" hangingPunct="0"/>
            <a:endParaRPr lang="fr-CA" sz="4800"/>
          </a:p>
        </p:txBody>
      </p:sp>
      <p:grpSp>
        <p:nvGrpSpPr>
          <p:cNvPr id="156" name="Grouper 66"/>
          <p:cNvGrpSpPr>
            <a:grpSpLocks/>
          </p:cNvGrpSpPr>
          <p:nvPr/>
        </p:nvGrpSpPr>
        <p:grpSpPr bwMode="auto">
          <a:xfrm>
            <a:off x="14982405" y="4358266"/>
            <a:ext cx="5334000" cy="5464181"/>
            <a:chOff x="5025650" y="2221413"/>
            <a:chExt cx="3429000" cy="3348045"/>
          </a:xfrm>
        </p:grpSpPr>
        <p:sp>
          <p:nvSpPr>
            <p:cNvPr id="157" name="Freeform 51"/>
            <p:cNvSpPr>
              <a:spLocks/>
            </p:cNvSpPr>
            <p:nvPr/>
          </p:nvSpPr>
          <p:spPr bwMode="auto">
            <a:xfrm rot="5400000">
              <a:off x="6259185" y="4404072"/>
              <a:ext cx="1855917" cy="474855"/>
            </a:xfrm>
            <a:custGeom>
              <a:avLst/>
              <a:gdLst/>
              <a:ahLst/>
              <a:cxnLst>
                <a:cxn ang="0">
                  <a:pos x="0" y="1310"/>
                </a:cxn>
                <a:cxn ang="0">
                  <a:pos x="282" y="1384"/>
                </a:cxn>
                <a:cxn ang="0">
                  <a:pos x="370" y="1391"/>
                </a:cxn>
                <a:cxn ang="0">
                  <a:pos x="432" y="1388"/>
                </a:cxn>
                <a:cxn ang="0">
                  <a:pos x="495" y="1387"/>
                </a:cxn>
                <a:cxn ang="0">
                  <a:pos x="614" y="1368"/>
                </a:cxn>
                <a:cxn ang="0">
                  <a:pos x="651" y="1355"/>
                </a:cxn>
                <a:cxn ang="0">
                  <a:pos x="694" y="1343"/>
                </a:cxn>
                <a:cxn ang="0">
                  <a:pos x="716" y="1338"/>
                </a:cxn>
                <a:cxn ang="0">
                  <a:pos x="752" y="1320"/>
                </a:cxn>
                <a:cxn ang="0">
                  <a:pos x="788" y="1308"/>
                </a:cxn>
                <a:cxn ang="0">
                  <a:pos x="848" y="1278"/>
                </a:cxn>
                <a:cxn ang="0">
                  <a:pos x="874" y="1266"/>
                </a:cxn>
                <a:cxn ang="0">
                  <a:pos x="888" y="1254"/>
                </a:cxn>
                <a:cxn ang="0">
                  <a:pos x="980" y="1188"/>
                </a:cxn>
                <a:cxn ang="0">
                  <a:pos x="1056" y="1124"/>
                </a:cxn>
                <a:cxn ang="0">
                  <a:pos x="1070" y="1004"/>
                </a:cxn>
                <a:cxn ang="0">
                  <a:pos x="1068" y="870"/>
                </a:cxn>
                <a:cxn ang="0">
                  <a:pos x="1050" y="738"/>
                </a:cxn>
                <a:cxn ang="0">
                  <a:pos x="1020" y="640"/>
                </a:cxn>
                <a:cxn ang="0">
                  <a:pos x="966" y="508"/>
                </a:cxn>
                <a:cxn ang="0">
                  <a:pos x="908" y="412"/>
                </a:cxn>
                <a:cxn ang="0">
                  <a:pos x="850" y="334"/>
                </a:cxn>
                <a:cxn ang="0">
                  <a:pos x="798" y="274"/>
                </a:cxn>
                <a:cxn ang="0">
                  <a:pos x="756" y="238"/>
                </a:cxn>
                <a:cxn ang="0">
                  <a:pos x="712" y="198"/>
                </a:cxn>
                <a:cxn ang="0">
                  <a:pos x="660" y="156"/>
                </a:cxn>
                <a:cxn ang="0">
                  <a:pos x="604" y="122"/>
                </a:cxn>
                <a:cxn ang="0">
                  <a:pos x="558" y="96"/>
                </a:cxn>
                <a:cxn ang="0">
                  <a:pos x="498" y="64"/>
                </a:cxn>
                <a:cxn ang="0">
                  <a:pos x="432" y="40"/>
                </a:cxn>
                <a:cxn ang="0">
                  <a:pos x="382" y="22"/>
                </a:cxn>
                <a:cxn ang="0">
                  <a:pos x="340" y="12"/>
                </a:cxn>
                <a:cxn ang="0">
                  <a:pos x="284" y="0"/>
                </a:cxn>
                <a:cxn ang="0">
                  <a:pos x="350" y="76"/>
                </a:cxn>
                <a:cxn ang="0">
                  <a:pos x="384" y="126"/>
                </a:cxn>
                <a:cxn ang="0">
                  <a:pos x="418" y="176"/>
                </a:cxn>
                <a:cxn ang="0">
                  <a:pos x="458" y="256"/>
                </a:cxn>
                <a:cxn ang="0">
                  <a:pos x="480" y="308"/>
                </a:cxn>
                <a:cxn ang="0">
                  <a:pos x="506" y="376"/>
                </a:cxn>
                <a:cxn ang="0">
                  <a:pos x="522" y="444"/>
                </a:cxn>
                <a:cxn ang="0">
                  <a:pos x="534" y="512"/>
                </a:cxn>
                <a:cxn ang="0">
                  <a:pos x="548" y="640"/>
                </a:cxn>
                <a:cxn ang="0">
                  <a:pos x="544" y="760"/>
                </a:cxn>
                <a:cxn ang="0">
                  <a:pos x="514" y="920"/>
                </a:cxn>
                <a:cxn ang="0">
                  <a:pos x="484" y="1012"/>
                </a:cxn>
                <a:cxn ang="0">
                  <a:pos x="452" y="1082"/>
                </a:cxn>
                <a:cxn ang="0">
                  <a:pos x="430" y="1128"/>
                </a:cxn>
                <a:cxn ang="0">
                  <a:pos x="408" y="1162"/>
                </a:cxn>
                <a:cxn ang="0">
                  <a:pos x="388" y="1192"/>
                </a:cxn>
                <a:cxn ang="0">
                  <a:pos x="364" y="1216"/>
                </a:cxn>
                <a:cxn ang="0">
                  <a:pos x="318" y="1252"/>
                </a:cxn>
                <a:cxn ang="0">
                  <a:pos x="260" y="1286"/>
                </a:cxn>
                <a:cxn ang="0">
                  <a:pos x="182" y="1314"/>
                </a:cxn>
                <a:cxn ang="0">
                  <a:pos x="114" y="1322"/>
                </a:cxn>
                <a:cxn ang="0">
                  <a:pos x="46" y="1316"/>
                </a:cxn>
                <a:cxn ang="0">
                  <a:pos x="0" y="1310"/>
                </a:cxn>
              </a:cxnLst>
              <a:rect l="0" t="0" r="r" b="b"/>
              <a:pathLst>
                <a:path w="1070" h="1391">
                  <a:moveTo>
                    <a:pt x="0" y="1310"/>
                  </a:moveTo>
                  <a:cubicBezTo>
                    <a:pt x="94" y="1335"/>
                    <a:pt x="167" y="1383"/>
                    <a:pt x="282" y="1384"/>
                  </a:cubicBezTo>
                  <a:lnTo>
                    <a:pt x="370" y="1391"/>
                  </a:lnTo>
                  <a:lnTo>
                    <a:pt x="432" y="1388"/>
                  </a:lnTo>
                  <a:cubicBezTo>
                    <a:pt x="452" y="1386"/>
                    <a:pt x="465" y="1390"/>
                    <a:pt x="495" y="1387"/>
                  </a:cubicBezTo>
                  <a:cubicBezTo>
                    <a:pt x="525" y="1384"/>
                    <a:pt x="588" y="1373"/>
                    <a:pt x="614" y="1368"/>
                  </a:cubicBezTo>
                  <a:cubicBezTo>
                    <a:pt x="636" y="1357"/>
                    <a:pt x="624" y="1361"/>
                    <a:pt x="651" y="1355"/>
                  </a:cubicBezTo>
                  <a:cubicBezTo>
                    <a:pt x="659" y="1350"/>
                    <a:pt x="685" y="1345"/>
                    <a:pt x="694" y="1343"/>
                  </a:cubicBezTo>
                  <a:cubicBezTo>
                    <a:pt x="706" y="1327"/>
                    <a:pt x="685" y="1343"/>
                    <a:pt x="716" y="1338"/>
                  </a:cubicBezTo>
                  <a:cubicBezTo>
                    <a:pt x="731" y="1336"/>
                    <a:pt x="739" y="1327"/>
                    <a:pt x="752" y="1320"/>
                  </a:cubicBezTo>
                  <a:cubicBezTo>
                    <a:pt x="763" y="1314"/>
                    <a:pt x="776" y="1311"/>
                    <a:pt x="788" y="1308"/>
                  </a:cubicBezTo>
                  <a:cubicBezTo>
                    <a:pt x="805" y="1296"/>
                    <a:pt x="828" y="1285"/>
                    <a:pt x="848" y="1278"/>
                  </a:cubicBezTo>
                  <a:cubicBezTo>
                    <a:pt x="856" y="1272"/>
                    <a:pt x="874" y="1266"/>
                    <a:pt x="874" y="1266"/>
                  </a:cubicBezTo>
                  <a:cubicBezTo>
                    <a:pt x="878" y="1259"/>
                    <a:pt x="879" y="1254"/>
                    <a:pt x="888" y="1254"/>
                  </a:cubicBezTo>
                  <a:lnTo>
                    <a:pt x="980" y="1188"/>
                  </a:lnTo>
                  <a:lnTo>
                    <a:pt x="1056" y="1124"/>
                  </a:lnTo>
                  <a:lnTo>
                    <a:pt x="1070" y="1004"/>
                  </a:lnTo>
                  <a:lnTo>
                    <a:pt x="1068" y="870"/>
                  </a:lnTo>
                  <a:lnTo>
                    <a:pt x="1050" y="738"/>
                  </a:lnTo>
                  <a:lnTo>
                    <a:pt x="1020" y="640"/>
                  </a:lnTo>
                  <a:lnTo>
                    <a:pt x="966" y="508"/>
                  </a:lnTo>
                  <a:lnTo>
                    <a:pt x="908" y="412"/>
                  </a:lnTo>
                  <a:lnTo>
                    <a:pt x="850" y="334"/>
                  </a:lnTo>
                  <a:lnTo>
                    <a:pt x="798" y="274"/>
                  </a:lnTo>
                  <a:lnTo>
                    <a:pt x="756" y="238"/>
                  </a:lnTo>
                  <a:lnTo>
                    <a:pt x="712" y="198"/>
                  </a:lnTo>
                  <a:lnTo>
                    <a:pt x="660" y="156"/>
                  </a:lnTo>
                  <a:lnTo>
                    <a:pt x="604" y="122"/>
                  </a:lnTo>
                  <a:lnTo>
                    <a:pt x="558" y="96"/>
                  </a:lnTo>
                  <a:lnTo>
                    <a:pt x="498" y="64"/>
                  </a:lnTo>
                  <a:lnTo>
                    <a:pt x="432" y="40"/>
                  </a:lnTo>
                  <a:lnTo>
                    <a:pt x="382" y="22"/>
                  </a:lnTo>
                  <a:lnTo>
                    <a:pt x="340" y="12"/>
                  </a:lnTo>
                  <a:lnTo>
                    <a:pt x="284" y="0"/>
                  </a:lnTo>
                  <a:lnTo>
                    <a:pt x="350" y="76"/>
                  </a:lnTo>
                  <a:lnTo>
                    <a:pt x="384" y="126"/>
                  </a:lnTo>
                  <a:lnTo>
                    <a:pt x="418" y="176"/>
                  </a:lnTo>
                  <a:lnTo>
                    <a:pt x="458" y="256"/>
                  </a:lnTo>
                  <a:lnTo>
                    <a:pt x="480" y="308"/>
                  </a:lnTo>
                  <a:lnTo>
                    <a:pt x="506" y="376"/>
                  </a:lnTo>
                  <a:lnTo>
                    <a:pt x="522" y="444"/>
                  </a:lnTo>
                  <a:lnTo>
                    <a:pt x="534" y="512"/>
                  </a:lnTo>
                  <a:lnTo>
                    <a:pt x="548" y="640"/>
                  </a:lnTo>
                  <a:lnTo>
                    <a:pt x="544" y="760"/>
                  </a:lnTo>
                  <a:lnTo>
                    <a:pt x="514" y="920"/>
                  </a:lnTo>
                  <a:lnTo>
                    <a:pt x="484" y="1012"/>
                  </a:lnTo>
                  <a:lnTo>
                    <a:pt x="452" y="1082"/>
                  </a:lnTo>
                  <a:lnTo>
                    <a:pt x="430" y="1128"/>
                  </a:lnTo>
                  <a:lnTo>
                    <a:pt x="408" y="1162"/>
                  </a:lnTo>
                  <a:lnTo>
                    <a:pt x="388" y="1192"/>
                  </a:lnTo>
                  <a:lnTo>
                    <a:pt x="364" y="1216"/>
                  </a:lnTo>
                  <a:lnTo>
                    <a:pt x="318" y="1252"/>
                  </a:lnTo>
                  <a:lnTo>
                    <a:pt x="260" y="1286"/>
                  </a:lnTo>
                  <a:lnTo>
                    <a:pt x="182" y="1314"/>
                  </a:lnTo>
                  <a:lnTo>
                    <a:pt x="114" y="1322"/>
                  </a:lnTo>
                  <a:lnTo>
                    <a:pt x="46" y="1316"/>
                  </a:lnTo>
                  <a:lnTo>
                    <a:pt x="0" y="1310"/>
                  </a:lnTo>
                  <a:close/>
                </a:path>
              </a:pathLst>
            </a:custGeom>
            <a:solidFill>
              <a:srgbClr val="333399">
                <a:lumMod val="20000"/>
                <a:lumOff val="80000"/>
              </a:srgbClr>
            </a:solidFill>
            <a:ln w="9525" cap="flat" cmpd="sng">
              <a:noFill/>
              <a:prstDash val="solid"/>
              <a:round/>
              <a:headEnd type="none" w="med" len="med"/>
              <a:tailEnd type="none" w="med" len="med"/>
            </a:ln>
            <a:effectLst/>
          </p:spPr>
          <p:txBody>
            <a:bodyPr lIns="0" tIns="0" rIns="0" bIns="0">
              <a:spAutoFit/>
            </a:bodyPr>
            <a:lstStyle/>
            <a:p>
              <a:pPr eaLnBrk="0" hangingPunct="0">
                <a:defRPr/>
              </a:pPr>
              <a:endParaRPr lang="fr-CA" sz="4800">
                <a:latin typeface="Arial" pitchFamily="-105" charset="0"/>
                <a:ea typeface="ＭＳ Ｐゴシック" pitchFamily="-105" charset="-128"/>
                <a:cs typeface="ＭＳ Ｐゴシック" pitchFamily="-105" charset="-128"/>
              </a:endParaRPr>
            </a:p>
          </p:txBody>
        </p:sp>
        <p:sp>
          <p:nvSpPr>
            <p:cNvPr id="158" name="Freeform 50"/>
            <p:cNvSpPr>
              <a:spLocks/>
            </p:cNvSpPr>
            <p:nvPr/>
          </p:nvSpPr>
          <p:spPr bwMode="auto">
            <a:xfrm>
              <a:off x="5029732" y="3124081"/>
              <a:ext cx="1898196" cy="452599"/>
            </a:xfrm>
            <a:custGeom>
              <a:avLst/>
              <a:gdLst/>
              <a:ahLst/>
              <a:cxnLst>
                <a:cxn ang="0">
                  <a:pos x="1070" y="81"/>
                </a:cxn>
                <a:cxn ang="0">
                  <a:pos x="788" y="7"/>
                </a:cxn>
                <a:cxn ang="0">
                  <a:pos x="700" y="0"/>
                </a:cxn>
                <a:cxn ang="0">
                  <a:pos x="638" y="3"/>
                </a:cxn>
                <a:cxn ang="0">
                  <a:pos x="575" y="4"/>
                </a:cxn>
                <a:cxn ang="0">
                  <a:pos x="456" y="23"/>
                </a:cxn>
                <a:cxn ang="0">
                  <a:pos x="419" y="36"/>
                </a:cxn>
                <a:cxn ang="0">
                  <a:pos x="376" y="48"/>
                </a:cxn>
                <a:cxn ang="0">
                  <a:pos x="354" y="53"/>
                </a:cxn>
                <a:cxn ang="0">
                  <a:pos x="318" y="71"/>
                </a:cxn>
                <a:cxn ang="0">
                  <a:pos x="282" y="83"/>
                </a:cxn>
                <a:cxn ang="0">
                  <a:pos x="222" y="113"/>
                </a:cxn>
                <a:cxn ang="0">
                  <a:pos x="196" y="125"/>
                </a:cxn>
                <a:cxn ang="0">
                  <a:pos x="182" y="137"/>
                </a:cxn>
                <a:cxn ang="0">
                  <a:pos x="90" y="203"/>
                </a:cxn>
                <a:cxn ang="0">
                  <a:pos x="14" y="267"/>
                </a:cxn>
                <a:cxn ang="0">
                  <a:pos x="0" y="387"/>
                </a:cxn>
                <a:cxn ang="0">
                  <a:pos x="2" y="521"/>
                </a:cxn>
                <a:cxn ang="0">
                  <a:pos x="20" y="653"/>
                </a:cxn>
                <a:cxn ang="0">
                  <a:pos x="50" y="751"/>
                </a:cxn>
                <a:cxn ang="0">
                  <a:pos x="74" y="823"/>
                </a:cxn>
                <a:cxn ang="0">
                  <a:pos x="104" y="883"/>
                </a:cxn>
                <a:cxn ang="0">
                  <a:pos x="162" y="979"/>
                </a:cxn>
                <a:cxn ang="0">
                  <a:pos x="220" y="1057"/>
                </a:cxn>
                <a:cxn ang="0">
                  <a:pos x="272" y="1117"/>
                </a:cxn>
                <a:cxn ang="0">
                  <a:pos x="310" y="1155"/>
                </a:cxn>
                <a:cxn ang="0">
                  <a:pos x="358" y="1193"/>
                </a:cxn>
                <a:cxn ang="0">
                  <a:pos x="410" y="1235"/>
                </a:cxn>
                <a:cxn ang="0">
                  <a:pos x="466" y="1269"/>
                </a:cxn>
                <a:cxn ang="0">
                  <a:pos x="512" y="1295"/>
                </a:cxn>
                <a:cxn ang="0">
                  <a:pos x="572" y="1327"/>
                </a:cxn>
                <a:cxn ang="0">
                  <a:pos x="638" y="1351"/>
                </a:cxn>
                <a:cxn ang="0">
                  <a:pos x="688" y="1369"/>
                </a:cxn>
                <a:cxn ang="0">
                  <a:pos x="730" y="1379"/>
                </a:cxn>
                <a:cxn ang="0">
                  <a:pos x="786" y="1391"/>
                </a:cxn>
                <a:cxn ang="0">
                  <a:pos x="720" y="1315"/>
                </a:cxn>
                <a:cxn ang="0">
                  <a:pos x="686" y="1265"/>
                </a:cxn>
                <a:cxn ang="0">
                  <a:pos x="652" y="1215"/>
                </a:cxn>
                <a:cxn ang="0">
                  <a:pos x="612" y="1135"/>
                </a:cxn>
                <a:cxn ang="0">
                  <a:pos x="590" y="1083"/>
                </a:cxn>
                <a:cxn ang="0">
                  <a:pos x="564" y="1015"/>
                </a:cxn>
                <a:cxn ang="0">
                  <a:pos x="548" y="947"/>
                </a:cxn>
                <a:cxn ang="0">
                  <a:pos x="536" y="879"/>
                </a:cxn>
                <a:cxn ang="0">
                  <a:pos x="522" y="751"/>
                </a:cxn>
                <a:cxn ang="0">
                  <a:pos x="526" y="631"/>
                </a:cxn>
                <a:cxn ang="0">
                  <a:pos x="556" y="471"/>
                </a:cxn>
                <a:cxn ang="0">
                  <a:pos x="586" y="379"/>
                </a:cxn>
                <a:cxn ang="0">
                  <a:pos x="618" y="309"/>
                </a:cxn>
                <a:cxn ang="0">
                  <a:pos x="640" y="263"/>
                </a:cxn>
                <a:cxn ang="0">
                  <a:pos x="662" y="229"/>
                </a:cxn>
                <a:cxn ang="0">
                  <a:pos x="682" y="199"/>
                </a:cxn>
                <a:cxn ang="0">
                  <a:pos x="706" y="175"/>
                </a:cxn>
                <a:cxn ang="0">
                  <a:pos x="752" y="139"/>
                </a:cxn>
                <a:cxn ang="0">
                  <a:pos x="810" y="105"/>
                </a:cxn>
                <a:cxn ang="0">
                  <a:pos x="888" y="77"/>
                </a:cxn>
                <a:cxn ang="0">
                  <a:pos x="956" y="69"/>
                </a:cxn>
                <a:cxn ang="0">
                  <a:pos x="1024" y="75"/>
                </a:cxn>
                <a:cxn ang="0">
                  <a:pos x="1070" y="81"/>
                </a:cxn>
              </a:cxnLst>
              <a:rect l="0" t="0" r="r" b="b"/>
              <a:pathLst>
                <a:path w="1070" h="1391">
                  <a:moveTo>
                    <a:pt x="1070" y="81"/>
                  </a:moveTo>
                  <a:cubicBezTo>
                    <a:pt x="976" y="56"/>
                    <a:pt x="903" y="8"/>
                    <a:pt x="788" y="7"/>
                  </a:cubicBezTo>
                  <a:lnTo>
                    <a:pt x="700" y="0"/>
                  </a:lnTo>
                  <a:lnTo>
                    <a:pt x="638" y="3"/>
                  </a:lnTo>
                  <a:cubicBezTo>
                    <a:pt x="618" y="5"/>
                    <a:pt x="605" y="1"/>
                    <a:pt x="575" y="4"/>
                  </a:cubicBezTo>
                  <a:cubicBezTo>
                    <a:pt x="545" y="7"/>
                    <a:pt x="482" y="18"/>
                    <a:pt x="456" y="23"/>
                  </a:cubicBezTo>
                  <a:cubicBezTo>
                    <a:pt x="434" y="34"/>
                    <a:pt x="446" y="30"/>
                    <a:pt x="419" y="36"/>
                  </a:cubicBezTo>
                  <a:cubicBezTo>
                    <a:pt x="411" y="41"/>
                    <a:pt x="385" y="46"/>
                    <a:pt x="376" y="48"/>
                  </a:cubicBezTo>
                  <a:cubicBezTo>
                    <a:pt x="364" y="64"/>
                    <a:pt x="385" y="48"/>
                    <a:pt x="354" y="53"/>
                  </a:cubicBezTo>
                  <a:cubicBezTo>
                    <a:pt x="339" y="55"/>
                    <a:pt x="331" y="64"/>
                    <a:pt x="318" y="71"/>
                  </a:cubicBezTo>
                  <a:cubicBezTo>
                    <a:pt x="307" y="77"/>
                    <a:pt x="294" y="80"/>
                    <a:pt x="282" y="83"/>
                  </a:cubicBezTo>
                  <a:cubicBezTo>
                    <a:pt x="265" y="95"/>
                    <a:pt x="242" y="106"/>
                    <a:pt x="222" y="113"/>
                  </a:cubicBezTo>
                  <a:cubicBezTo>
                    <a:pt x="214" y="119"/>
                    <a:pt x="196" y="125"/>
                    <a:pt x="196" y="125"/>
                  </a:cubicBezTo>
                  <a:cubicBezTo>
                    <a:pt x="192" y="132"/>
                    <a:pt x="191" y="137"/>
                    <a:pt x="182" y="137"/>
                  </a:cubicBezTo>
                  <a:lnTo>
                    <a:pt x="90" y="203"/>
                  </a:lnTo>
                  <a:lnTo>
                    <a:pt x="14" y="267"/>
                  </a:lnTo>
                  <a:lnTo>
                    <a:pt x="0" y="387"/>
                  </a:lnTo>
                  <a:lnTo>
                    <a:pt x="2" y="521"/>
                  </a:lnTo>
                  <a:lnTo>
                    <a:pt x="20" y="653"/>
                  </a:lnTo>
                  <a:lnTo>
                    <a:pt x="50" y="751"/>
                  </a:lnTo>
                  <a:lnTo>
                    <a:pt x="74" y="823"/>
                  </a:lnTo>
                  <a:lnTo>
                    <a:pt x="104" y="883"/>
                  </a:lnTo>
                  <a:lnTo>
                    <a:pt x="162" y="979"/>
                  </a:lnTo>
                  <a:lnTo>
                    <a:pt x="220" y="1057"/>
                  </a:lnTo>
                  <a:lnTo>
                    <a:pt x="272" y="1117"/>
                  </a:lnTo>
                  <a:lnTo>
                    <a:pt x="310" y="1155"/>
                  </a:lnTo>
                  <a:lnTo>
                    <a:pt x="358" y="1193"/>
                  </a:lnTo>
                  <a:lnTo>
                    <a:pt x="410" y="1235"/>
                  </a:lnTo>
                  <a:lnTo>
                    <a:pt x="466" y="1269"/>
                  </a:lnTo>
                  <a:lnTo>
                    <a:pt x="512" y="1295"/>
                  </a:lnTo>
                  <a:lnTo>
                    <a:pt x="572" y="1327"/>
                  </a:lnTo>
                  <a:lnTo>
                    <a:pt x="638" y="1351"/>
                  </a:lnTo>
                  <a:lnTo>
                    <a:pt x="688" y="1369"/>
                  </a:lnTo>
                  <a:lnTo>
                    <a:pt x="730" y="1379"/>
                  </a:lnTo>
                  <a:lnTo>
                    <a:pt x="786" y="1391"/>
                  </a:lnTo>
                  <a:lnTo>
                    <a:pt x="720" y="1315"/>
                  </a:lnTo>
                  <a:lnTo>
                    <a:pt x="686" y="1265"/>
                  </a:lnTo>
                  <a:lnTo>
                    <a:pt x="652" y="1215"/>
                  </a:lnTo>
                  <a:lnTo>
                    <a:pt x="612" y="1135"/>
                  </a:lnTo>
                  <a:lnTo>
                    <a:pt x="590" y="1083"/>
                  </a:lnTo>
                  <a:lnTo>
                    <a:pt x="564" y="1015"/>
                  </a:lnTo>
                  <a:lnTo>
                    <a:pt x="548" y="947"/>
                  </a:lnTo>
                  <a:lnTo>
                    <a:pt x="536" y="879"/>
                  </a:lnTo>
                  <a:lnTo>
                    <a:pt x="522" y="751"/>
                  </a:lnTo>
                  <a:lnTo>
                    <a:pt x="526" y="631"/>
                  </a:lnTo>
                  <a:lnTo>
                    <a:pt x="556" y="471"/>
                  </a:lnTo>
                  <a:lnTo>
                    <a:pt x="586" y="379"/>
                  </a:lnTo>
                  <a:lnTo>
                    <a:pt x="618" y="309"/>
                  </a:lnTo>
                  <a:lnTo>
                    <a:pt x="640" y="263"/>
                  </a:lnTo>
                  <a:lnTo>
                    <a:pt x="662" y="229"/>
                  </a:lnTo>
                  <a:lnTo>
                    <a:pt x="682" y="199"/>
                  </a:lnTo>
                  <a:lnTo>
                    <a:pt x="706" y="175"/>
                  </a:lnTo>
                  <a:lnTo>
                    <a:pt x="752" y="139"/>
                  </a:lnTo>
                  <a:lnTo>
                    <a:pt x="810" y="105"/>
                  </a:lnTo>
                  <a:lnTo>
                    <a:pt x="888" y="77"/>
                  </a:lnTo>
                  <a:lnTo>
                    <a:pt x="956" y="69"/>
                  </a:lnTo>
                  <a:lnTo>
                    <a:pt x="1024" y="75"/>
                  </a:lnTo>
                  <a:lnTo>
                    <a:pt x="1070" y="81"/>
                  </a:lnTo>
                  <a:close/>
                </a:path>
              </a:pathLst>
            </a:custGeom>
            <a:solidFill>
              <a:srgbClr val="333399">
                <a:lumMod val="40000"/>
                <a:lumOff val="60000"/>
              </a:srgbClr>
            </a:solidFill>
            <a:ln w="9525" cap="flat" cmpd="sng">
              <a:noFill/>
              <a:prstDash val="solid"/>
              <a:round/>
              <a:headEnd type="none" w="med" len="med"/>
              <a:tailEnd type="none" w="med" len="med"/>
            </a:ln>
            <a:effectLst/>
          </p:spPr>
          <p:txBody>
            <a:bodyPr lIns="0" tIns="0" rIns="0" bIns="0">
              <a:spAutoFit/>
            </a:bodyPr>
            <a:lstStyle/>
            <a:p>
              <a:pPr eaLnBrk="0" hangingPunct="0">
                <a:defRPr/>
              </a:pPr>
              <a:endParaRPr lang="fr-CA" sz="4800">
                <a:latin typeface="Arial" pitchFamily="-105" charset="0"/>
                <a:ea typeface="ＭＳ Ｐゴシック" pitchFamily="-105" charset="-128"/>
                <a:cs typeface="ＭＳ Ｐゴシック" pitchFamily="-105" charset="-128"/>
              </a:endParaRPr>
            </a:p>
          </p:txBody>
        </p:sp>
        <p:sp>
          <p:nvSpPr>
            <p:cNvPr id="159" name="Freeform 49"/>
            <p:cNvSpPr>
              <a:spLocks/>
            </p:cNvSpPr>
            <p:nvPr/>
          </p:nvSpPr>
          <p:spPr bwMode="auto">
            <a:xfrm rot="16200000">
              <a:off x="5365197" y="2911944"/>
              <a:ext cx="1855917" cy="474855"/>
            </a:xfrm>
            <a:custGeom>
              <a:avLst/>
              <a:gdLst/>
              <a:ahLst/>
              <a:cxnLst>
                <a:cxn ang="0">
                  <a:pos x="0" y="1310"/>
                </a:cxn>
                <a:cxn ang="0">
                  <a:pos x="282" y="1384"/>
                </a:cxn>
                <a:cxn ang="0">
                  <a:pos x="370" y="1391"/>
                </a:cxn>
                <a:cxn ang="0">
                  <a:pos x="432" y="1388"/>
                </a:cxn>
                <a:cxn ang="0">
                  <a:pos x="495" y="1387"/>
                </a:cxn>
                <a:cxn ang="0">
                  <a:pos x="614" y="1368"/>
                </a:cxn>
                <a:cxn ang="0">
                  <a:pos x="651" y="1355"/>
                </a:cxn>
                <a:cxn ang="0">
                  <a:pos x="694" y="1343"/>
                </a:cxn>
                <a:cxn ang="0">
                  <a:pos x="716" y="1338"/>
                </a:cxn>
                <a:cxn ang="0">
                  <a:pos x="752" y="1320"/>
                </a:cxn>
                <a:cxn ang="0">
                  <a:pos x="788" y="1308"/>
                </a:cxn>
                <a:cxn ang="0">
                  <a:pos x="848" y="1278"/>
                </a:cxn>
                <a:cxn ang="0">
                  <a:pos x="874" y="1266"/>
                </a:cxn>
                <a:cxn ang="0">
                  <a:pos x="888" y="1254"/>
                </a:cxn>
                <a:cxn ang="0">
                  <a:pos x="980" y="1188"/>
                </a:cxn>
                <a:cxn ang="0">
                  <a:pos x="1056" y="1124"/>
                </a:cxn>
                <a:cxn ang="0">
                  <a:pos x="1070" y="1004"/>
                </a:cxn>
                <a:cxn ang="0">
                  <a:pos x="1068" y="870"/>
                </a:cxn>
                <a:cxn ang="0">
                  <a:pos x="1050" y="738"/>
                </a:cxn>
                <a:cxn ang="0">
                  <a:pos x="1020" y="640"/>
                </a:cxn>
                <a:cxn ang="0">
                  <a:pos x="966" y="508"/>
                </a:cxn>
                <a:cxn ang="0">
                  <a:pos x="908" y="412"/>
                </a:cxn>
                <a:cxn ang="0">
                  <a:pos x="850" y="334"/>
                </a:cxn>
                <a:cxn ang="0">
                  <a:pos x="798" y="274"/>
                </a:cxn>
                <a:cxn ang="0">
                  <a:pos x="756" y="238"/>
                </a:cxn>
                <a:cxn ang="0">
                  <a:pos x="712" y="198"/>
                </a:cxn>
                <a:cxn ang="0">
                  <a:pos x="660" y="156"/>
                </a:cxn>
                <a:cxn ang="0">
                  <a:pos x="604" y="122"/>
                </a:cxn>
                <a:cxn ang="0">
                  <a:pos x="558" y="96"/>
                </a:cxn>
                <a:cxn ang="0">
                  <a:pos x="498" y="64"/>
                </a:cxn>
                <a:cxn ang="0">
                  <a:pos x="432" y="40"/>
                </a:cxn>
                <a:cxn ang="0">
                  <a:pos x="382" y="22"/>
                </a:cxn>
                <a:cxn ang="0">
                  <a:pos x="340" y="12"/>
                </a:cxn>
                <a:cxn ang="0">
                  <a:pos x="284" y="0"/>
                </a:cxn>
                <a:cxn ang="0">
                  <a:pos x="350" y="76"/>
                </a:cxn>
                <a:cxn ang="0">
                  <a:pos x="384" y="126"/>
                </a:cxn>
                <a:cxn ang="0">
                  <a:pos x="418" y="176"/>
                </a:cxn>
                <a:cxn ang="0">
                  <a:pos x="458" y="256"/>
                </a:cxn>
                <a:cxn ang="0">
                  <a:pos x="480" y="308"/>
                </a:cxn>
                <a:cxn ang="0">
                  <a:pos x="506" y="376"/>
                </a:cxn>
                <a:cxn ang="0">
                  <a:pos x="522" y="444"/>
                </a:cxn>
                <a:cxn ang="0">
                  <a:pos x="534" y="512"/>
                </a:cxn>
                <a:cxn ang="0">
                  <a:pos x="548" y="640"/>
                </a:cxn>
                <a:cxn ang="0">
                  <a:pos x="544" y="760"/>
                </a:cxn>
                <a:cxn ang="0">
                  <a:pos x="514" y="920"/>
                </a:cxn>
                <a:cxn ang="0">
                  <a:pos x="484" y="1012"/>
                </a:cxn>
                <a:cxn ang="0">
                  <a:pos x="452" y="1082"/>
                </a:cxn>
                <a:cxn ang="0">
                  <a:pos x="430" y="1128"/>
                </a:cxn>
                <a:cxn ang="0">
                  <a:pos x="408" y="1162"/>
                </a:cxn>
                <a:cxn ang="0">
                  <a:pos x="388" y="1192"/>
                </a:cxn>
                <a:cxn ang="0">
                  <a:pos x="364" y="1216"/>
                </a:cxn>
                <a:cxn ang="0">
                  <a:pos x="318" y="1252"/>
                </a:cxn>
                <a:cxn ang="0">
                  <a:pos x="260" y="1286"/>
                </a:cxn>
                <a:cxn ang="0">
                  <a:pos x="182" y="1314"/>
                </a:cxn>
                <a:cxn ang="0">
                  <a:pos x="114" y="1322"/>
                </a:cxn>
                <a:cxn ang="0">
                  <a:pos x="46" y="1316"/>
                </a:cxn>
                <a:cxn ang="0">
                  <a:pos x="0" y="1310"/>
                </a:cxn>
              </a:cxnLst>
              <a:rect l="0" t="0" r="r" b="b"/>
              <a:pathLst>
                <a:path w="1070" h="1391">
                  <a:moveTo>
                    <a:pt x="0" y="1310"/>
                  </a:moveTo>
                  <a:cubicBezTo>
                    <a:pt x="94" y="1335"/>
                    <a:pt x="167" y="1383"/>
                    <a:pt x="282" y="1384"/>
                  </a:cubicBezTo>
                  <a:lnTo>
                    <a:pt x="370" y="1391"/>
                  </a:lnTo>
                  <a:lnTo>
                    <a:pt x="432" y="1388"/>
                  </a:lnTo>
                  <a:cubicBezTo>
                    <a:pt x="452" y="1386"/>
                    <a:pt x="465" y="1390"/>
                    <a:pt x="495" y="1387"/>
                  </a:cubicBezTo>
                  <a:cubicBezTo>
                    <a:pt x="525" y="1384"/>
                    <a:pt x="588" y="1373"/>
                    <a:pt x="614" y="1368"/>
                  </a:cubicBezTo>
                  <a:cubicBezTo>
                    <a:pt x="636" y="1357"/>
                    <a:pt x="624" y="1361"/>
                    <a:pt x="651" y="1355"/>
                  </a:cubicBezTo>
                  <a:cubicBezTo>
                    <a:pt x="659" y="1350"/>
                    <a:pt x="685" y="1345"/>
                    <a:pt x="694" y="1343"/>
                  </a:cubicBezTo>
                  <a:cubicBezTo>
                    <a:pt x="706" y="1327"/>
                    <a:pt x="685" y="1343"/>
                    <a:pt x="716" y="1338"/>
                  </a:cubicBezTo>
                  <a:cubicBezTo>
                    <a:pt x="731" y="1336"/>
                    <a:pt x="739" y="1327"/>
                    <a:pt x="752" y="1320"/>
                  </a:cubicBezTo>
                  <a:cubicBezTo>
                    <a:pt x="763" y="1314"/>
                    <a:pt x="776" y="1311"/>
                    <a:pt x="788" y="1308"/>
                  </a:cubicBezTo>
                  <a:cubicBezTo>
                    <a:pt x="805" y="1296"/>
                    <a:pt x="828" y="1285"/>
                    <a:pt x="848" y="1278"/>
                  </a:cubicBezTo>
                  <a:cubicBezTo>
                    <a:pt x="856" y="1272"/>
                    <a:pt x="874" y="1266"/>
                    <a:pt x="874" y="1266"/>
                  </a:cubicBezTo>
                  <a:cubicBezTo>
                    <a:pt x="878" y="1259"/>
                    <a:pt x="879" y="1254"/>
                    <a:pt x="888" y="1254"/>
                  </a:cubicBezTo>
                  <a:lnTo>
                    <a:pt x="980" y="1188"/>
                  </a:lnTo>
                  <a:lnTo>
                    <a:pt x="1056" y="1124"/>
                  </a:lnTo>
                  <a:lnTo>
                    <a:pt x="1070" y="1004"/>
                  </a:lnTo>
                  <a:lnTo>
                    <a:pt x="1068" y="870"/>
                  </a:lnTo>
                  <a:lnTo>
                    <a:pt x="1050" y="738"/>
                  </a:lnTo>
                  <a:lnTo>
                    <a:pt x="1020" y="640"/>
                  </a:lnTo>
                  <a:lnTo>
                    <a:pt x="966" y="508"/>
                  </a:lnTo>
                  <a:lnTo>
                    <a:pt x="908" y="412"/>
                  </a:lnTo>
                  <a:lnTo>
                    <a:pt x="850" y="334"/>
                  </a:lnTo>
                  <a:lnTo>
                    <a:pt x="798" y="274"/>
                  </a:lnTo>
                  <a:lnTo>
                    <a:pt x="756" y="238"/>
                  </a:lnTo>
                  <a:lnTo>
                    <a:pt x="712" y="198"/>
                  </a:lnTo>
                  <a:lnTo>
                    <a:pt x="660" y="156"/>
                  </a:lnTo>
                  <a:lnTo>
                    <a:pt x="604" y="122"/>
                  </a:lnTo>
                  <a:lnTo>
                    <a:pt x="558" y="96"/>
                  </a:lnTo>
                  <a:lnTo>
                    <a:pt x="498" y="64"/>
                  </a:lnTo>
                  <a:lnTo>
                    <a:pt x="432" y="40"/>
                  </a:lnTo>
                  <a:lnTo>
                    <a:pt x="382" y="22"/>
                  </a:lnTo>
                  <a:lnTo>
                    <a:pt x="340" y="12"/>
                  </a:lnTo>
                  <a:lnTo>
                    <a:pt x="284" y="0"/>
                  </a:lnTo>
                  <a:lnTo>
                    <a:pt x="350" y="76"/>
                  </a:lnTo>
                  <a:lnTo>
                    <a:pt x="384" y="126"/>
                  </a:lnTo>
                  <a:lnTo>
                    <a:pt x="418" y="176"/>
                  </a:lnTo>
                  <a:lnTo>
                    <a:pt x="458" y="256"/>
                  </a:lnTo>
                  <a:lnTo>
                    <a:pt x="480" y="308"/>
                  </a:lnTo>
                  <a:lnTo>
                    <a:pt x="506" y="376"/>
                  </a:lnTo>
                  <a:lnTo>
                    <a:pt x="522" y="444"/>
                  </a:lnTo>
                  <a:lnTo>
                    <a:pt x="534" y="512"/>
                  </a:lnTo>
                  <a:lnTo>
                    <a:pt x="548" y="640"/>
                  </a:lnTo>
                  <a:lnTo>
                    <a:pt x="544" y="760"/>
                  </a:lnTo>
                  <a:lnTo>
                    <a:pt x="514" y="920"/>
                  </a:lnTo>
                  <a:lnTo>
                    <a:pt x="484" y="1012"/>
                  </a:lnTo>
                  <a:lnTo>
                    <a:pt x="452" y="1082"/>
                  </a:lnTo>
                  <a:lnTo>
                    <a:pt x="430" y="1128"/>
                  </a:lnTo>
                  <a:lnTo>
                    <a:pt x="408" y="1162"/>
                  </a:lnTo>
                  <a:lnTo>
                    <a:pt x="388" y="1192"/>
                  </a:lnTo>
                  <a:lnTo>
                    <a:pt x="364" y="1216"/>
                  </a:lnTo>
                  <a:lnTo>
                    <a:pt x="318" y="1252"/>
                  </a:lnTo>
                  <a:lnTo>
                    <a:pt x="260" y="1286"/>
                  </a:lnTo>
                  <a:lnTo>
                    <a:pt x="182" y="1314"/>
                  </a:lnTo>
                  <a:lnTo>
                    <a:pt x="114" y="1322"/>
                  </a:lnTo>
                  <a:lnTo>
                    <a:pt x="46" y="1316"/>
                  </a:lnTo>
                  <a:lnTo>
                    <a:pt x="0" y="1310"/>
                  </a:lnTo>
                  <a:close/>
                </a:path>
              </a:pathLst>
            </a:custGeom>
            <a:solidFill>
              <a:srgbClr val="333399">
                <a:lumMod val="20000"/>
                <a:lumOff val="80000"/>
              </a:srgbClr>
            </a:solidFill>
            <a:ln w="9525" cap="flat" cmpd="sng">
              <a:noFill/>
              <a:prstDash val="solid"/>
              <a:round/>
              <a:headEnd type="none" w="med" len="med"/>
              <a:tailEnd type="none" w="med" len="med"/>
            </a:ln>
            <a:effectLst/>
          </p:spPr>
          <p:txBody>
            <a:bodyPr lIns="0" tIns="0" rIns="0" bIns="0">
              <a:spAutoFit/>
            </a:bodyPr>
            <a:lstStyle/>
            <a:p>
              <a:pPr eaLnBrk="0" hangingPunct="0">
                <a:defRPr/>
              </a:pPr>
              <a:endParaRPr lang="fr-CA" sz="4800">
                <a:latin typeface="Arial" pitchFamily="-105" charset="0"/>
                <a:ea typeface="ＭＳ Ｐゴシック" pitchFamily="-105" charset="-128"/>
                <a:cs typeface="ＭＳ Ｐゴシック" pitchFamily="-105" charset="-128"/>
              </a:endParaRPr>
            </a:p>
          </p:txBody>
        </p:sp>
        <p:sp>
          <p:nvSpPr>
            <p:cNvPr id="160" name="Freeform 48"/>
            <p:cNvSpPr>
              <a:spLocks/>
            </p:cNvSpPr>
            <p:nvPr/>
          </p:nvSpPr>
          <p:spPr bwMode="auto">
            <a:xfrm>
              <a:off x="6556454" y="2248647"/>
              <a:ext cx="1898196" cy="452599"/>
            </a:xfrm>
            <a:custGeom>
              <a:avLst/>
              <a:gdLst/>
              <a:ahLst/>
              <a:cxnLst>
                <a:cxn ang="0">
                  <a:pos x="0" y="1310"/>
                </a:cxn>
                <a:cxn ang="0">
                  <a:pos x="282" y="1384"/>
                </a:cxn>
                <a:cxn ang="0">
                  <a:pos x="370" y="1391"/>
                </a:cxn>
                <a:cxn ang="0">
                  <a:pos x="432" y="1388"/>
                </a:cxn>
                <a:cxn ang="0">
                  <a:pos x="495" y="1387"/>
                </a:cxn>
                <a:cxn ang="0">
                  <a:pos x="614" y="1368"/>
                </a:cxn>
                <a:cxn ang="0">
                  <a:pos x="651" y="1355"/>
                </a:cxn>
                <a:cxn ang="0">
                  <a:pos x="694" y="1343"/>
                </a:cxn>
                <a:cxn ang="0">
                  <a:pos x="716" y="1338"/>
                </a:cxn>
                <a:cxn ang="0">
                  <a:pos x="752" y="1320"/>
                </a:cxn>
                <a:cxn ang="0">
                  <a:pos x="788" y="1308"/>
                </a:cxn>
                <a:cxn ang="0">
                  <a:pos x="848" y="1278"/>
                </a:cxn>
                <a:cxn ang="0">
                  <a:pos x="874" y="1266"/>
                </a:cxn>
                <a:cxn ang="0">
                  <a:pos x="888" y="1254"/>
                </a:cxn>
                <a:cxn ang="0">
                  <a:pos x="980" y="1188"/>
                </a:cxn>
                <a:cxn ang="0">
                  <a:pos x="1056" y="1124"/>
                </a:cxn>
                <a:cxn ang="0">
                  <a:pos x="1070" y="1004"/>
                </a:cxn>
                <a:cxn ang="0">
                  <a:pos x="1068" y="870"/>
                </a:cxn>
                <a:cxn ang="0">
                  <a:pos x="1050" y="738"/>
                </a:cxn>
                <a:cxn ang="0">
                  <a:pos x="1020" y="640"/>
                </a:cxn>
                <a:cxn ang="0">
                  <a:pos x="966" y="508"/>
                </a:cxn>
                <a:cxn ang="0">
                  <a:pos x="908" y="412"/>
                </a:cxn>
                <a:cxn ang="0">
                  <a:pos x="850" y="334"/>
                </a:cxn>
                <a:cxn ang="0">
                  <a:pos x="798" y="274"/>
                </a:cxn>
                <a:cxn ang="0">
                  <a:pos x="756" y="238"/>
                </a:cxn>
                <a:cxn ang="0">
                  <a:pos x="712" y="198"/>
                </a:cxn>
                <a:cxn ang="0">
                  <a:pos x="660" y="156"/>
                </a:cxn>
                <a:cxn ang="0">
                  <a:pos x="604" y="122"/>
                </a:cxn>
                <a:cxn ang="0">
                  <a:pos x="558" y="96"/>
                </a:cxn>
                <a:cxn ang="0">
                  <a:pos x="498" y="64"/>
                </a:cxn>
                <a:cxn ang="0">
                  <a:pos x="432" y="40"/>
                </a:cxn>
                <a:cxn ang="0">
                  <a:pos x="382" y="22"/>
                </a:cxn>
                <a:cxn ang="0">
                  <a:pos x="340" y="12"/>
                </a:cxn>
                <a:cxn ang="0">
                  <a:pos x="284" y="0"/>
                </a:cxn>
                <a:cxn ang="0">
                  <a:pos x="350" y="76"/>
                </a:cxn>
                <a:cxn ang="0">
                  <a:pos x="384" y="126"/>
                </a:cxn>
                <a:cxn ang="0">
                  <a:pos x="418" y="176"/>
                </a:cxn>
                <a:cxn ang="0">
                  <a:pos x="458" y="256"/>
                </a:cxn>
                <a:cxn ang="0">
                  <a:pos x="480" y="308"/>
                </a:cxn>
                <a:cxn ang="0">
                  <a:pos x="506" y="376"/>
                </a:cxn>
                <a:cxn ang="0">
                  <a:pos x="522" y="444"/>
                </a:cxn>
                <a:cxn ang="0">
                  <a:pos x="534" y="512"/>
                </a:cxn>
                <a:cxn ang="0">
                  <a:pos x="548" y="640"/>
                </a:cxn>
                <a:cxn ang="0">
                  <a:pos x="544" y="760"/>
                </a:cxn>
                <a:cxn ang="0">
                  <a:pos x="514" y="920"/>
                </a:cxn>
                <a:cxn ang="0">
                  <a:pos x="484" y="1012"/>
                </a:cxn>
                <a:cxn ang="0">
                  <a:pos x="452" y="1082"/>
                </a:cxn>
                <a:cxn ang="0">
                  <a:pos x="430" y="1128"/>
                </a:cxn>
                <a:cxn ang="0">
                  <a:pos x="408" y="1162"/>
                </a:cxn>
                <a:cxn ang="0">
                  <a:pos x="388" y="1192"/>
                </a:cxn>
                <a:cxn ang="0">
                  <a:pos x="364" y="1216"/>
                </a:cxn>
                <a:cxn ang="0">
                  <a:pos x="318" y="1252"/>
                </a:cxn>
                <a:cxn ang="0">
                  <a:pos x="260" y="1286"/>
                </a:cxn>
                <a:cxn ang="0">
                  <a:pos x="182" y="1314"/>
                </a:cxn>
                <a:cxn ang="0">
                  <a:pos x="114" y="1322"/>
                </a:cxn>
                <a:cxn ang="0">
                  <a:pos x="46" y="1316"/>
                </a:cxn>
                <a:cxn ang="0">
                  <a:pos x="0" y="1310"/>
                </a:cxn>
              </a:cxnLst>
              <a:rect l="0" t="0" r="r" b="b"/>
              <a:pathLst>
                <a:path w="1070" h="1391">
                  <a:moveTo>
                    <a:pt x="0" y="1310"/>
                  </a:moveTo>
                  <a:cubicBezTo>
                    <a:pt x="94" y="1335"/>
                    <a:pt x="167" y="1383"/>
                    <a:pt x="282" y="1384"/>
                  </a:cubicBezTo>
                  <a:lnTo>
                    <a:pt x="370" y="1391"/>
                  </a:lnTo>
                  <a:lnTo>
                    <a:pt x="432" y="1388"/>
                  </a:lnTo>
                  <a:cubicBezTo>
                    <a:pt x="452" y="1386"/>
                    <a:pt x="465" y="1390"/>
                    <a:pt x="495" y="1387"/>
                  </a:cubicBezTo>
                  <a:cubicBezTo>
                    <a:pt x="525" y="1384"/>
                    <a:pt x="588" y="1373"/>
                    <a:pt x="614" y="1368"/>
                  </a:cubicBezTo>
                  <a:cubicBezTo>
                    <a:pt x="636" y="1357"/>
                    <a:pt x="624" y="1361"/>
                    <a:pt x="651" y="1355"/>
                  </a:cubicBezTo>
                  <a:cubicBezTo>
                    <a:pt x="659" y="1350"/>
                    <a:pt x="685" y="1345"/>
                    <a:pt x="694" y="1343"/>
                  </a:cubicBezTo>
                  <a:cubicBezTo>
                    <a:pt x="706" y="1327"/>
                    <a:pt x="685" y="1343"/>
                    <a:pt x="716" y="1338"/>
                  </a:cubicBezTo>
                  <a:cubicBezTo>
                    <a:pt x="731" y="1336"/>
                    <a:pt x="739" y="1327"/>
                    <a:pt x="752" y="1320"/>
                  </a:cubicBezTo>
                  <a:cubicBezTo>
                    <a:pt x="763" y="1314"/>
                    <a:pt x="776" y="1311"/>
                    <a:pt x="788" y="1308"/>
                  </a:cubicBezTo>
                  <a:cubicBezTo>
                    <a:pt x="805" y="1296"/>
                    <a:pt x="828" y="1285"/>
                    <a:pt x="848" y="1278"/>
                  </a:cubicBezTo>
                  <a:cubicBezTo>
                    <a:pt x="856" y="1272"/>
                    <a:pt x="874" y="1266"/>
                    <a:pt x="874" y="1266"/>
                  </a:cubicBezTo>
                  <a:cubicBezTo>
                    <a:pt x="878" y="1259"/>
                    <a:pt x="879" y="1254"/>
                    <a:pt x="888" y="1254"/>
                  </a:cubicBezTo>
                  <a:lnTo>
                    <a:pt x="980" y="1188"/>
                  </a:lnTo>
                  <a:lnTo>
                    <a:pt x="1056" y="1124"/>
                  </a:lnTo>
                  <a:lnTo>
                    <a:pt x="1070" y="1004"/>
                  </a:lnTo>
                  <a:lnTo>
                    <a:pt x="1068" y="870"/>
                  </a:lnTo>
                  <a:lnTo>
                    <a:pt x="1050" y="738"/>
                  </a:lnTo>
                  <a:lnTo>
                    <a:pt x="1020" y="640"/>
                  </a:lnTo>
                  <a:lnTo>
                    <a:pt x="966" y="508"/>
                  </a:lnTo>
                  <a:lnTo>
                    <a:pt x="908" y="412"/>
                  </a:lnTo>
                  <a:lnTo>
                    <a:pt x="850" y="334"/>
                  </a:lnTo>
                  <a:lnTo>
                    <a:pt x="798" y="274"/>
                  </a:lnTo>
                  <a:lnTo>
                    <a:pt x="756" y="238"/>
                  </a:lnTo>
                  <a:lnTo>
                    <a:pt x="712" y="198"/>
                  </a:lnTo>
                  <a:lnTo>
                    <a:pt x="660" y="156"/>
                  </a:lnTo>
                  <a:lnTo>
                    <a:pt x="604" y="122"/>
                  </a:lnTo>
                  <a:lnTo>
                    <a:pt x="558" y="96"/>
                  </a:lnTo>
                  <a:lnTo>
                    <a:pt x="498" y="64"/>
                  </a:lnTo>
                  <a:lnTo>
                    <a:pt x="432" y="40"/>
                  </a:lnTo>
                  <a:lnTo>
                    <a:pt x="382" y="22"/>
                  </a:lnTo>
                  <a:lnTo>
                    <a:pt x="340" y="12"/>
                  </a:lnTo>
                  <a:lnTo>
                    <a:pt x="284" y="0"/>
                  </a:lnTo>
                  <a:lnTo>
                    <a:pt x="350" y="76"/>
                  </a:lnTo>
                  <a:lnTo>
                    <a:pt x="384" y="126"/>
                  </a:lnTo>
                  <a:lnTo>
                    <a:pt x="418" y="176"/>
                  </a:lnTo>
                  <a:lnTo>
                    <a:pt x="458" y="256"/>
                  </a:lnTo>
                  <a:lnTo>
                    <a:pt x="480" y="308"/>
                  </a:lnTo>
                  <a:lnTo>
                    <a:pt x="506" y="376"/>
                  </a:lnTo>
                  <a:lnTo>
                    <a:pt x="522" y="444"/>
                  </a:lnTo>
                  <a:lnTo>
                    <a:pt x="534" y="512"/>
                  </a:lnTo>
                  <a:lnTo>
                    <a:pt x="548" y="640"/>
                  </a:lnTo>
                  <a:lnTo>
                    <a:pt x="544" y="760"/>
                  </a:lnTo>
                  <a:lnTo>
                    <a:pt x="514" y="920"/>
                  </a:lnTo>
                  <a:lnTo>
                    <a:pt x="484" y="1012"/>
                  </a:lnTo>
                  <a:lnTo>
                    <a:pt x="452" y="1082"/>
                  </a:lnTo>
                  <a:lnTo>
                    <a:pt x="430" y="1128"/>
                  </a:lnTo>
                  <a:lnTo>
                    <a:pt x="408" y="1162"/>
                  </a:lnTo>
                  <a:lnTo>
                    <a:pt x="388" y="1192"/>
                  </a:lnTo>
                  <a:lnTo>
                    <a:pt x="364" y="1216"/>
                  </a:lnTo>
                  <a:lnTo>
                    <a:pt x="318" y="1252"/>
                  </a:lnTo>
                  <a:lnTo>
                    <a:pt x="260" y="1286"/>
                  </a:lnTo>
                  <a:lnTo>
                    <a:pt x="182" y="1314"/>
                  </a:lnTo>
                  <a:lnTo>
                    <a:pt x="114" y="1322"/>
                  </a:lnTo>
                  <a:lnTo>
                    <a:pt x="46" y="1316"/>
                  </a:lnTo>
                  <a:lnTo>
                    <a:pt x="0" y="1310"/>
                  </a:lnTo>
                  <a:close/>
                </a:path>
              </a:pathLst>
            </a:custGeom>
            <a:solidFill>
              <a:srgbClr val="333399">
                <a:lumMod val="40000"/>
                <a:lumOff val="60000"/>
              </a:srgbClr>
            </a:solidFill>
            <a:ln w="9525" cap="flat" cmpd="sng">
              <a:noFill/>
              <a:prstDash val="solid"/>
              <a:round/>
              <a:headEnd type="none" w="med" len="med"/>
              <a:tailEnd type="none" w="med" len="med"/>
            </a:ln>
            <a:effectLst/>
          </p:spPr>
          <p:txBody>
            <a:bodyPr lIns="0" tIns="0" rIns="0" bIns="0">
              <a:spAutoFit/>
            </a:bodyPr>
            <a:lstStyle/>
            <a:p>
              <a:pPr eaLnBrk="0" hangingPunct="0">
                <a:defRPr/>
              </a:pPr>
              <a:endParaRPr lang="fr-CA" sz="4800">
                <a:latin typeface="Arial" pitchFamily="-105" charset="0"/>
                <a:ea typeface="ＭＳ Ｐゴシック" pitchFamily="-105" charset="-128"/>
                <a:cs typeface="ＭＳ Ｐゴシック" pitchFamily="-105" charset="-128"/>
              </a:endParaRPr>
            </a:p>
          </p:txBody>
        </p:sp>
        <p:sp>
          <p:nvSpPr>
            <p:cNvPr id="161" name="Oval 35"/>
            <p:cNvSpPr>
              <a:spLocks noChangeArrowheads="1"/>
            </p:cNvSpPr>
            <p:nvPr/>
          </p:nvSpPr>
          <p:spPr bwMode="auto">
            <a:xfrm>
              <a:off x="6079907" y="3573970"/>
              <a:ext cx="1320483" cy="636439"/>
            </a:xfrm>
            <a:prstGeom prst="ellipse">
              <a:avLst/>
            </a:pr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defRPr/>
              </a:pPr>
              <a:endParaRPr lang="fr-CA" sz="4800"/>
            </a:p>
          </p:txBody>
        </p:sp>
        <p:sp>
          <p:nvSpPr>
            <p:cNvPr id="162" name="Oval 36"/>
            <p:cNvSpPr>
              <a:spLocks noChangeArrowheads="1"/>
            </p:cNvSpPr>
            <p:nvPr/>
          </p:nvSpPr>
          <p:spPr bwMode="auto">
            <a:xfrm>
              <a:off x="5025650" y="3573970"/>
              <a:ext cx="3429000" cy="636439"/>
            </a:xfrm>
            <a:prstGeom prst="ellipse">
              <a:avLst/>
            </a:pr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defRPr/>
              </a:pPr>
              <a:endParaRPr lang="fr-CA" sz="4800"/>
            </a:p>
          </p:txBody>
        </p:sp>
        <p:sp>
          <p:nvSpPr>
            <p:cNvPr id="163" name="Arc 38"/>
            <p:cNvSpPr>
              <a:spLocks/>
            </p:cNvSpPr>
            <p:nvPr/>
          </p:nvSpPr>
          <p:spPr bwMode="auto">
            <a:xfrm>
              <a:off x="5953895" y="4304726"/>
              <a:ext cx="1714500" cy="452599"/>
            </a:xfrm>
            <a:custGeom>
              <a:avLst/>
              <a:gdLst>
                <a:gd name="T0" fmla="*/ 2147483647 w 21600"/>
                <a:gd name="T1" fmla="*/ 2147483647 h 25866"/>
                <a:gd name="T2" fmla="*/ 2147483647 w 21600"/>
                <a:gd name="T3" fmla="*/ 0 h 25866"/>
                <a:gd name="T4" fmla="*/ 2147483647 w 21600"/>
                <a:gd name="T5" fmla="*/ 2147483647 h 25866"/>
                <a:gd name="T6" fmla="*/ 0 60000 65536"/>
                <a:gd name="T7" fmla="*/ 0 60000 65536"/>
                <a:gd name="T8" fmla="*/ 0 60000 65536"/>
                <a:gd name="T9" fmla="*/ 0 w 21600"/>
                <a:gd name="T10" fmla="*/ 0 h 25866"/>
                <a:gd name="T11" fmla="*/ 21600 w 21600"/>
                <a:gd name="T12" fmla="*/ 25866 h 25866"/>
              </a:gdLst>
              <a:ahLst/>
              <a:cxnLst>
                <a:cxn ang="T6">
                  <a:pos x="T0" y="T1"/>
                </a:cxn>
                <a:cxn ang="T7">
                  <a:pos x="T2" y="T3"/>
                </a:cxn>
                <a:cxn ang="T8">
                  <a:pos x="T4" y="T5"/>
                </a:cxn>
              </a:cxnLst>
              <a:rect l="T9" t="T10" r="T11" b="T12"/>
              <a:pathLst>
                <a:path w="21600" h="25866" fill="none" extrusionOk="0">
                  <a:moveTo>
                    <a:pt x="6040" y="25865"/>
                  </a:moveTo>
                  <a:cubicBezTo>
                    <a:pt x="2164" y="21841"/>
                    <a:pt x="0" y="16471"/>
                    <a:pt x="0" y="10884"/>
                  </a:cubicBezTo>
                  <a:cubicBezTo>
                    <a:pt x="0" y="7059"/>
                    <a:pt x="1015" y="3303"/>
                    <a:pt x="2942" y="0"/>
                  </a:cubicBezTo>
                </a:path>
                <a:path w="21600" h="25866" stroke="0" extrusionOk="0">
                  <a:moveTo>
                    <a:pt x="6040" y="25865"/>
                  </a:moveTo>
                  <a:cubicBezTo>
                    <a:pt x="2164" y="21841"/>
                    <a:pt x="0" y="16471"/>
                    <a:pt x="0" y="10884"/>
                  </a:cubicBezTo>
                  <a:cubicBezTo>
                    <a:pt x="0" y="7059"/>
                    <a:pt x="1015" y="3303"/>
                    <a:pt x="2942" y="0"/>
                  </a:cubicBezTo>
                  <a:lnTo>
                    <a:pt x="21600" y="10884"/>
                  </a:lnTo>
                  <a:close/>
                </a:path>
              </a:pathLst>
            </a:cu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defRPr/>
              </a:pPr>
              <a:endParaRPr lang="fr-CA" sz="4800"/>
            </a:p>
          </p:txBody>
        </p:sp>
        <p:sp>
          <p:nvSpPr>
            <p:cNvPr id="164" name="Arc 42"/>
            <p:cNvSpPr>
              <a:spLocks/>
            </p:cNvSpPr>
            <p:nvPr/>
          </p:nvSpPr>
          <p:spPr bwMode="auto">
            <a:xfrm rot="20820319" flipH="1">
              <a:off x="5826105" y="3139738"/>
              <a:ext cx="1714500" cy="452599"/>
            </a:xfrm>
            <a:custGeom>
              <a:avLst/>
              <a:gdLst>
                <a:gd name="T0" fmla="*/ 2147483647 w 21600"/>
                <a:gd name="T1" fmla="*/ 2147483647 h 25866"/>
                <a:gd name="T2" fmla="*/ 2147483647 w 21600"/>
                <a:gd name="T3" fmla="*/ 0 h 25866"/>
                <a:gd name="T4" fmla="*/ 2147483647 w 21600"/>
                <a:gd name="T5" fmla="*/ 2147483647 h 25866"/>
                <a:gd name="T6" fmla="*/ 0 60000 65536"/>
                <a:gd name="T7" fmla="*/ 0 60000 65536"/>
                <a:gd name="T8" fmla="*/ 0 60000 65536"/>
                <a:gd name="T9" fmla="*/ 0 w 21600"/>
                <a:gd name="T10" fmla="*/ 0 h 25866"/>
                <a:gd name="T11" fmla="*/ 21600 w 21600"/>
                <a:gd name="T12" fmla="*/ 25866 h 25866"/>
              </a:gdLst>
              <a:ahLst/>
              <a:cxnLst>
                <a:cxn ang="T6">
                  <a:pos x="T0" y="T1"/>
                </a:cxn>
                <a:cxn ang="T7">
                  <a:pos x="T2" y="T3"/>
                </a:cxn>
                <a:cxn ang="T8">
                  <a:pos x="T4" y="T5"/>
                </a:cxn>
              </a:cxnLst>
              <a:rect l="T9" t="T10" r="T11" b="T12"/>
              <a:pathLst>
                <a:path w="21600" h="25866" fill="none" extrusionOk="0">
                  <a:moveTo>
                    <a:pt x="6040" y="25865"/>
                  </a:moveTo>
                  <a:cubicBezTo>
                    <a:pt x="2164" y="21841"/>
                    <a:pt x="0" y="16471"/>
                    <a:pt x="0" y="10884"/>
                  </a:cubicBezTo>
                  <a:cubicBezTo>
                    <a:pt x="0" y="7059"/>
                    <a:pt x="1015" y="3303"/>
                    <a:pt x="2942" y="0"/>
                  </a:cubicBezTo>
                </a:path>
                <a:path w="21600" h="25866" stroke="0" extrusionOk="0">
                  <a:moveTo>
                    <a:pt x="6040" y="25865"/>
                  </a:moveTo>
                  <a:cubicBezTo>
                    <a:pt x="2164" y="21841"/>
                    <a:pt x="0" y="16471"/>
                    <a:pt x="0" y="10884"/>
                  </a:cubicBezTo>
                  <a:cubicBezTo>
                    <a:pt x="0" y="7059"/>
                    <a:pt x="1015" y="3303"/>
                    <a:pt x="2942" y="0"/>
                  </a:cubicBezTo>
                  <a:lnTo>
                    <a:pt x="21600" y="10884"/>
                  </a:lnTo>
                  <a:close/>
                </a:path>
              </a:pathLst>
            </a:cu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defRPr/>
              </a:pPr>
              <a:endParaRPr lang="fr-CA" sz="4800"/>
            </a:p>
          </p:txBody>
        </p:sp>
        <p:sp>
          <p:nvSpPr>
            <p:cNvPr id="165" name="Arc 46"/>
            <p:cNvSpPr>
              <a:spLocks/>
            </p:cNvSpPr>
            <p:nvPr/>
          </p:nvSpPr>
          <p:spPr bwMode="auto">
            <a:xfrm rot="5400000">
              <a:off x="5249674" y="3724974"/>
              <a:ext cx="1674667" cy="474855"/>
            </a:xfrm>
            <a:custGeom>
              <a:avLst/>
              <a:gdLst>
                <a:gd name="T0" fmla="*/ 2147483647 w 21600"/>
                <a:gd name="T1" fmla="*/ 2147483647 h 25866"/>
                <a:gd name="T2" fmla="*/ 2147483647 w 21600"/>
                <a:gd name="T3" fmla="*/ 0 h 25866"/>
                <a:gd name="T4" fmla="*/ 2147483647 w 21600"/>
                <a:gd name="T5" fmla="*/ 2147483647 h 25866"/>
                <a:gd name="T6" fmla="*/ 0 60000 65536"/>
                <a:gd name="T7" fmla="*/ 0 60000 65536"/>
                <a:gd name="T8" fmla="*/ 0 60000 65536"/>
                <a:gd name="T9" fmla="*/ 0 w 21600"/>
                <a:gd name="T10" fmla="*/ 0 h 25866"/>
                <a:gd name="T11" fmla="*/ 21600 w 21600"/>
                <a:gd name="T12" fmla="*/ 25866 h 25866"/>
              </a:gdLst>
              <a:ahLst/>
              <a:cxnLst>
                <a:cxn ang="T6">
                  <a:pos x="T0" y="T1"/>
                </a:cxn>
                <a:cxn ang="T7">
                  <a:pos x="T2" y="T3"/>
                </a:cxn>
                <a:cxn ang="T8">
                  <a:pos x="T4" y="T5"/>
                </a:cxn>
              </a:cxnLst>
              <a:rect l="T9" t="T10" r="T11" b="T12"/>
              <a:pathLst>
                <a:path w="21600" h="25866" fill="none" extrusionOk="0">
                  <a:moveTo>
                    <a:pt x="6040" y="25865"/>
                  </a:moveTo>
                  <a:cubicBezTo>
                    <a:pt x="2164" y="21841"/>
                    <a:pt x="0" y="16471"/>
                    <a:pt x="0" y="10884"/>
                  </a:cubicBezTo>
                  <a:cubicBezTo>
                    <a:pt x="0" y="7059"/>
                    <a:pt x="1015" y="3303"/>
                    <a:pt x="2942" y="0"/>
                  </a:cubicBezTo>
                </a:path>
                <a:path w="21600" h="25866" stroke="0" extrusionOk="0">
                  <a:moveTo>
                    <a:pt x="6040" y="25865"/>
                  </a:moveTo>
                  <a:cubicBezTo>
                    <a:pt x="2164" y="21841"/>
                    <a:pt x="0" y="16471"/>
                    <a:pt x="0" y="10884"/>
                  </a:cubicBezTo>
                  <a:cubicBezTo>
                    <a:pt x="0" y="7059"/>
                    <a:pt x="1015" y="3303"/>
                    <a:pt x="2942" y="0"/>
                  </a:cubicBezTo>
                  <a:lnTo>
                    <a:pt x="21600" y="10884"/>
                  </a:lnTo>
                  <a:close/>
                </a:path>
              </a:pathLst>
            </a:cu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defRPr/>
              </a:pPr>
              <a:endParaRPr lang="fr-CA" sz="4800"/>
            </a:p>
          </p:txBody>
        </p:sp>
        <p:sp>
          <p:nvSpPr>
            <p:cNvPr id="166" name="Arc 47"/>
            <p:cNvSpPr>
              <a:spLocks/>
            </p:cNvSpPr>
            <p:nvPr/>
          </p:nvSpPr>
          <p:spPr bwMode="auto">
            <a:xfrm rot="4620319" flipH="1">
              <a:off x="6442369" y="3600153"/>
              <a:ext cx="1674667" cy="474855"/>
            </a:xfrm>
            <a:custGeom>
              <a:avLst/>
              <a:gdLst>
                <a:gd name="T0" fmla="*/ 2147483647 w 21600"/>
                <a:gd name="T1" fmla="*/ 2147483647 h 25866"/>
                <a:gd name="T2" fmla="*/ 2147483647 w 21600"/>
                <a:gd name="T3" fmla="*/ 0 h 25866"/>
                <a:gd name="T4" fmla="*/ 2147483647 w 21600"/>
                <a:gd name="T5" fmla="*/ 2147483647 h 25866"/>
                <a:gd name="T6" fmla="*/ 0 60000 65536"/>
                <a:gd name="T7" fmla="*/ 0 60000 65536"/>
                <a:gd name="T8" fmla="*/ 0 60000 65536"/>
                <a:gd name="T9" fmla="*/ 0 w 21600"/>
                <a:gd name="T10" fmla="*/ 0 h 25866"/>
                <a:gd name="T11" fmla="*/ 21600 w 21600"/>
                <a:gd name="T12" fmla="*/ 25866 h 25866"/>
              </a:gdLst>
              <a:ahLst/>
              <a:cxnLst>
                <a:cxn ang="T6">
                  <a:pos x="T0" y="T1"/>
                </a:cxn>
                <a:cxn ang="T7">
                  <a:pos x="T2" y="T3"/>
                </a:cxn>
                <a:cxn ang="T8">
                  <a:pos x="T4" y="T5"/>
                </a:cxn>
              </a:cxnLst>
              <a:rect l="T9" t="T10" r="T11" b="T12"/>
              <a:pathLst>
                <a:path w="21600" h="25866" fill="none" extrusionOk="0">
                  <a:moveTo>
                    <a:pt x="6040" y="25865"/>
                  </a:moveTo>
                  <a:cubicBezTo>
                    <a:pt x="2164" y="21841"/>
                    <a:pt x="0" y="16471"/>
                    <a:pt x="0" y="10884"/>
                  </a:cubicBezTo>
                  <a:cubicBezTo>
                    <a:pt x="0" y="7059"/>
                    <a:pt x="1015" y="3303"/>
                    <a:pt x="2942" y="0"/>
                  </a:cubicBezTo>
                </a:path>
                <a:path w="21600" h="25866" stroke="0" extrusionOk="0">
                  <a:moveTo>
                    <a:pt x="6040" y="25865"/>
                  </a:moveTo>
                  <a:cubicBezTo>
                    <a:pt x="2164" y="21841"/>
                    <a:pt x="0" y="16471"/>
                    <a:pt x="0" y="10884"/>
                  </a:cubicBezTo>
                  <a:cubicBezTo>
                    <a:pt x="0" y="7059"/>
                    <a:pt x="1015" y="3303"/>
                    <a:pt x="2942" y="0"/>
                  </a:cubicBezTo>
                  <a:lnTo>
                    <a:pt x="21600" y="10884"/>
                  </a:lnTo>
                  <a:close/>
                </a:path>
              </a:pathLst>
            </a:custGeom>
            <a:noFill/>
            <a:ln w="28575">
              <a:solidFill>
                <a:srgbClr val="94AFAF"/>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spAutoFit/>
            </a:bodyPr>
            <a:lstStyle/>
            <a:p>
              <a:pPr eaLnBrk="0" hangingPunct="0">
                <a:defRPr/>
              </a:pPr>
              <a:endParaRPr lang="fr-CA" sz="4800"/>
            </a:p>
          </p:txBody>
        </p:sp>
      </p:grpSp>
      <p:sp>
        <p:nvSpPr>
          <p:cNvPr id="167" name="ZoneTexte 111"/>
          <p:cNvSpPr txBox="1">
            <a:spLocks noChangeArrowheads="1"/>
          </p:cNvSpPr>
          <p:nvPr/>
        </p:nvSpPr>
        <p:spPr bwMode="auto">
          <a:xfrm>
            <a:off x="17467897" y="3421420"/>
            <a:ext cx="2669320" cy="892552"/>
          </a:xfrm>
          <a:prstGeom prst="rect">
            <a:avLst/>
          </a:prstGeom>
          <a:solidFill>
            <a:schemeClr val="tx2"/>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fr-CA" sz="2600" dirty="0">
                <a:solidFill>
                  <a:schemeClr val="bg1"/>
                </a:solidFill>
              </a:rPr>
              <a:t>1. Désir de</a:t>
            </a:r>
            <a:br>
              <a:rPr lang="fr-CA" sz="2600" dirty="0">
                <a:solidFill>
                  <a:schemeClr val="bg1"/>
                </a:solidFill>
              </a:rPr>
            </a:br>
            <a:r>
              <a:rPr lang="fr-CA" sz="2600" dirty="0">
                <a:solidFill>
                  <a:schemeClr val="bg1"/>
                </a:solidFill>
              </a:rPr>
              <a:t>compréhension</a:t>
            </a:r>
          </a:p>
        </p:txBody>
      </p:sp>
      <p:sp>
        <p:nvSpPr>
          <p:cNvPr id="168" name="ZoneTexte 112"/>
          <p:cNvSpPr txBox="1">
            <a:spLocks noChangeArrowheads="1"/>
          </p:cNvSpPr>
          <p:nvPr/>
        </p:nvSpPr>
        <p:spPr bwMode="auto">
          <a:xfrm rot="5400000">
            <a:off x="20293776" y="6599861"/>
            <a:ext cx="1651413" cy="892552"/>
          </a:xfrm>
          <a:prstGeom prst="rect">
            <a:avLst/>
          </a:prstGeom>
          <a:solidFill>
            <a:schemeClr val="tx2"/>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fr-CA" sz="2600" dirty="0">
                <a:solidFill>
                  <a:schemeClr val="bg1"/>
                </a:solidFill>
              </a:rPr>
              <a:t>2. Désir </a:t>
            </a:r>
            <a:br>
              <a:rPr lang="fr-CA" sz="2600" dirty="0">
                <a:solidFill>
                  <a:schemeClr val="bg1"/>
                </a:solidFill>
              </a:rPr>
            </a:br>
            <a:r>
              <a:rPr lang="fr-CA" sz="2600" dirty="0">
                <a:solidFill>
                  <a:schemeClr val="bg1"/>
                </a:solidFill>
              </a:rPr>
              <a:t>de savoir</a:t>
            </a:r>
          </a:p>
        </p:txBody>
      </p:sp>
      <p:sp>
        <p:nvSpPr>
          <p:cNvPr id="169" name="ZoneTexte 113"/>
          <p:cNvSpPr txBox="1">
            <a:spLocks noChangeArrowheads="1"/>
          </p:cNvSpPr>
          <p:nvPr/>
        </p:nvSpPr>
        <p:spPr bwMode="auto">
          <a:xfrm>
            <a:off x="18973143" y="8604188"/>
            <a:ext cx="1484701" cy="892552"/>
          </a:xfrm>
          <a:prstGeom prst="rect">
            <a:avLst/>
          </a:prstGeom>
          <a:solidFill>
            <a:schemeClr val="tx2"/>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fr-CA" sz="2600" dirty="0">
                <a:solidFill>
                  <a:schemeClr val="bg1"/>
                </a:solidFill>
              </a:rPr>
              <a:t>3. Désir </a:t>
            </a:r>
            <a:br>
              <a:rPr lang="fr-CA" sz="2600" dirty="0">
                <a:solidFill>
                  <a:schemeClr val="bg1"/>
                </a:solidFill>
              </a:rPr>
            </a:br>
            <a:r>
              <a:rPr lang="fr-CA" sz="2600" dirty="0">
                <a:solidFill>
                  <a:schemeClr val="bg1"/>
                </a:solidFill>
              </a:rPr>
              <a:t>vital</a:t>
            </a:r>
          </a:p>
        </p:txBody>
      </p:sp>
      <p:sp>
        <p:nvSpPr>
          <p:cNvPr id="170" name="ZoneTexte 114"/>
          <p:cNvSpPr txBox="1">
            <a:spLocks noChangeArrowheads="1"/>
          </p:cNvSpPr>
          <p:nvPr/>
        </p:nvSpPr>
        <p:spPr bwMode="auto">
          <a:xfrm rot="16200000">
            <a:off x="12582209" y="5720666"/>
            <a:ext cx="4721987" cy="892552"/>
          </a:xfrm>
          <a:prstGeom prst="rect">
            <a:avLst/>
          </a:prstGeom>
          <a:solidFill>
            <a:schemeClr val="tx2"/>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fr-CA" sz="2600" dirty="0">
                <a:solidFill>
                  <a:schemeClr val="bg1"/>
                </a:solidFill>
              </a:rPr>
              <a:t>4. Désir</a:t>
            </a:r>
            <a:br>
              <a:rPr lang="fr-CA" sz="2600" dirty="0">
                <a:solidFill>
                  <a:schemeClr val="bg1"/>
                </a:solidFill>
              </a:rPr>
            </a:br>
            <a:r>
              <a:rPr lang="fr-CA" sz="2600" dirty="0">
                <a:solidFill>
                  <a:schemeClr val="bg1"/>
                </a:solidFill>
              </a:rPr>
              <a:t>de transition</a:t>
            </a:r>
          </a:p>
        </p:txBody>
      </p:sp>
      <p:sp>
        <p:nvSpPr>
          <p:cNvPr id="177" name="ZoneTexte 128"/>
          <p:cNvSpPr txBox="1">
            <a:spLocks noChangeArrowheads="1"/>
          </p:cNvSpPr>
          <p:nvPr/>
        </p:nvSpPr>
        <p:spPr bwMode="auto">
          <a:xfrm>
            <a:off x="476136" y="10762207"/>
            <a:ext cx="6490019" cy="1692771"/>
          </a:xfrm>
          <a:prstGeom prst="rect">
            <a:avLst/>
          </a:prstGeom>
          <a:solidFill>
            <a:schemeClr val="tx2"/>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fr-CA" sz="2600" dirty="0">
                <a:solidFill>
                  <a:srgbClr val="FFFFFF"/>
                </a:solidFill>
              </a:rPr>
              <a:t>Rationalité</a:t>
            </a:r>
          </a:p>
          <a:p>
            <a:pPr eaLnBrk="0" hangingPunct="0">
              <a:defRPr/>
            </a:pPr>
            <a:r>
              <a:rPr lang="fr-CA" sz="2600" dirty="0">
                <a:solidFill>
                  <a:srgbClr val="FFFFFF"/>
                </a:solidFill>
              </a:rPr>
              <a:t>Logique d’intervention</a:t>
            </a:r>
          </a:p>
          <a:p>
            <a:pPr eaLnBrk="0" hangingPunct="0">
              <a:defRPr/>
            </a:pPr>
            <a:r>
              <a:rPr lang="fr-CA" sz="2600" dirty="0">
                <a:solidFill>
                  <a:srgbClr val="FFFFFF"/>
                </a:solidFill>
              </a:rPr>
              <a:t>Logique de guérison</a:t>
            </a:r>
          </a:p>
          <a:p>
            <a:pPr eaLnBrk="0" hangingPunct="0">
              <a:defRPr/>
            </a:pPr>
            <a:r>
              <a:rPr lang="fr-CA" sz="2600" dirty="0">
                <a:solidFill>
                  <a:srgbClr val="FFFFFF"/>
                </a:solidFill>
              </a:rPr>
              <a:t>Rapport à la douleur</a:t>
            </a:r>
          </a:p>
        </p:txBody>
      </p:sp>
      <p:sp>
        <p:nvSpPr>
          <p:cNvPr id="178" name="ZoneTexte 129"/>
          <p:cNvSpPr txBox="1">
            <a:spLocks noChangeArrowheads="1"/>
          </p:cNvSpPr>
          <p:nvPr/>
        </p:nvSpPr>
        <p:spPr bwMode="auto">
          <a:xfrm>
            <a:off x="16149441" y="10320555"/>
            <a:ext cx="6582712" cy="1692771"/>
          </a:xfrm>
          <a:prstGeom prst="rect">
            <a:avLst/>
          </a:prstGeom>
          <a:solidFill>
            <a:schemeClr val="tx2"/>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defRPr/>
            </a:pPr>
            <a:r>
              <a:rPr lang="fr-CA" sz="2600" dirty="0">
                <a:solidFill>
                  <a:srgbClr val="FFFFFF"/>
                </a:solidFill>
              </a:rPr>
              <a:t>Émotions</a:t>
            </a:r>
          </a:p>
          <a:p>
            <a:pPr algn="r" eaLnBrk="0" hangingPunct="0">
              <a:defRPr/>
            </a:pPr>
            <a:r>
              <a:rPr lang="fr-CA" sz="2600" dirty="0">
                <a:solidFill>
                  <a:srgbClr val="FFFFFF"/>
                </a:solidFill>
              </a:rPr>
              <a:t>Logique d’accompagnement</a:t>
            </a:r>
          </a:p>
          <a:p>
            <a:pPr algn="r" eaLnBrk="0" hangingPunct="0">
              <a:defRPr/>
            </a:pPr>
            <a:r>
              <a:rPr lang="fr-CA" sz="2600" dirty="0">
                <a:solidFill>
                  <a:srgbClr val="FFFFFF"/>
                </a:solidFill>
              </a:rPr>
              <a:t>Logique d’acceptation</a:t>
            </a:r>
          </a:p>
          <a:p>
            <a:pPr algn="r" eaLnBrk="0" hangingPunct="0">
              <a:defRPr/>
            </a:pPr>
            <a:r>
              <a:rPr lang="fr-CA" sz="2600" dirty="0">
                <a:solidFill>
                  <a:srgbClr val="FFFFFF"/>
                </a:solidFill>
              </a:rPr>
              <a:t>Rapport à la souffrance</a:t>
            </a:r>
          </a:p>
        </p:txBody>
      </p:sp>
      <p:pic>
        <p:nvPicPr>
          <p:cNvPr id="179" name="Image 178" descr="Partenariat_de_soins_NoTxt.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6293" y="4990812"/>
            <a:ext cx="5619331" cy="4495464"/>
          </a:xfrm>
          <a:prstGeom prst="rect">
            <a:avLst/>
          </a:prstGeom>
        </p:spPr>
      </p:pic>
      <p:sp>
        <p:nvSpPr>
          <p:cNvPr id="2" name="Rectangle 1"/>
          <p:cNvSpPr/>
          <p:nvPr/>
        </p:nvSpPr>
        <p:spPr>
          <a:xfrm>
            <a:off x="3556001" y="12685956"/>
            <a:ext cx="18009758" cy="400110"/>
          </a:xfrm>
          <a:prstGeom prst="rect">
            <a:avLst/>
          </a:prstGeom>
          <a:solidFill>
            <a:schemeClr val="tx2"/>
          </a:solidFill>
        </p:spPr>
        <p:txBody>
          <a:bodyPr wrap="square">
            <a:spAutoFit/>
          </a:bodyPr>
          <a:lstStyle/>
          <a:p>
            <a:pPr defTabSz="914411"/>
            <a:r>
              <a:rPr lang="fr-CA" sz="2000" i="1" dirty="0">
                <a:solidFill>
                  <a:srgbClr val="FFFFFF"/>
                </a:solidFill>
                <a:latin typeface="Arial"/>
                <a:ea typeface=""/>
                <a:cs typeface="Arial"/>
              </a:rPr>
              <a:t>Adapté de « Savoirs de patients, savoirs de soignants : la place du sujet supposé savoir en éducation thérapeutique  », C. </a:t>
            </a:r>
            <a:r>
              <a:rPr lang="fr-CA" sz="2000" i="1" dirty="0" err="1">
                <a:solidFill>
                  <a:srgbClr val="FFFFFF"/>
                </a:solidFill>
                <a:latin typeface="Arial"/>
                <a:ea typeface=""/>
                <a:cs typeface="Arial"/>
              </a:rPr>
              <a:t>Tourette-Turgis</a:t>
            </a:r>
            <a:r>
              <a:rPr lang="fr-CA" sz="2000" i="1" dirty="0">
                <a:solidFill>
                  <a:srgbClr val="FFFFFF"/>
                </a:solidFill>
                <a:latin typeface="Arial"/>
                <a:ea typeface=""/>
                <a:cs typeface="Arial"/>
              </a:rPr>
              <a:t>, 2010</a:t>
            </a:r>
          </a:p>
        </p:txBody>
      </p:sp>
      <p:sp>
        <p:nvSpPr>
          <p:cNvPr id="4" name="Ellipse 3"/>
          <p:cNvSpPr/>
          <p:nvPr/>
        </p:nvSpPr>
        <p:spPr>
          <a:xfrm>
            <a:off x="11729561" y="6583924"/>
            <a:ext cx="1304248" cy="1189605"/>
          </a:xfrm>
          <a:prstGeom prst="ellipse">
            <a:avLst/>
          </a:prstGeom>
          <a:solidFill>
            <a:schemeClr val="tx1"/>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11"/>
            <a:endParaRPr lang="fr-FR" sz="3600">
              <a:solidFill>
                <a:prstClr val="white"/>
              </a:solidFill>
            </a:endParaRPr>
          </a:p>
        </p:txBody>
      </p:sp>
      <p:sp>
        <p:nvSpPr>
          <p:cNvPr id="180" name="Freeform 8"/>
          <p:cNvSpPr>
            <a:spLocks/>
          </p:cNvSpPr>
          <p:nvPr/>
        </p:nvSpPr>
        <p:spPr bwMode="auto">
          <a:xfrm rot="10800000" flipH="1">
            <a:off x="11412467" y="6134140"/>
            <a:ext cx="2086117" cy="2088517"/>
          </a:xfrm>
          <a:custGeom>
            <a:avLst/>
            <a:gdLst>
              <a:gd name="T0" fmla="*/ 2147483647 w 1175"/>
              <a:gd name="T1" fmla="*/ 2147483647 h 1216"/>
              <a:gd name="T2" fmla="*/ 2147483647 w 1175"/>
              <a:gd name="T3" fmla="*/ 2147483647 h 1216"/>
              <a:gd name="T4" fmla="*/ 2147483647 w 1175"/>
              <a:gd name="T5" fmla="*/ 2147483647 h 1216"/>
              <a:gd name="T6" fmla="*/ 2147483647 w 1175"/>
              <a:gd name="T7" fmla="*/ 2147483647 h 1216"/>
              <a:gd name="T8" fmla="*/ 2147483647 w 1175"/>
              <a:gd name="T9" fmla="*/ 2147483647 h 1216"/>
              <a:gd name="T10" fmla="*/ 2147483647 w 1175"/>
              <a:gd name="T11" fmla="*/ 2147483647 h 1216"/>
              <a:gd name="T12" fmla="*/ 2147483647 w 1175"/>
              <a:gd name="T13" fmla="*/ 2147483647 h 1216"/>
              <a:gd name="T14" fmla="*/ 2147483647 w 1175"/>
              <a:gd name="T15" fmla="*/ 2147483647 h 1216"/>
              <a:gd name="T16" fmla="*/ 2147483647 w 1175"/>
              <a:gd name="T17" fmla="*/ 2147483647 h 1216"/>
              <a:gd name="T18" fmla="*/ 2147483647 w 1175"/>
              <a:gd name="T19" fmla="*/ 2147483647 h 1216"/>
              <a:gd name="T20" fmla="*/ 2147483647 w 1175"/>
              <a:gd name="T21" fmla="*/ 2147483647 h 1216"/>
              <a:gd name="T22" fmla="*/ 2147483647 w 1175"/>
              <a:gd name="T23" fmla="*/ 2147483647 h 1216"/>
              <a:gd name="T24" fmla="*/ 2147483647 w 1175"/>
              <a:gd name="T25" fmla="*/ 2147483647 h 1216"/>
              <a:gd name="T26" fmla="*/ 2147483647 w 1175"/>
              <a:gd name="T27" fmla="*/ 2147483647 h 1216"/>
              <a:gd name="T28" fmla="*/ 2147483647 w 1175"/>
              <a:gd name="T29" fmla="*/ 2147483647 h 1216"/>
              <a:gd name="T30" fmla="*/ 2147483647 w 1175"/>
              <a:gd name="T31" fmla="*/ 2147483647 h 1216"/>
              <a:gd name="T32" fmla="*/ 2147483647 w 1175"/>
              <a:gd name="T33" fmla="*/ 2147483647 h 1216"/>
              <a:gd name="T34" fmla="*/ 2147483647 w 1175"/>
              <a:gd name="T35" fmla="*/ 2147483647 h 1216"/>
              <a:gd name="T36" fmla="*/ 2147483647 w 1175"/>
              <a:gd name="T37" fmla="*/ 2147483647 h 1216"/>
              <a:gd name="T38" fmla="*/ 2147483647 w 1175"/>
              <a:gd name="T39" fmla="*/ 2147483647 h 1216"/>
              <a:gd name="T40" fmla="*/ 2147483647 w 1175"/>
              <a:gd name="T41" fmla="*/ 2147483647 h 1216"/>
              <a:gd name="T42" fmla="*/ 2147483647 w 1175"/>
              <a:gd name="T43" fmla="*/ 2147483647 h 1216"/>
              <a:gd name="T44" fmla="*/ 2147483647 w 1175"/>
              <a:gd name="T45" fmla="*/ 2147483647 h 1216"/>
              <a:gd name="T46" fmla="*/ 2147483647 w 1175"/>
              <a:gd name="T47" fmla="*/ 2147483647 h 1216"/>
              <a:gd name="T48" fmla="*/ 2147483647 w 1175"/>
              <a:gd name="T49" fmla="*/ 2147483647 h 1216"/>
              <a:gd name="T50" fmla="*/ 2147483647 w 1175"/>
              <a:gd name="T51" fmla="*/ 2147483647 h 1216"/>
              <a:gd name="T52" fmla="*/ 2147483647 w 1175"/>
              <a:gd name="T53" fmla="*/ 2147483647 h 1216"/>
              <a:gd name="T54" fmla="*/ 2147483647 w 1175"/>
              <a:gd name="T55" fmla="*/ 2147483647 h 1216"/>
              <a:gd name="T56" fmla="*/ 2147483647 w 1175"/>
              <a:gd name="T57" fmla="*/ 2147483647 h 1216"/>
              <a:gd name="T58" fmla="*/ 2147483647 w 1175"/>
              <a:gd name="T59" fmla="*/ 2147483647 h 1216"/>
              <a:gd name="T60" fmla="*/ 2147483647 w 1175"/>
              <a:gd name="T61" fmla="*/ 2147483647 h 1216"/>
              <a:gd name="T62" fmla="*/ 2147483647 w 1175"/>
              <a:gd name="T63" fmla="*/ 2147483647 h 1216"/>
              <a:gd name="T64" fmla="*/ 2147483647 w 1175"/>
              <a:gd name="T65" fmla="*/ 2147483647 h 1216"/>
              <a:gd name="T66" fmla="*/ 2147483647 w 1175"/>
              <a:gd name="T67" fmla="*/ 2147483647 h 1216"/>
              <a:gd name="T68" fmla="*/ 2147483647 w 1175"/>
              <a:gd name="T69" fmla="*/ 2147483647 h 1216"/>
              <a:gd name="T70" fmla="*/ 2147483647 w 1175"/>
              <a:gd name="T71" fmla="*/ 2147483647 h 1216"/>
              <a:gd name="T72" fmla="*/ 2147483647 w 1175"/>
              <a:gd name="T73" fmla="*/ 2147483647 h 1216"/>
              <a:gd name="T74" fmla="*/ 2147483647 w 1175"/>
              <a:gd name="T75" fmla="*/ 2147483647 h 1216"/>
              <a:gd name="T76" fmla="*/ 2147483647 w 1175"/>
              <a:gd name="T77" fmla="*/ 2147483647 h 1216"/>
              <a:gd name="T78" fmla="*/ 2147483647 w 1175"/>
              <a:gd name="T79" fmla="*/ 2147483647 h 1216"/>
              <a:gd name="T80" fmla="*/ 2147483647 w 1175"/>
              <a:gd name="T81" fmla="*/ 2147483647 h 1216"/>
              <a:gd name="T82" fmla="*/ 2147483647 w 1175"/>
              <a:gd name="T83" fmla="*/ 2147483647 h 1216"/>
              <a:gd name="T84" fmla="*/ 2147483647 w 1175"/>
              <a:gd name="T85" fmla="*/ 2147483647 h 1216"/>
              <a:gd name="T86" fmla="*/ 2147483647 w 1175"/>
              <a:gd name="T87" fmla="*/ 2147483647 h 1216"/>
              <a:gd name="T88" fmla="*/ 2147483647 w 1175"/>
              <a:gd name="T89" fmla="*/ 2147483647 h 1216"/>
              <a:gd name="T90" fmla="*/ 2147483647 w 1175"/>
              <a:gd name="T91" fmla="*/ 0 h 1216"/>
              <a:gd name="T92" fmla="*/ 2147483647 w 1175"/>
              <a:gd name="T93" fmla="*/ 2147483647 h 1216"/>
              <a:gd name="T94" fmla="*/ 2147483647 w 1175"/>
              <a:gd name="T95" fmla="*/ 2147483647 h 1216"/>
              <a:gd name="T96" fmla="*/ 2147483647 w 1175"/>
              <a:gd name="T97" fmla="*/ 2147483647 h 1216"/>
              <a:gd name="T98" fmla="*/ 2147483647 w 1175"/>
              <a:gd name="T99" fmla="*/ 2147483647 h 1216"/>
              <a:gd name="T100" fmla="*/ 2147483647 w 1175"/>
              <a:gd name="T101" fmla="*/ 2147483647 h 1216"/>
              <a:gd name="T102" fmla="*/ 2147483647 w 1175"/>
              <a:gd name="T103" fmla="*/ 2147483647 h 1216"/>
              <a:gd name="T104" fmla="*/ 2147483647 w 1175"/>
              <a:gd name="T105" fmla="*/ 2147483647 h 1216"/>
              <a:gd name="T106" fmla="*/ 2147483647 w 1175"/>
              <a:gd name="T107" fmla="*/ 2147483647 h 121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75"/>
              <a:gd name="T163" fmla="*/ 0 h 1216"/>
              <a:gd name="T164" fmla="*/ 1175 w 1175"/>
              <a:gd name="T165" fmla="*/ 1216 h 121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75" h="1216">
                <a:moveTo>
                  <a:pt x="583" y="349"/>
                </a:moveTo>
                <a:lnTo>
                  <a:pt x="609" y="352"/>
                </a:lnTo>
                <a:lnTo>
                  <a:pt x="634" y="355"/>
                </a:lnTo>
                <a:lnTo>
                  <a:pt x="657" y="363"/>
                </a:lnTo>
                <a:lnTo>
                  <a:pt x="679" y="372"/>
                </a:lnTo>
                <a:lnTo>
                  <a:pt x="700" y="384"/>
                </a:lnTo>
                <a:lnTo>
                  <a:pt x="720" y="397"/>
                </a:lnTo>
                <a:lnTo>
                  <a:pt x="739" y="412"/>
                </a:lnTo>
                <a:lnTo>
                  <a:pt x="755" y="429"/>
                </a:lnTo>
                <a:lnTo>
                  <a:pt x="771" y="449"/>
                </a:lnTo>
                <a:lnTo>
                  <a:pt x="784" y="468"/>
                </a:lnTo>
                <a:lnTo>
                  <a:pt x="796" y="490"/>
                </a:lnTo>
                <a:lnTo>
                  <a:pt x="806" y="512"/>
                </a:lnTo>
                <a:lnTo>
                  <a:pt x="814" y="536"/>
                </a:lnTo>
                <a:lnTo>
                  <a:pt x="819" y="560"/>
                </a:lnTo>
                <a:lnTo>
                  <a:pt x="821" y="585"/>
                </a:lnTo>
                <a:lnTo>
                  <a:pt x="821" y="611"/>
                </a:lnTo>
                <a:lnTo>
                  <a:pt x="819" y="637"/>
                </a:lnTo>
                <a:lnTo>
                  <a:pt x="814" y="661"/>
                </a:lnTo>
                <a:lnTo>
                  <a:pt x="807" y="685"/>
                </a:lnTo>
                <a:lnTo>
                  <a:pt x="798" y="708"/>
                </a:lnTo>
                <a:lnTo>
                  <a:pt x="786" y="729"/>
                </a:lnTo>
                <a:lnTo>
                  <a:pt x="772" y="749"/>
                </a:lnTo>
                <a:lnTo>
                  <a:pt x="758" y="768"/>
                </a:lnTo>
                <a:lnTo>
                  <a:pt x="741" y="786"/>
                </a:lnTo>
                <a:lnTo>
                  <a:pt x="723" y="801"/>
                </a:lnTo>
                <a:lnTo>
                  <a:pt x="704" y="814"/>
                </a:lnTo>
                <a:lnTo>
                  <a:pt x="682" y="826"/>
                </a:lnTo>
                <a:lnTo>
                  <a:pt x="659" y="836"/>
                </a:lnTo>
                <a:lnTo>
                  <a:pt x="636" y="843"/>
                </a:lnTo>
                <a:lnTo>
                  <a:pt x="613" y="849"/>
                </a:lnTo>
                <a:lnTo>
                  <a:pt x="588" y="852"/>
                </a:lnTo>
                <a:lnTo>
                  <a:pt x="562" y="852"/>
                </a:lnTo>
                <a:lnTo>
                  <a:pt x="538" y="849"/>
                </a:lnTo>
                <a:lnTo>
                  <a:pt x="513" y="844"/>
                </a:lnTo>
                <a:lnTo>
                  <a:pt x="490" y="838"/>
                </a:lnTo>
                <a:lnTo>
                  <a:pt x="468" y="827"/>
                </a:lnTo>
                <a:lnTo>
                  <a:pt x="446" y="816"/>
                </a:lnTo>
                <a:lnTo>
                  <a:pt x="426" y="803"/>
                </a:lnTo>
                <a:lnTo>
                  <a:pt x="408" y="787"/>
                </a:lnTo>
                <a:lnTo>
                  <a:pt x="391" y="770"/>
                </a:lnTo>
                <a:lnTo>
                  <a:pt x="376" y="752"/>
                </a:lnTo>
                <a:lnTo>
                  <a:pt x="361" y="733"/>
                </a:lnTo>
                <a:lnTo>
                  <a:pt x="351" y="711"/>
                </a:lnTo>
                <a:lnTo>
                  <a:pt x="341" y="688"/>
                </a:lnTo>
                <a:lnTo>
                  <a:pt x="333" y="665"/>
                </a:lnTo>
                <a:lnTo>
                  <a:pt x="328" y="641"/>
                </a:lnTo>
                <a:lnTo>
                  <a:pt x="325" y="616"/>
                </a:lnTo>
                <a:lnTo>
                  <a:pt x="325" y="590"/>
                </a:lnTo>
                <a:lnTo>
                  <a:pt x="328" y="563"/>
                </a:lnTo>
                <a:lnTo>
                  <a:pt x="333" y="537"/>
                </a:lnTo>
                <a:lnTo>
                  <a:pt x="341" y="512"/>
                </a:lnTo>
                <a:lnTo>
                  <a:pt x="351" y="489"/>
                </a:lnTo>
                <a:lnTo>
                  <a:pt x="363" y="466"/>
                </a:lnTo>
                <a:lnTo>
                  <a:pt x="378" y="445"/>
                </a:lnTo>
                <a:lnTo>
                  <a:pt x="394" y="425"/>
                </a:lnTo>
                <a:lnTo>
                  <a:pt x="412" y="409"/>
                </a:lnTo>
                <a:lnTo>
                  <a:pt x="78" y="267"/>
                </a:lnTo>
                <a:lnTo>
                  <a:pt x="70" y="278"/>
                </a:lnTo>
                <a:lnTo>
                  <a:pt x="63" y="289"/>
                </a:lnTo>
                <a:lnTo>
                  <a:pt x="57" y="300"/>
                </a:lnTo>
                <a:lnTo>
                  <a:pt x="51" y="310"/>
                </a:lnTo>
                <a:lnTo>
                  <a:pt x="44" y="322"/>
                </a:lnTo>
                <a:lnTo>
                  <a:pt x="39" y="333"/>
                </a:lnTo>
                <a:lnTo>
                  <a:pt x="32" y="345"/>
                </a:lnTo>
                <a:lnTo>
                  <a:pt x="27" y="357"/>
                </a:lnTo>
                <a:lnTo>
                  <a:pt x="190" y="475"/>
                </a:lnTo>
                <a:lnTo>
                  <a:pt x="187" y="488"/>
                </a:lnTo>
                <a:lnTo>
                  <a:pt x="183" y="502"/>
                </a:lnTo>
                <a:lnTo>
                  <a:pt x="179" y="515"/>
                </a:lnTo>
                <a:lnTo>
                  <a:pt x="176" y="529"/>
                </a:lnTo>
                <a:lnTo>
                  <a:pt x="0" y="547"/>
                </a:lnTo>
                <a:lnTo>
                  <a:pt x="3" y="669"/>
                </a:lnTo>
                <a:lnTo>
                  <a:pt x="176" y="687"/>
                </a:lnTo>
                <a:lnTo>
                  <a:pt x="179" y="700"/>
                </a:lnTo>
                <a:lnTo>
                  <a:pt x="183" y="714"/>
                </a:lnTo>
                <a:lnTo>
                  <a:pt x="187" y="727"/>
                </a:lnTo>
                <a:lnTo>
                  <a:pt x="190" y="742"/>
                </a:lnTo>
                <a:lnTo>
                  <a:pt x="27" y="861"/>
                </a:lnTo>
                <a:lnTo>
                  <a:pt x="34" y="874"/>
                </a:lnTo>
                <a:lnTo>
                  <a:pt x="40" y="887"/>
                </a:lnTo>
                <a:lnTo>
                  <a:pt x="47" y="900"/>
                </a:lnTo>
                <a:lnTo>
                  <a:pt x="54" y="913"/>
                </a:lnTo>
                <a:lnTo>
                  <a:pt x="61" y="924"/>
                </a:lnTo>
                <a:lnTo>
                  <a:pt x="69" y="937"/>
                </a:lnTo>
                <a:lnTo>
                  <a:pt x="76" y="949"/>
                </a:lnTo>
                <a:lnTo>
                  <a:pt x="86" y="961"/>
                </a:lnTo>
                <a:lnTo>
                  <a:pt x="268" y="878"/>
                </a:lnTo>
                <a:lnTo>
                  <a:pt x="273" y="883"/>
                </a:lnTo>
                <a:lnTo>
                  <a:pt x="279" y="888"/>
                </a:lnTo>
                <a:lnTo>
                  <a:pt x="282" y="893"/>
                </a:lnTo>
                <a:lnTo>
                  <a:pt x="288" y="898"/>
                </a:lnTo>
                <a:lnTo>
                  <a:pt x="293" y="902"/>
                </a:lnTo>
                <a:lnTo>
                  <a:pt x="298" y="908"/>
                </a:lnTo>
                <a:lnTo>
                  <a:pt x="303" y="913"/>
                </a:lnTo>
                <a:lnTo>
                  <a:pt x="308" y="917"/>
                </a:lnTo>
                <a:lnTo>
                  <a:pt x="225" y="1103"/>
                </a:lnTo>
                <a:lnTo>
                  <a:pt x="237" y="1111"/>
                </a:lnTo>
                <a:lnTo>
                  <a:pt x="249" y="1119"/>
                </a:lnTo>
                <a:lnTo>
                  <a:pt x="262" y="1127"/>
                </a:lnTo>
                <a:lnTo>
                  <a:pt x="273" y="1134"/>
                </a:lnTo>
                <a:lnTo>
                  <a:pt x="286" y="1141"/>
                </a:lnTo>
                <a:lnTo>
                  <a:pt x="299" y="1147"/>
                </a:lnTo>
                <a:lnTo>
                  <a:pt x="312" y="1154"/>
                </a:lnTo>
                <a:lnTo>
                  <a:pt x="325" y="1160"/>
                </a:lnTo>
                <a:lnTo>
                  <a:pt x="443" y="996"/>
                </a:lnTo>
                <a:lnTo>
                  <a:pt x="450" y="998"/>
                </a:lnTo>
                <a:lnTo>
                  <a:pt x="456" y="1001"/>
                </a:lnTo>
                <a:lnTo>
                  <a:pt x="463" y="1002"/>
                </a:lnTo>
                <a:lnTo>
                  <a:pt x="469" y="1005"/>
                </a:lnTo>
                <a:lnTo>
                  <a:pt x="476" y="1006"/>
                </a:lnTo>
                <a:lnTo>
                  <a:pt x="483" y="1007"/>
                </a:lnTo>
                <a:lnTo>
                  <a:pt x="490" y="1009"/>
                </a:lnTo>
                <a:lnTo>
                  <a:pt x="496" y="1010"/>
                </a:lnTo>
                <a:lnTo>
                  <a:pt x="517" y="1213"/>
                </a:lnTo>
                <a:lnTo>
                  <a:pt x="525" y="1213"/>
                </a:lnTo>
                <a:lnTo>
                  <a:pt x="531" y="1215"/>
                </a:lnTo>
                <a:lnTo>
                  <a:pt x="539" y="1215"/>
                </a:lnTo>
                <a:lnTo>
                  <a:pt x="545" y="1215"/>
                </a:lnTo>
                <a:lnTo>
                  <a:pt x="552" y="1216"/>
                </a:lnTo>
                <a:lnTo>
                  <a:pt x="560" y="1216"/>
                </a:lnTo>
                <a:lnTo>
                  <a:pt x="566" y="1216"/>
                </a:lnTo>
                <a:lnTo>
                  <a:pt x="574" y="1216"/>
                </a:lnTo>
                <a:lnTo>
                  <a:pt x="582" y="1216"/>
                </a:lnTo>
                <a:lnTo>
                  <a:pt x="588" y="1216"/>
                </a:lnTo>
                <a:lnTo>
                  <a:pt x="596" y="1216"/>
                </a:lnTo>
                <a:lnTo>
                  <a:pt x="604" y="1215"/>
                </a:lnTo>
                <a:lnTo>
                  <a:pt x="610" y="1215"/>
                </a:lnTo>
                <a:lnTo>
                  <a:pt x="618" y="1215"/>
                </a:lnTo>
                <a:lnTo>
                  <a:pt x="625" y="1213"/>
                </a:lnTo>
                <a:lnTo>
                  <a:pt x="632" y="1213"/>
                </a:lnTo>
                <a:lnTo>
                  <a:pt x="652" y="1010"/>
                </a:lnTo>
                <a:lnTo>
                  <a:pt x="659" y="1009"/>
                </a:lnTo>
                <a:lnTo>
                  <a:pt x="666" y="1007"/>
                </a:lnTo>
                <a:lnTo>
                  <a:pt x="672" y="1006"/>
                </a:lnTo>
                <a:lnTo>
                  <a:pt x="679" y="1005"/>
                </a:lnTo>
                <a:lnTo>
                  <a:pt x="687" y="1002"/>
                </a:lnTo>
                <a:lnTo>
                  <a:pt x="693" y="1001"/>
                </a:lnTo>
                <a:lnTo>
                  <a:pt x="700" y="998"/>
                </a:lnTo>
                <a:lnTo>
                  <a:pt x="706" y="996"/>
                </a:lnTo>
                <a:lnTo>
                  <a:pt x="824" y="1160"/>
                </a:lnTo>
                <a:lnTo>
                  <a:pt x="837" y="1154"/>
                </a:lnTo>
                <a:lnTo>
                  <a:pt x="850" y="1147"/>
                </a:lnTo>
                <a:lnTo>
                  <a:pt x="863" y="1141"/>
                </a:lnTo>
                <a:lnTo>
                  <a:pt x="876" y="1134"/>
                </a:lnTo>
                <a:lnTo>
                  <a:pt x="888" y="1127"/>
                </a:lnTo>
                <a:lnTo>
                  <a:pt x="900" y="1119"/>
                </a:lnTo>
                <a:lnTo>
                  <a:pt x="912" y="1111"/>
                </a:lnTo>
                <a:lnTo>
                  <a:pt x="924" y="1103"/>
                </a:lnTo>
                <a:lnTo>
                  <a:pt x="841" y="917"/>
                </a:lnTo>
                <a:lnTo>
                  <a:pt x="846" y="913"/>
                </a:lnTo>
                <a:lnTo>
                  <a:pt x="851" y="908"/>
                </a:lnTo>
                <a:lnTo>
                  <a:pt x="856" y="902"/>
                </a:lnTo>
                <a:lnTo>
                  <a:pt x="862" y="898"/>
                </a:lnTo>
                <a:lnTo>
                  <a:pt x="866" y="893"/>
                </a:lnTo>
                <a:lnTo>
                  <a:pt x="871" y="888"/>
                </a:lnTo>
                <a:lnTo>
                  <a:pt x="876" y="883"/>
                </a:lnTo>
                <a:lnTo>
                  <a:pt x="880" y="878"/>
                </a:lnTo>
                <a:lnTo>
                  <a:pt x="1064" y="961"/>
                </a:lnTo>
                <a:lnTo>
                  <a:pt x="1072" y="949"/>
                </a:lnTo>
                <a:lnTo>
                  <a:pt x="1079" y="937"/>
                </a:lnTo>
                <a:lnTo>
                  <a:pt x="1087" y="924"/>
                </a:lnTo>
                <a:lnTo>
                  <a:pt x="1095" y="913"/>
                </a:lnTo>
                <a:lnTo>
                  <a:pt x="1103" y="900"/>
                </a:lnTo>
                <a:lnTo>
                  <a:pt x="1109" y="887"/>
                </a:lnTo>
                <a:lnTo>
                  <a:pt x="1116" y="874"/>
                </a:lnTo>
                <a:lnTo>
                  <a:pt x="1122" y="861"/>
                </a:lnTo>
                <a:lnTo>
                  <a:pt x="958" y="742"/>
                </a:lnTo>
                <a:lnTo>
                  <a:pt x="963" y="727"/>
                </a:lnTo>
                <a:lnTo>
                  <a:pt x="967" y="714"/>
                </a:lnTo>
                <a:lnTo>
                  <a:pt x="970" y="700"/>
                </a:lnTo>
                <a:lnTo>
                  <a:pt x="973" y="687"/>
                </a:lnTo>
                <a:lnTo>
                  <a:pt x="1173" y="666"/>
                </a:lnTo>
                <a:lnTo>
                  <a:pt x="1174" y="652"/>
                </a:lnTo>
                <a:lnTo>
                  <a:pt x="1175" y="637"/>
                </a:lnTo>
                <a:lnTo>
                  <a:pt x="1175" y="622"/>
                </a:lnTo>
                <a:lnTo>
                  <a:pt x="1175" y="608"/>
                </a:lnTo>
                <a:lnTo>
                  <a:pt x="1175" y="594"/>
                </a:lnTo>
                <a:lnTo>
                  <a:pt x="1175" y="578"/>
                </a:lnTo>
                <a:lnTo>
                  <a:pt x="1174" y="564"/>
                </a:lnTo>
                <a:lnTo>
                  <a:pt x="1173" y="550"/>
                </a:lnTo>
                <a:lnTo>
                  <a:pt x="973" y="529"/>
                </a:lnTo>
                <a:lnTo>
                  <a:pt x="970" y="515"/>
                </a:lnTo>
                <a:lnTo>
                  <a:pt x="967" y="502"/>
                </a:lnTo>
                <a:lnTo>
                  <a:pt x="963" y="488"/>
                </a:lnTo>
                <a:lnTo>
                  <a:pt x="958" y="475"/>
                </a:lnTo>
                <a:lnTo>
                  <a:pt x="1122" y="355"/>
                </a:lnTo>
                <a:lnTo>
                  <a:pt x="1116" y="342"/>
                </a:lnTo>
                <a:lnTo>
                  <a:pt x="1109" y="329"/>
                </a:lnTo>
                <a:lnTo>
                  <a:pt x="1103" y="317"/>
                </a:lnTo>
                <a:lnTo>
                  <a:pt x="1095" y="304"/>
                </a:lnTo>
                <a:lnTo>
                  <a:pt x="1087" y="292"/>
                </a:lnTo>
                <a:lnTo>
                  <a:pt x="1079" y="279"/>
                </a:lnTo>
                <a:lnTo>
                  <a:pt x="1072" y="267"/>
                </a:lnTo>
                <a:lnTo>
                  <a:pt x="1064" y="256"/>
                </a:lnTo>
                <a:lnTo>
                  <a:pt x="880" y="339"/>
                </a:lnTo>
                <a:lnTo>
                  <a:pt x="876" y="333"/>
                </a:lnTo>
                <a:lnTo>
                  <a:pt x="871" y="328"/>
                </a:lnTo>
                <a:lnTo>
                  <a:pt x="866" y="323"/>
                </a:lnTo>
                <a:lnTo>
                  <a:pt x="862" y="318"/>
                </a:lnTo>
                <a:lnTo>
                  <a:pt x="856" y="314"/>
                </a:lnTo>
                <a:lnTo>
                  <a:pt x="851" y="309"/>
                </a:lnTo>
                <a:lnTo>
                  <a:pt x="846" y="304"/>
                </a:lnTo>
                <a:lnTo>
                  <a:pt x="841" y="300"/>
                </a:lnTo>
                <a:lnTo>
                  <a:pt x="924" y="113"/>
                </a:lnTo>
                <a:lnTo>
                  <a:pt x="912" y="105"/>
                </a:lnTo>
                <a:lnTo>
                  <a:pt x="900" y="97"/>
                </a:lnTo>
                <a:lnTo>
                  <a:pt x="888" y="90"/>
                </a:lnTo>
                <a:lnTo>
                  <a:pt x="876" y="82"/>
                </a:lnTo>
                <a:lnTo>
                  <a:pt x="863" y="75"/>
                </a:lnTo>
                <a:lnTo>
                  <a:pt x="850" y="69"/>
                </a:lnTo>
                <a:lnTo>
                  <a:pt x="837" y="62"/>
                </a:lnTo>
                <a:lnTo>
                  <a:pt x="824" y="56"/>
                </a:lnTo>
                <a:lnTo>
                  <a:pt x="706" y="221"/>
                </a:lnTo>
                <a:lnTo>
                  <a:pt x="700" y="218"/>
                </a:lnTo>
                <a:lnTo>
                  <a:pt x="693" y="215"/>
                </a:lnTo>
                <a:lnTo>
                  <a:pt x="687" y="214"/>
                </a:lnTo>
                <a:lnTo>
                  <a:pt x="679" y="212"/>
                </a:lnTo>
                <a:lnTo>
                  <a:pt x="672" y="210"/>
                </a:lnTo>
                <a:lnTo>
                  <a:pt x="666" y="209"/>
                </a:lnTo>
                <a:lnTo>
                  <a:pt x="659" y="208"/>
                </a:lnTo>
                <a:lnTo>
                  <a:pt x="652" y="206"/>
                </a:lnTo>
                <a:lnTo>
                  <a:pt x="632" y="3"/>
                </a:lnTo>
                <a:lnTo>
                  <a:pt x="625" y="3"/>
                </a:lnTo>
                <a:lnTo>
                  <a:pt x="618" y="2"/>
                </a:lnTo>
                <a:lnTo>
                  <a:pt x="610" y="2"/>
                </a:lnTo>
                <a:lnTo>
                  <a:pt x="604" y="2"/>
                </a:lnTo>
                <a:lnTo>
                  <a:pt x="596" y="0"/>
                </a:lnTo>
                <a:lnTo>
                  <a:pt x="588" y="0"/>
                </a:lnTo>
                <a:lnTo>
                  <a:pt x="582" y="0"/>
                </a:lnTo>
                <a:lnTo>
                  <a:pt x="574" y="0"/>
                </a:lnTo>
                <a:lnTo>
                  <a:pt x="566" y="0"/>
                </a:lnTo>
                <a:lnTo>
                  <a:pt x="560" y="0"/>
                </a:lnTo>
                <a:lnTo>
                  <a:pt x="552" y="0"/>
                </a:lnTo>
                <a:lnTo>
                  <a:pt x="545" y="2"/>
                </a:lnTo>
                <a:lnTo>
                  <a:pt x="539" y="2"/>
                </a:lnTo>
                <a:lnTo>
                  <a:pt x="531" y="2"/>
                </a:lnTo>
                <a:lnTo>
                  <a:pt x="525" y="3"/>
                </a:lnTo>
                <a:lnTo>
                  <a:pt x="517" y="3"/>
                </a:lnTo>
                <a:lnTo>
                  <a:pt x="496" y="206"/>
                </a:lnTo>
                <a:lnTo>
                  <a:pt x="490" y="208"/>
                </a:lnTo>
                <a:lnTo>
                  <a:pt x="483" y="209"/>
                </a:lnTo>
                <a:lnTo>
                  <a:pt x="476" y="210"/>
                </a:lnTo>
                <a:lnTo>
                  <a:pt x="469" y="212"/>
                </a:lnTo>
                <a:lnTo>
                  <a:pt x="463" y="214"/>
                </a:lnTo>
                <a:lnTo>
                  <a:pt x="456" y="215"/>
                </a:lnTo>
                <a:lnTo>
                  <a:pt x="450" y="218"/>
                </a:lnTo>
                <a:lnTo>
                  <a:pt x="443" y="221"/>
                </a:lnTo>
                <a:lnTo>
                  <a:pt x="325" y="56"/>
                </a:lnTo>
                <a:lnTo>
                  <a:pt x="312" y="62"/>
                </a:lnTo>
                <a:lnTo>
                  <a:pt x="299" y="69"/>
                </a:lnTo>
                <a:lnTo>
                  <a:pt x="286" y="75"/>
                </a:lnTo>
                <a:lnTo>
                  <a:pt x="273" y="82"/>
                </a:lnTo>
                <a:lnTo>
                  <a:pt x="262" y="90"/>
                </a:lnTo>
                <a:lnTo>
                  <a:pt x="249" y="97"/>
                </a:lnTo>
                <a:lnTo>
                  <a:pt x="237" y="105"/>
                </a:lnTo>
                <a:lnTo>
                  <a:pt x="225" y="113"/>
                </a:lnTo>
                <a:lnTo>
                  <a:pt x="308" y="300"/>
                </a:lnTo>
                <a:lnTo>
                  <a:pt x="302" y="306"/>
                </a:lnTo>
                <a:lnTo>
                  <a:pt x="295" y="313"/>
                </a:lnTo>
                <a:lnTo>
                  <a:pt x="288" y="319"/>
                </a:lnTo>
                <a:lnTo>
                  <a:pt x="281" y="326"/>
                </a:lnTo>
                <a:lnTo>
                  <a:pt x="422" y="401"/>
                </a:lnTo>
                <a:lnTo>
                  <a:pt x="439" y="388"/>
                </a:lnTo>
                <a:lnTo>
                  <a:pt x="457" y="377"/>
                </a:lnTo>
                <a:lnTo>
                  <a:pt x="477" y="368"/>
                </a:lnTo>
                <a:lnTo>
                  <a:pt x="498" y="361"/>
                </a:lnTo>
                <a:lnTo>
                  <a:pt x="518" y="355"/>
                </a:lnTo>
                <a:lnTo>
                  <a:pt x="539" y="352"/>
                </a:lnTo>
                <a:lnTo>
                  <a:pt x="561" y="349"/>
                </a:lnTo>
                <a:lnTo>
                  <a:pt x="583" y="349"/>
                </a:lnTo>
                <a:close/>
              </a:path>
            </a:pathLst>
          </a:custGeom>
          <a:solidFill>
            <a:srgbClr val="800000"/>
          </a:solidFill>
          <a:ln w="19050">
            <a:solidFill>
              <a:srgbClr val="800000"/>
            </a:solidFill>
            <a:round/>
            <a:headEnd/>
            <a:tailEnd/>
          </a:ln>
        </p:spPr>
        <p:txBody>
          <a:bodyPr/>
          <a:lstStyle/>
          <a:p>
            <a:pPr eaLnBrk="0" hangingPunct="0"/>
            <a:endParaRPr lang="fr-CA" sz="4800"/>
          </a:p>
        </p:txBody>
      </p:sp>
      <p:sp>
        <p:nvSpPr>
          <p:cNvPr id="138" name="Ellipse 89"/>
          <p:cNvSpPr>
            <a:spLocks noChangeArrowheads="1"/>
          </p:cNvSpPr>
          <p:nvPr/>
        </p:nvSpPr>
        <p:spPr bwMode="auto">
          <a:xfrm>
            <a:off x="6312218" y="5970768"/>
            <a:ext cx="2580957" cy="2515469"/>
          </a:xfrm>
          <a:prstGeom prst="ellipse">
            <a:avLst/>
          </a:prstGeom>
          <a:solidFill>
            <a:srgbClr val="800000"/>
          </a:solidFill>
          <a:ln w="44450">
            <a:solidFill>
              <a:srgbClr val="FFFFFF"/>
            </a:solidFill>
          </a:ln>
        </p:spPr>
        <p:txBody>
          <a:bodyPr/>
          <a:lstStyle/>
          <a:p>
            <a:pPr eaLnBrk="0" hangingPunct="0"/>
            <a:endParaRPr lang="fr-CA" sz="4800"/>
          </a:p>
        </p:txBody>
      </p:sp>
      <p:sp>
        <p:nvSpPr>
          <p:cNvPr id="175" name="ZoneTexte 77"/>
          <p:cNvSpPr txBox="1">
            <a:spLocks noChangeArrowheads="1"/>
          </p:cNvSpPr>
          <p:nvPr/>
        </p:nvSpPr>
        <p:spPr bwMode="auto">
          <a:xfrm>
            <a:off x="6656345" y="6731523"/>
            <a:ext cx="194636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fr-CA" dirty="0">
                <a:solidFill>
                  <a:srgbClr val="FFFFFF"/>
                </a:solidFill>
              </a:rPr>
              <a:t>RÉFÉRENT </a:t>
            </a:r>
          </a:p>
          <a:p>
            <a:pPr algn="ctr" eaLnBrk="0" hangingPunct="0">
              <a:defRPr/>
            </a:pPr>
            <a:r>
              <a:rPr lang="fr-CA" dirty="0">
                <a:solidFill>
                  <a:srgbClr val="FFFFFF"/>
                </a:solidFill>
              </a:rPr>
              <a:t>UNIVERSEL</a:t>
            </a:r>
          </a:p>
        </p:txBody>
      </p:sp>
      <p:sp>
        <p:nvSpPr>
          <p:cNvPr id="88" name="Ellipse 89"/>
          <p:cNvSpPr>
            <a:spLocks noChangeArrowheads="1"/>
          </p:cNvSpPr>
          <p:nvPr/>
        </p:nvSpPr>
        <p:spPr bwMode="auto">
          <a:xfrm>
            <a:off x="16411474" y="5970768"/>
            <a:ext cx="2580957" cy="2515469"/>
          </a:xfrm>
          <a:prstGeom prst="ellipse">
            <a:avLst/>
          </a:prstGeom>
          <a:solidFill>
            <a:srgbClr val="800000"/>
          </a:solidFill>
          <a:ln w="44450">
            <a:solidFill>
              <a:srgbClr val="FFFFFF"/>
            </a:solidFill>
          </a:ln>
        </p:spPr>
        <p:txBody>
          <a:bodyPr/>
          <a:lstStyle/>
          <a:p>
            <a:pPr eaLnBrk="0" hangingPunct="0"/>
            <a:endParaRPr lang="fr-CA" sz="4800"/>
          </a:p>
        </p:txBody>
      </p:sp>
      <p:sp>
        <p:nvSpPr>
          <p:cNvPr id="176" name="ZoneTexte 88"/>
          <p:cNvSpPr txBox="1">
            <a:spLocks noChangeArrowheads="1"/>
          </p:cNvSpPr>
          <p:nvPr/>
        </p:nvSpPr>
        <p:spPr bwMode="auto">
          <a:xfrm>
            <a:off x="16682883" y="6731523"/>
            <a:ext cx="204735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fr-CA" dirty="0">
                <a:solidFill>
                  <a:srgbClr val="FFFFFF"/>
                </a:solidFill>
              </a:rPr>
              <a:t>RÉFÉRENT </a:t>
            </a:r>
          </a:p>
          <a:p>
            <a:pPr algn="ctr" eaLnBrk="0" hangingPunct="0">
              <a:defRPr/>
            </a:pPr>
            <a:r>
              <a:rPr lang="fr-CA" dirty="0">
                <a:solidFill>
                  <a:srgbClr val="FFFFFF"/>
                </a:solidFill>
              </a:rPr>
              <a:t>SPÉCIFIQUE</a:t>
            </a:r>
          </a:p>
        </p:txBody>
      </p:sp>
      <p:sp>
        <p:nvSpPr>
          <p:cNvPr id="3" name="ZoneTexte 2"/>
          <p:cNvSpPr txBox="1"/>
          <p:nvPr/>
        </p:nvSpPr>
        <p:spPr>
          <a:xfrm>
            <a:off x="1511737" y="1506033"/>
            <a:ext cx="10217824" cy="5642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1" i="0" u="none" strike="noStrike" cap="none" spc="0" normalizeH="0" baseline="0" dirty="0">
                <a:ln>
                  <a:noFill/>
                </a:ln>
                <a:solidFill>
                  <a:srgbClr val="000000"/>
                </a:solidFill>
                <a:effectLst/>
                <a:uFillTx/>
                <a:latin typeface="Helvetica Neue"/>
                <a:ea typeface="Helvetica Neue"/>
                <a:cs typeface="Helvetica Neue"/>
                <a:sym typeface="Helvetica Neue"/>
              </a:rPr>
              <a:t>Vision de l’expérience du patient séquentielle et limitée</a:t>
            </a:r>
          </a:p>
        </p:txBody>
      </p:sp>
      <p:sp>
        <p:nvSpPr>
          <p:cNvPr id="89" name="ZoneTexte 88"/>
          <p:cNvSpPr txBox="1"/>
          <p:nvPr/>
        </p:nvSpPr>
        <p:spPr>
          <a:xfrm>
            <a:off x="12650929" y="1523899"/>
            <a:ext cx="11367209" cy="5642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1" i="0" u="none" strike="noStrike" cap="none" spc="0" normalizeH="0" baseline="0" dirty="0">
                <a:ln>
                  <a:noFill/>
                </a:ln>
                <a:solidFill>
                  <a:srgbClr val="000000"/>
                </a:solidFill>
                <a:effectLst/>
                <a:uFillTx/>
                <a:latin typeface="Helvetica Neue"/>
                <a:ea typeface="Helvetica Neue"/>
                <a:cs typeface="Helvetica Neue"/>
                <a:sym typeface="Helvetica Neue"/>
              </a:rPr>
              <a:t>Vision de l’expérience par le patient longitudinale et</a:t>
            </a:r>
            <a:r>
              <a:rPr kumimoji="0" lang="fr-FR" sz="3000" b="1" i="0" u="none" strike="noStrike" cap="none" spc="0" normalizeH="0" dirty="0">
                <a:ln>
                  <a:noFill/>
                </a:ln>
                <a:solidFill>
                  <a:srgbClr val="000000"/>
                </a:solidFill>
                <a:effectLst/>
                <a:uFillTx/>
                <a:latin typeface="Helvetica Neue"/>
                <a:ea typeface="Helvetica Neue"/>
                <a:cs typeface="Helvetica Neue"/>
                <a:sym typeface="Helvetica Neue"/>
              </a:rPr>
              <a:t> intégrée</a:t>
            </a:r>
            <a:endParaRPr kumimoji="0" lang="fr-FR"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287347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p:cTn id="7" dur="1000" fill="hold"/>
                                        <p:tgtEl>
                                          <p:spTgt spid="138"/>
                                        </p:tgtEl>
                                        <p:attrNameLst>
                                          <p:attrName>ppt_w</p:attrName>
                                        </p:attrNameLst>
                                      </p:cBhvr>
                                      <p:tavLst>
                                        <p:tav tm="0">
                                          <p:val>
                                            <p:fltVal val="0"/>
                                          </p:val>
                                        </p:tav>
                                        <p:tav tm="100000">
                                          <p:val>
                                            <p:strVal val="#ppt_w"/>
                                          </p:val>
                                        </p:tav>
                                      </p:tavLst>
                                    </p:anim>
                                    <p:anim calcmode="lin" valueType="num">
                                      <p:cBhvr>
                                        <p:cTn id="8" dur="1000" fill="hold"/>
                                        <p:tgtEl>
                                          <p:spTgt spid="138"/>
                                        </p:tgtEl>
                                        <p:attrNameLst>
                                          <p:attrName>ppt_h</p:attrName>
                                        </p:attrNameLst>
                                      </p:cBhvr>
                                      <p:tavLst>
                                        <p:tav tm="0">
                                          <p:val>
                                            <p:fltVal val="0"/>
                                          </p:val>
                                        </p:tav>
                                        <p:tav tm="100000">
                                          <p:val>
                                            <p:strVal val="#ppt_h"/>
                                          </p:val>
                                        </p:tav>
                                      </p:tavLst>
                                    </p:anim>
                                    <p:anim calcmode="lin" valueType="num">
                                      <p:cBhvr>
                                        <p:cTn id="9" dur="1000" fill="hold"/>
                                        <p:tgtEl>
                                          <p:spTgt spid="1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8"/>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139"/>
                                        </p:tgtEl>
                                        <p:attrNameLst>
                                          <p:attrName>style.visibility</p:attrName>
                                        </p:attrNameLst>
                                      </p:cBhvr>
                                      <p:to>
                                        <p:strVal val="visible"/>
                                      </p:to>
                                    </p:set>
                                    <p:anim calcmode="lin" valueType="num">
                                      <p:cBhvr>
                                        <p:cTn id="13" dur="1000" fill="hold"/>
                                        <p:tgtEl>
                                          <p:spTgt spid="139"/>
                                        </p:tgtEl>
                                        <p:attrNameLst>
                                          <p:attrName>ppt_w</p:attrName>
                                        </p:attrNameLst>
                                      </p:cBhvr>
                                      <p:tavLst>
                                        <p:tav tm="0">
                                          <p:val>
                                            <p:fltVal val="0"/>
                                          </p:val>
                                        </p:tav>
                                        <p:tav tm="100000">
                                          <p:val>
                                            <p:strVal val="#ppt_w"/>
                                          </p:val>
                                        </p:tav>
                                      </p:tavLst>
                                    </p:anim>
                                    <p:anim calcmode="lin" valueType="num">
                                      <p:cBhvr>
                                        <p:cTn id="14" dur="1000" fill="hold"/>
                                        <p:tgtEl>
                                          <p:spTgt spid="139"/>
                                        </p:tgtEl>
                                        <p:attrNameLst>
                                          <p:attrName>ppt_h</p:attrName>
                                        </p:attrNameLst>
                                      </p:cBhvr>
                                      <p:tavLst>
                                        <p:tav tm="0">
                                          <p:val>
                                            <p:fltVal val="0"/>
                                          </p:val>
                                        </p:tav>
                                        <p:tav tm="100000">
                                          <p:val>
                                            <p:strVal val="#ppt_h"/>
                                          </p:val>
                                        </p:tav>
                                      </p:tavLst>
                                    </p:anim>
                                    <p:anim calcmode="lin" valueType="num">
                                      <p:cBhvr>
                                        <p:cTn id="15" dur="1000" fill="hold"/>
                                        <p:tgtEl>
                                          <p:spTgt spid="13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39"/>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140"/>
                                        </p:tgtEl>
                                        <p:attrNameLst>
                                          <p:attrName>style.visibility</p:attrName>
                                        </p:attrNameLst>
                                      </p:cBhvr>
                                      <p:to>
                                        <p:strVal val="visible"/>
                                      </p:to>
                                    </p:set>
                                    <p:anim calcmode="lin" valueType="num">
                                      <p:cBhvr>
                                        <p:cTn id="19" dur="1000" fill="hold"/>
                                        <p:tgtEl>
                                          <p:spTgt spid="140"/>
                                        </p:tgtEl>
                                        <p:attrNameLst>
                                          <p:attrName>ppt_w</p:attrName>
                                        </p:attrNameLst>
                                      </p:cBhvr>
                                      <p:tavLst>
                                        <p:tav tm="0">
                                          <p:val>
                                            <p:fltVal val="0"/>
                                          </p:val>
                                        </p:tav>
                                        <p:tav tm="100000">
                                          <p:val>
                                            <p:strVal val="#ppt_w"/>
                                          </p:val>
                                        </p:tav>
                                      </p:tavLst>
                                    </p:anim>
                                    <p:anim calcmode="lin" valueType="num">
                                      <p:cBhvr>
                                        <p:cTn id="20" dur="1000" fill="hold"/>
                                        <p:tgtEl>
                                          <p:spTgt spid="140"/>
                                        </p:tgtEl>
                                        <p:attrNameLst>
                                          <p:attrName>ppt_h</p:attrName>
                                        </p:attrNameLst>
                                      </p:cBhvr>
                                      <p:tavLst>
                                        <p:tav tm="0">
                                          <p:val>
                                            <p:fltVal val="0"/>
                                          </p:val>
                                        </p:tav>
                                        <p:tav tm="100000">
                                          <p:val>
                                            <p:strVal val="#ppt_h"/>
                                          </p:val>
                                        </p:tav>
                                      </p:tavLst>
                                    </p:anim>
                                    <p:anim calcmode="lin" valueType="num">
                                      <p:cBhvr>
                                        <p:cTn id="21" dur="1000" fill="hold"/>
                                        <p:tgtEl>
                                          <p:spTgt spid="14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40"/>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0"/>
                                  </p:stCondLst>
                                  <p:childTnLst>
                                    <p:set>
                                      <p:cBhvr>
                                        <p:cTn id="24" dur="1" fill="hold">
                                          <p:stCondLst>
                                            <p:cond delay="0"/>
                                          </p:stCondLst>
                                        </p:cTn>
                                        <p:tgtEl>
                                          <p:spTgt spid="141"/>
                                        </p:tgtEl>
                                        <p:attrNameLst>
                                          <p:attrName>style.visibility</p:attrName>
                                        </p:attrNameLst>
                                      </p:cBhvr>
                                      <p:to>
                                        <p:strVal val="visible"/>
                                      </p:to>
                                    </p:set>
                                    <p:anim calcmode="lin" valueType="num">
                                      <p:cBhvr>
                                        <p:cTn id="25" dur="1000" fill="hold"/>
                                        <p:tgtEl>
                                          <p:spTgt spid="141"/>
                                        </p:tgtEl>
                                        <p:attrNameLst>
                                          <p:attrName>ppt_w</p:attrName>
                                        </p:attrNameLst>
                                      </p:cBhvr>
                                      <p:tavLst>
                                        <p:tav tm="0">
                                          <p:val>
                                            <p:fltVal val="0"/>
                                          </p:val>
                                        </p:tav>
                                        <p:tav tm="100000">
                                          <p:val>
                                            <p:strVal val="#ppt_w"/>
                                          </p:val>
                                        </p:tav>
                                      </p:tavLst>
                                    </p:anim>
                                    <p:anim calcmode="lin" valueType="num">
                                      <p:cBhvr>
                                        <p:cTn id="26" dur="1000" fill="hold"/>
                                        <p:tgtEl>
                                          <p:spTgt spid="141"/>
                                        </p:tgtEl>
                                        <p:attrNameLst>
                                          <p:attrName>ppt_h</p:attrName>
                                        </p:attrNameLst>
                                      </p:cBhvr>
                                      <p:tavLst>
                                        <p:tav tm="0">
                                          <p:val>
                                            <p:fltVal val="0"/>
                                          </p:val>
                                        </p:tav>
                                        <p:tav tm="100000">
                                          <p:val>
                                            <p:strVal val="#ppt_h"/>
                                          </p:val>
                                        </p:tav>
                                      </p:tavLst>
                                    </p:anim>
                                    <p:anim calcmode="lin" valueType="num">
                                      <p:cBhvr>
                                        <p:cTn id="27" dur="1000" fill="hold"/>
                                        <p:tgtEl>
                                          <p:spTgt spid="141"/>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41"/>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grpId="0" nodeType="withEffect">
                                  <p:stCondLst>
                                    <p:cond delay="0"/>
                                  </p:stCondLst>
                                  <p:childTnLst>
                                    <p:set>
                                      <p:cBhvr>
                                        <p:cTn id="30" dur="1" fill="hold">
                                          <p:stCondLst>
                                            <p:cond delay="0"/>
                                          </p:stCondLst>
                                        </p:cTn>
                                        <p:tgtEl>
                                          <p:spTgt spid="142"/>
                                        </p:tgtEl>
                                        <p:attrNameLst>
                                          <p:attrName>style.visibility</p:attrName>
                                        </p:attrNameLst>
                                      </p:cBhvr>
                                      <p:to>
                                        <p:strVal val="visible"/>
                                      </p:to>
                                    </p:set>
                                    <p:anim calcmode="lin" valueType="num">
                                      <p:cBhvr>
                                        <p:cTn id="31" dur="1000" fill="hold"/>
                                        <p:tgtEl>
                                          <p:spTgt spid="142"/>
                                        </p:tgtEl>
                                        <p:attrNameLst>
                                          <p:attrName>ppt_w</p:attrName>
                                        </p:attrNameLst>
                                      </p:cBhvr>
                                      <p:tavLst>
                                        <p:tav tm="0">
                                          <p:val>
                                            <p:fltVal val="0"/>
                                          </p:val>
                                        </p:tav>
                                        <p:tav tm="100000">
                                          <p:val>
                                            <p:strVal val="#ppt_w"/>
                                          </p:val>
                                        </p:tav>
                                      </p:tavLst>
                                    </p:anim>
                                    <p:anim calcmode="lin" valueType="num">
                                      <p:cBhvr>
                                        <p:cTn id="32" dur="1000" fill="hold"/>
                                        <p:tgtEl>
                                          <p:spTgt spid="142"/>
                                        </p:tgtEl>
                                        <p:attrNameLst>
                                          <p:attrName>ppt_h</p:attrName>
                                        </p:attrNameLst>
                                      </p:cBhvr>
                                      <p:tavLst>
                                        <p:tav tm="0">
                                          <p:val>
                                            <p:fltVal val="0"/>
                                          </p:val>
                                        </p:tav>
                                        <p:tav tm="100000">
                                          <p:val>
                                            <p:strVal val="#ppt_h"/>
                                          </p:val>
                                        </p:tav>
                                      </p:tavLst>
                                    </p:anim>
                                    <p:anim calcmode="lin" valueType="num">
                                      <p:cBhvr>
                                        <p:cTn id="33" dur="1000" fill="hold"/>
                                        <p:tgtEl>
                                          <p:spTgt spid="14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42"/>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143"/>
                                        </p:tgtEl>
                                        <p:attrNameLst>
                                          <p:attrName>style.visibility</p:attrName>
                                        </p:attrNameLst>
                                      </p:cBhvr>
                                      <p:to>
                                        <p:strVal val="visible"/>
                                      </p:to>
                                    </p:set>
                                    <p:anim calcmode="lin" valueType="num">
                                      <p:cBhvr>
                                        <p:cTn id="37" dur="1000" fill="hold"/>
                                        <p:tgtEl>
                                          <p:spTgt spid="143"/>
                                        </p:tgtEl>
                                        <p:attrNameLst>
                                          <p:attrName>ppt_w</p:attrName>
                                        </p:attrNameLst>
                                      </p:cBhvr>
                                      <p:tavLst>
                                        <p:tav tm="0">
                                          <p:val>
                                            <p:fltVal val="0"/>
                                          </p:val>
                                        </p:tav>
                                        <p:tav tm="100000">
                                          <p:val>
                                            <p:strVal val="#ppt_w"/>
                                          </p:val>
                                        </p:tav>
                                      </p:tavLst>
                                    </p:anim>
                                    <p:anim calcmode="lin" valueType="num">
                                      <p:cBhvr>
                                        <p:cTn id="38" dur="1000" fill="hold"/>
                                        <p:tgtEl>
                                          <p:spTgt spid="143"/>
                                        </p:tgtEl>
                                        <p:attrNameLst>
                                          <p:attrName>ppt_h</p:attrName>
                                        </p:attrNameLst>
                                      </p:cBhvr>
                                      <p:tavLst>
                                        <p:tav tm="0">
                                          <p:val>
                                            <p:fltVal val="0"/>
                                          </p:val>
                                        </p:tav>
                                        <p:tav tm="100000">
                                          <p:val>
                                            <p:strVal val="#ppt_h"/>
                                          </p:val>
                                        </p:tav>
                                      </p:tavLst>
                                    </p:anim>
                                    <p:anim calcmode="lin" valueType="num">
                                      <p:cBhvr>
                                        <p:cTn id="39" dur="1000" fill="hold"/>
                                        <p:tgtEl>
                                          <p:spTgt spid="143"/>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43"/>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grpId="0" nodeType="withEffect">
                                  <p:stCondLst>
                                    <p:cond delay="0"/>
                                  </p:stCondLst>
                                  <p:childTnLst>
                                    <p:set>
                                      <p:cBhvr>
                                        <p:cTn id="42" dur="1" fill="hold">
                                          <p:stCondLst>
                                            <p:cond delay="0"/>
                                          </p:stCondLst>
                                        </p:cTn>
                                        <p:tgtEl>
                                          <p:spTgt spid="152"/>
                                        </p:tgtEl>
                                        <p:attrNameLst>
                                          <p:attrName>style.visibility</p:attrName>
                                        </p:attrNameLst>
                                      </p:cBhvr>
                                      <p:to>
                                        <p:strVal val="visible"/>
                                      </p:to>
                                    </p:set>
                                    <p:anim calcmode="lin" valueType="num">
                                      <p:cBhvr>
                                        <p:cTn id="43" dur="1000" fill="hold"/>
                                        <p:tgtEl>
                                          <p:spTgt spid="152"/>
                                        </p:tgtEl>
                                        <p:attrNameLst>
                                          <p:attrName>ppt_w</p:attrName>
                                        </p:attrNameLst>
                                      </p:cBhvr>
                                      <p:tavLst>
                                        <p:tav tm="0">
                                          <p:val>
                                            <p:fltVal val="0"/>
                                          </p:val>
                                        </p:tav>
                                        <p:tav tm="100000">
                                          <p:val>
                                            <p:strVal val="#ppt_w"/>
                                          </p:val>
                                        </p:tav>
                                      </p:tavLst>
                                    </p:anim>
                                    <p:anim calcmode="lin" valueType="num">
                                      <p:cBhvr>
                                        <p:cTn id="44" dur="1000" fill="hold"/>
                                        <p:tgtEl>
                                          <p:spTgt spid="152"/>
                                        </p:tgtEl>
                                        <p:attrNameLst>
                                          <p:attrName>ppt_h</p:attrName>
                                        </p:attrNameLst>
                                      </p:cBhvr>
                                      <p:tavLst>
                                        <p:tav tm="0">
                                          <p:val>
                                            <p:fltVal val="0"/>
                                          </p:val>
                                        </p:tav>
                                        <p:tav tm="100000">
                                          <p:val>
                                            <p:strVal val="#ppt_h"/>
                                          </p:val>
                                        </p:tav>
                                      </p:tavLst>
                                    </p:anim>
                                    <p:anim calcmode="lin" valueType="num">
                                      <p:cBhvr>
                                        <p:cTn id="45" dur="1000" fill="hold"/>
                                        <p:tgtEl>
                                          <p:spTgt spid="152"/>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52"/>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grpId="0" nodeType="withEffect">
                                  <p:stCondLst>
                                    <p:cond delay="0"/>
                                  </p:stCondLst>
                                  <p:childTnLst>
                                    <p:set>
                                      <p:cBhvr>
                                        <p:cTn id="48" dur="1" fill="hold">
                                          <p:stCondLst>
                                            <p:cond delay="0"/>
                                          </p:stCondLst>
                                        </p:cTn>
                                        <p:tgtEl>
                                          <p:spTgt spid="153"/>
                                        </p:tgtEl>
                                        <p:attrNameLst>
                                          <p:attrName>style.visibility</p:attrName>
                                        </p:attrNameLst>
                                      </p:cBhvr>
                                      <p:to>
                                        <p:strVal val="visible"/>
                                      </p:to>
                                    </p:set>
                                    <p:anim calcmode="lin" valueType="num">
                                      <p:cBhvr>
                                        <p:cTn id="49" dur="1000" fill="hold"/>
                                        <p:tgtEl>
                                          <p:spTgt spid="153"/>
                                        </p:tgtEl>
                                        <p:attrNameLst>
                                          <p:attrName>ppt_w</p:attrName>
                                        </p:attrNameLst>
                                      </p:cBhvr>
                                      <p:tavLst>
                                        <p:tav tm="0">
                                          <p:val>
                                            <p:fltVal val="0"/>
                                          </p:val>
                                        </p:tav>
                                        <p:tav tm="100000">
                                          <p:val>
                                            <p:strVal val="#ppt_w"/>
                                          </p:val>
                                        </p:tav>
                                      </p:tavLst>
                                    </p:anim>
                                    <p:anim calcmode="lin" valueType="num">
                                      <p:cBhvr>
                                        <p:cTn id="50" dur="1000" fill="hold"/>
                                        <p:tgtEl>
                                          <p:spTgt spid="153"/>
                                        </p:tgtEl>
                                        <p:attrNameLst>
                                          <p:attrName>ppt_h</p:attrName>
                                        </p:attrNameLst>
                                      </p:cBhvr>
                                      <p:tavLst>
                                        <p:tav tm="0">
                                          <p:val>
                                            <p:fltVal val="0"/>
                                          </p:val>
                                        </p:tav>
                                        <p:tav tm="100000">
                                          <p:val>
                                            <p:strVal val="#ppt_h"/>
                                          </p:val>
                                        </p:tav>
                                      </p:tavLst>
                                    </p:anim>
                                    <p:anim calcmode="lin" valueType="num">
                                      <p:cBhvr>
                                        <p:cTn id="51" dur="1000" fill="hold"/>
                                        <p:tgtEl>
                                          <p:spTgt spid="153"/>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53"/>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grpId="0" nodeType="withEffect">
                                  <p:stCondLst>
                                    <p:cond delay="0"/>
                                  </p:stCondLst>
                                  <p:childTnLst>
                                    <p:set>
                                      <p:cBhvr>
                                        <p:cTn id="54" dur="1" fill="hold">
                                          <p:stCondLst>
                                            <p:cond delay="0"/>
                                          </p:stCondLst>
                                        </p:cTn>
                                        <p:tgtEl>
                                          <p:spTgt spid="154"/>
                                        </p:tgtEl>
                                        <p:attrNameLst>
                                          <p:attrName>style.visibility</p:attrName>
                                        </p:attrNameLst>
                                      </p:cBhvr>
                                      <p:to>
                                        <p:strVal val="visible"/>
                                      </p:to>
                                    </p:set>
                                    <p:anim calcmode="lin" valueType="num">
                                      <p:cBhvr>
                                        <p:cTn id="55" dur="1000" fill="hold"/>
                                        <p:tgtEl>
                                          <p:spTgt spid="154"/>
                                        </p:tgtEl>
                                        <p:attrNameLst>
                                          <p:attrName>ppt_w</p:attrName>
                                        </p:attrNameLst>
                                      </p:cBhvr>
                                      <p:tavLst>
                                        <p:tav tm="0">
                                          <p:val>
                                            <p:fltVal val="0"/>
                                          </p:val>
                                        </p:tav>
                                        <p:tav tm="100000">
                                          <p:val>
                                            <p:strVal val="#ppt_w"/>
                                          </p:val>
                                        </p:tav>
                                      </p:tavLst>
                                    </p:anim>
                                    <p:anim calcmode="lin" valueType="num">
                                      <p:cBhvr>
                                        <p:cTn id="56" dur="1000" fill="hold"/>
                                        <p:tgtEl>
                                          <p:spTgt spid="154"/>
                                        </p:tgtEl>
                                        <p:attrNameLst>
                                          <p:attrName>ppt_h</p:attrName>
                                        </p:attrNameLst>
                                      </p:cBhvr>
                                      <p:tavLst>
                                        <p:tav tm="0">
                                          <p:val>
                                            <p:fltVal val="0"/>
                                          </p:val>
                                        </p:tav>
                                        <p:tav tm="100000">
                                          <p:val>
                                            <p:strVal val="#ppt_h"/>
                                          </p:val>
                                        </p:tav>
                                      </p:tavLst>
                                    </p:anim>
                                    <p:anim calcmode="lin" valueType="num">
                                      <p:cBhvr>
                                        <p:cTn id="57" dur="1000" fill="hold"/>
                                        <p:tgtEl>
                                          <p:spTgt spid="154"/>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54"/>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grpId="0" nodeType="withEffect">
                                  <p:stCondLst>
                                    <p:cond delay="0"/>
                                  </p:stCondLst>
                                  <p:childTnLst>
                                    <p:set>
                                      <p:cBhvr>
                                        <p:cTn id="60" dur="1" fill="hold">
                                          <p:stCondLst>
                                            <p:cond delay="0"/>
                                          </p:stCondLst>
                                        </p:cTn>
                                        <p:tgtEl>
                                          <p:spTgt spid="155"/>
                                        </p:tgtEl>
                                        <p:attrNameLst>
                                          <p:attrName>style.visibility</p:attrName>
                                        </p:attrNameLst>
                                      </p:cBhvr>
                                      <p:to>
                                        <p:strVal val="visible"/>
                                      </p:to>
                                    </p:set>
                                    <p:anim calcmode="lin" valueType="num">
                                      <p:cBhvr>
                                        <p:cTn id="61" dur="1000" fill="hold"/>
                                        <p:tgtEl>
                                          <p:spTgt spid="155"/>
                                        </p:tgtEl>
                                        <p:attrNameLst>
                                          <p:attrName>ppt_w</p:attrName>
                                        </p:attrNameLst>
                                      </p:cBhvr>
                                      <p:tavLst>
                                        <p:tav tm="0">
                                          <p:val>
                                            <p:fltVal val="0"/>
                                          </p:val>
                                        </p:tav>
                                        <p:tav tm="100000">
                                          <p:val>
                                            <p:strVal val="#ppt_w"/>
                                          </p:val>
                                        </p:tav>
                                      </p:tavLst>
                                    </p:anim>
                                    <p:anim calcmode="lin" valueType="num">
                                      <p:cBhvr>
                                        <p:cTn id="62" dur="1000" fill="hold"/>
                                        <p:tgtEl>
                                          <p:spTgt spid="155"/>
                                        </p:tgtEl>
                                        <p:attrNameLst>
                                          <p:attrName>ppt_h</p:attrName>
                                        </p:attrNameLst>
                                      </p:cBhvr>
                                      <p:tavLst>
                                        <p:tav tm="0">
                                          <p:val>
                                            <p:fltVal val="0"/>
                                          </p:val>
                                        </p:tav>
                                        <p:tav tm="100000">
                                          <p:val>
                                            <p:strVal val="#ppt_h"/>
                                          </p:val>
                                        </p:tav>
                                      </p:tavLst>
                                    </p:anim>
                                    <p:anim calcmode="lin" valueType="num">
                                      <p:cBhvr>
                                        <p:cTn id="63" dur="1000" fill="hold"/>
                                        <p:tgtEl>
                                          <p:spTgt spid="155"/>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155"/>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grpId="0" nodeType="withEffect">
                                  <p:stCondLst>
                                    <p:cond delay="0"/>
                                  </p:stCondLst>
                                  <p:childTnLst>
                                    <p:set>
                                      <p:cBhvr>
                                        <p:cTn id="66" dur="1" fill="hold">
                                          <p:stCondLst>
                                            <p:cond delay="0"/>
                                          </p:stCondLst>
                                        </p:cTn>
                                        <p:tgtEl>
                                          <p:spTgt spid="175"/>
                                        </p:tgtEl>
                                        <p:attrNameLst>
                                          <p:attrName>style.visibility</p:attrName>
                                        </p:attrNameLst>
                                      </p:cBhvr>
                                      <p:to>
                                        <p:strVal val="visible"/>
                                      </p:to>
                                    </p:set>
                                    <p:anim calcmode="lin" valueType="num">
                                      <p:cBhvr>
                                        <p:cTn id="67" dur="1000" fill="hold"/>
                                        <p:tgtEl>
                                          <p:spTgt spid="175"/>
                                        </p:tgtEl>
                                        <p:attrNameLst>
                                          <p:attrName>ppt_w</p:attrName>
                                        </p:attrNameLst>
                                      </p:cBhvr>
                                      <p:tavLst>
                                        <p:tav tm="0">
                                          <p:val>
                                            <p:fltVal val="0"/>
                                          </p:val>
                                        </p:tav>
                                        <p:tav tm="100000">
                                          <p:val>
                                            <p:strVal val="#ppt_w"/>
                                          </p:val>
                                        </p:tav>
                                      </p:tavLst>
                                    </p:anim>
                                    <p:anim calcmode="lin" valueType="num">
                                      <p:cBhvr>
                                        <p:cTn id="68" dur="1000" fill="hold"/>
                                        <p:tgtEl>
                                          <p:spTgt spid="175"/>
                                        </p:tgtEl>
                                        <p:attrNameLst>
                                          <p:attrName>ppt_h</p:attrName>
                                        </p:attrNameLst>
                                      </p:cBhvr>
                                      <p:tavLst>
                                        <p:tav tm="0">
                                          <p:val>
                                            <p:fltVal val="0"/>
                                          </p:val>
                                        </p:tav>
                                        <p:tav tm="100000">
                                          <p:val>
                                            <p:strVal val="#ppt_h"/>
                                          </p:val>
                                        </p:tav>
                                      </p:tavLst>
                                    </p:anim>
                                    <p:anim calcmode="lin" valueType="num">
                                      <p:cBhvr>
                                        <p:cTn id="69" dur="1000" fill="hold"/>
                                        <p:tgtEl>
                                          <p:spTgt spid="175"/>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75"/>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grpId="0" nodeType="withEffect">
                                  <p:stCondLst>
                                    <p:cond delay="0"/>
                                  </p:stCondLst>
                                  <p:childTnLst>
                                    <p:set>
                                      <p:cBhvr>
                                        <p:cTn id="72" dur="1" fill="hold">
                                          <p:stCondLst>
                                            <p:cond delay="0"/>
                                          </p:stCondLst>
                                        </p:cTn>
                                        <p:tgtEl>
                                          <p:spTgt spid="181"/>
                                        </p:tgtEl>
                                        <p:attrNameLst>
                                          <p:attrName>style.visibility</p:attrName>
                                        </p:attrNameLst>
                                      </p:cBhvr>
                                      <p:to>
                                        <p:strVal val="visible"/>
                                      </p:to>
                                    </p:set>
                                    <p:anim calcmode="lin" valueType="num">
                                      <p:cBhvr>
                                        <p:cTn id="73" dur="1000" fill="hold"/>
                                        <p:tgtEl>
                                          <p:spTgt spid="181"/>
                                        </p:tgtEl>
                                        <p:attrNameLst>
                                          <p:attrName>ppt_w</p:attrName>
                                        </p:attrNameLst>
                                      </p:cBhvr>
                                      <p:tavLst>
                                        <p:tav tm="0">
                                          <p:val>
                                            <p:fltVal val="0"/>
                                          </p:val>
                                        </p:tav>
                                        <p:tav tm="100000">
                                          <p:val>
                                            <p:strVal val="#ppt_w"/>
                                          </p:val>
                                        </p:tav>
                                      </p:tavLst>
                                    </p:anim>
                                    <p:anim calcmode="lin" valueType="num">
                                      <p:cBhvr>
                                        <p:cTn id="74" dur="1000" fill="hold"/>
                                        <p:tgtEl>
                                          <p:spTgt spid="181"/>
                                        </p:tgtEl>
                                        <p:attrNameLst>
                                          <p:attrName>ppt_h</p:attrName>
                                        </p:attrNameLst>
                                      </p:cBhvr>
                                      <p:tavLst>
                                        <p:tav tm="0">
                                          <p:val>
                                            <p:fltVal val="0"/>
                                          </p:val>
                                        </p:tav>
                                        <p:tav tm="100000">
                                          <p:val>
                                            <p:strVal val="#ppt_h"/>
                                          </p:val>
                                        </p:tav>
                                      </p:tavLst>
                                    </p:anim>
                                    <p:anim calcmode="lin" valueType="num">
                                      <p:cBhvr>
                                        <p:cTn id="75" dur="1000" fill="hold"/>
                                        <p:tgtEl>
                                          <p:spTgt spid="181"/>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181"/>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grpId="0" nodeType="withEffect">
                                  <p:stCondLst>
                                    <p:cond delay="0"/>
                                  </p:stCondLst>
                                  <p:childTnLst>
                                    <p:set>
                                      <p:cBhvr>
                                        <p:cTn id="78" dur="1" fill="hold">
                                          <p:stCondLst>
                                            <p:cond delay="0"/>
                                          </p:stCondLst>
                                        </p:cTn>
                                        <p:tgtEl>
                                          <p:spTgt spid="171"/>
                                        </p:tgtEl>
                                        <p:attrNameLst>
                                          <p:attrName>style.visibility</p:attrName>
                                        </p:attrNameLst>
                                      </p:cBhvr>
                                      <p:to>
                                        <p:strVal val="visible"/>
                                      </p:to>
                                    </p:set>
                                    <p:anim calcmode="lin" valueType="num">
                                      <p:cBhvr>
                                        <p:cTn id="79" dur="1000" fill="hold"/>
                                        <p:tgtEl>
                                          <p:spTgt spid="171"/>
                                        </p:tgtEl>
                                        <p:attrNameLst>
                                          <p:attrName>ppt_w</p:attrName>
                                        </p:attrNameLst>
                                      </p:cBhvr>
                                      <p:tavLst>
                                        <p:tav tm="0">
                                          <p:val>
                                            <p:fltVal val="0"/>
                                          </p:val>
                                        </p:tav>
                                        <p:tav tm="100000">
                                          <p:val>
                                            <p:strVal val="#ppt_w"/>
                                          </p:val>
                                        </p:tav>
                                      </p:tavLst>
                                    </p:anim>
                                    <p:anim calcmode="lin" valueType="num">
                                      <p:cBhvr>
                                        <p:cTn id="80" dur="1000" fill="hold"/>
                                        <p:tgtEl>
                                          <p:spTgt spid="171"/>
                                        </p:tgtEl>
                                        <p:attrNameLst>
                                          <p:attrName>ppt_h</p:attrName>
                                        </p:attrNameLst>
                                      </p:cBhvr>
                                      <p:tavLst>
                                        <p:tav tm="0">
                                          <p:val>
                                            <p:fltVal val="0"/>
                                          </p:val>
                                        </p:tav>
                                        <p:tav tm="100000">
                                          <p:val>
                                            <p:strVal val="#ppt_h"/>
                                          </p:val>
                                        </p:tav>
                                      </p:tavLst>
                                    </p:anim>
                                    <p:anim calcmode="lin" valueType="num">
                                      <p:cBhvr>
                                        <p:cTn id="81" dur="1000" fill="hold"/>
                                        <p:tgtEl>
                                          <p:spTgt spid="171"/>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71"/>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177"/>
                                        </p:tgtEl>
                                        <p:attrNameLst>
                                          <p:attrName>style.visibility</p:attrName>
                                        </p:attrNameLst>
                                      </p:cBhvr>
                                      <p:to>
                                        <p:strVal val="visible"/>
                                      </p:to>
                                    </p:set>
                                    <p:anim calcmode="lin" valueType="num">
                                      <p:cBhvr>
                                        <p:cTn id="85" dur="1000" fill="hold"/>
                                        <p:tgtEl>
                                          <p:spTgt spid="177"/>
                                        </p:tgtEl>
                                        <p:attrNameLst>
                                          <p:attrName>ppt_w</p:attrName>
                                        </p:attrNameLst>
                                      </p:cBhvr>
                                      <p:tavLst>
                                        <p:tav tm="0">
                                          <p:val>
                                            <p:fltVal val="0"/>
                                          </p:val>
                                        </p:tav>
                                        <p:tav tm="100000">
                                          <p:val>
                                            <p:strVal val="#ppt_w"/>
                                          </p:val>
                                        </p:tav>
                                      </p:tavLst>
                                    </p:anim>
                                    <p:anim calcmode="lin" valueType="num">
                                      <p:cBhvr>
                                        <p:cTn id="86" dur="1000" fill="hold"/>
                                        <p:tgtEl>
                                          <p:spTgt spid="177"/>
                                        </p:tgtEl>
                                        <p:attrNameLst>
                                          <p:attrName>ppt_h</p:attrName>
                                        </p:attrNameLst>
                                      </p:cBhvr>
                                      <p:tavLst>
                                        <p:tav tm="0">
                                          <p:val>
                                            <p:fltVal val="0"/>
                                          </p:val>
                                        </p:tav>
                                        <p:tav tm="100000">
                                          <p:val>
                                            <p:strVal val="#ppt_h"/>
                                          </p:val>
                                        </p:tav>
                                      </p:tavLst>
                                    </p:anim>
                                    <p:anim calcmode="lin" valueType="num">
                                      <p:cBhvr>
                                        <p:cTn id="87" dur="1000" fill="hold"/>
                                        <p:tgtEl>
                                          <p:spTgt spid="177"/>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p:stCondLst>
                        <p:cond delay="indefinite"/>
                      </p:stCondLst>
                      <p:childTnLst>
                        <p:par>
                          <p:cTn id="90" fill="hold">
                            <p:stCondLst>
                              <p:cond delay="0"/>
                            </p:stCondLst>
                            <p:childTnLst>
                              <p:par>
                                <p:cTn id="91" presetID="15" presetClass="entr" presetSubtype="0" fill="hold" grpId="0" nodeType="clickEffect">
                                  <p:stCondLst>
                                    <p:cond delay="0"/>
                                  </p:stCondLst>
                                  <p:childTnLst>
                                    <p:set>
                                      <p:cBhvr>
                                        <p:cTn id="92" dur="1" fill="hold">
                                          <p:stCondLst>
                                            <p:cond delay="0"/>
                                          </p:stCondLst>
                                        </p:cTn>
                                        <p:tgtEl>
                                          <p:spTgt spid="100"/>
                                        </p:tgtEl>
                                        <p:attrNameLst>
                                          <p:attrName>style.visibility</p:attrName>
                                        </p:attrNameLst>
                                      </p:cBhvr>
                                      <p:to>
                                        <p:strVal val="visible"/>
                                      </p:to>
                                    </p:set>
                                    <p:anim calcmode="lin" valueType="num">
                                      <p:cBhvr>
                                        <p:cTn id="93" dur="1000" fill="hold"/>
                                        <p:tgtEl>
                                          <p:spTgt spid="100"/>
                                        </p:tgtEl>
                                        <p:attrNameLst>
                                          <p:attrName>ppt_w</p:attrName>
                                        </p:attrNameLst>
                                      </p:cBhvr>
                                      <p:tavLst>
                                        <p:tav tm="0">
                                          <p:val>
                                            <p:fltVal val="0"/>
                                          </p:val>
                                        </p:tav>
                                        <p:tav tm="100000">
                                          <p:val>
                                            <p:strVal val="#ppt_w"/>
                                          </p:val>
                                        </p:tav>
                                      </p:tavLst>
                                    </p:anim>
                                    <p:anim calcmode="lin" valueType="num">
                                      <p:cBhvr>
                                        <p:cTn id="94" dur="1000" fill="hold"/>
                                        <p:tgtEl>
                                          <p:spTgt spid="100"/>
                                        </p:tgtEl>
                                        <p:attrNameLst>
                                          <p:attrName>ppt_h</p:attrName>
                                        </p:attrNameLst>
                                      </p:cBhvr>
                                      <p:tavLst>
                                        <p:tav tm="0">
                                          <p:val>
                                            <p:fltVal val="0"/>
                                          </p:val>
                                        </p:tav>
                                        <p:tav tm="100000">
                                          <p:val>
                                            <p:strVal val="#ppt_h"/>
                                          </p:val>
                                        </p:tav>
                                      </p:tavLst>
                                    </p:anim>
                                    <p:anim calcmode="lin" valueType="num">
                                      <p:cBhvr>
                                        <p:cTn id="95" dur="1000" fill="hold"/>
                                        <p:tgtEl>
                                          <p:spTgt spid="100"/>
                                        </p:tgtEl>
                                        <p:attrNameLst>
                                          <p:attrName>ppt_x</p:attrName>
                                        </p:attrNameLst>
                                      </p:cBhvr>
                                      <p:tavLst>
                                        <p:tav tm="0" fmla="#ppt_x+(cos(-2*pi*(1-$))*-#ppt_x-sin(-2*pi*(1-$))*(1-#ppt_y))*(1-$)">
                                          <p:val>
                                            <p:fltVal val="0"/>
                                          </p:val>
                                        </p:tav>
                                        <p:tav tm="100000">
                                          <p:val>
                                            <p:fltVal val="1"/>
                                          </p:val>
                                        </p:tav>
                                      </p:tavLst>
                                    </p:anim>
                                    <p:anim calcmode="lin" valueType="num">
                                      <p:cBhvr>
                                        <p:cTn id="96" dur="1000" fill="hold"/>
                                        <p:tgtEl>
                                          <p:spTgt spid="100"/>
                                        </p:tgtEl>
                                        <p:attrNameLst>
                                          <p:attrName>ppt_y</p:attrName>
                                        </p:attrNameLst>
                                      </p:cBhvr>
                                      <p:tavLst>
                                        <p:tav tm="0" fmla="#ppt_y+(sin(-2*pi*(1-$))*-#ppt_x+cos(-2*pi*(1-$))*(1-#ppt_y))*(1-$)">
                                          <p:val>
                                            <p:fltVal val="0"/>
                                          </p:val>
                                        </p:tav>
                                        <p:tav tm="100000">
                                          <p:val>
                                            <p:fltVal val="1"/>
                                          </p:val>
                                        </p:tav>
                                      </p:tavLst>
                                    </p:anim>
                                  </p:childTnLst>
                                </p:cTn>
                              </p:par>
                              <p:par>
                                <p:cTn id="97" presetID="15" presetClass="entr" presetSubtype="0" fill="hold" nodeType="withEffect">
                                  <p:stCondLst>
                                    <p:cond delay="0"/>
                                  </p:stCondLst>
                                  <p:childTnLst>
                                    <p:set>
                                      <p:cBhvr>
                                        <p:cTn id="98" dur="1" fill="hold">
                                          <p:stCondLst>
                                            <p:cond delay="0"/>
                                          </p:stCondLst>
                                        </p:cTn>
                                        <p:tgtEl>
                                          <p:spTgt spid="101"/>
                                        </p:tgtEl>
                                        <p:attrNameLst>
                                          <p:attrName>style.visibility</p:attrName>
                                        </p:attrNameLst>
                                      </p:cBhvr>
                                      <p:to>
                                        <p:strVal val="visible"/>
                                      </p:to>
                                    </p:set>
                                    <p:anim calcmode="lin" valueType="num">
                                      <p:cBhvr>
                                        <p:cTn id="99" dur="1000" fill="hold"/>
                                        <p:tgtEl>
                                          <p:spTgt spid="101"/>
                                        </p:tgtEl>
                                        <p:attrNameLst>
                                          <p:attrName>ppt_w</p:attrName>
                                        </p:attrNameLst>
                                      </p:cBhvr>
                                      <p:tavLst>
                                        <p:tav tm="0">
                                          <p:val>
                                            <p:fltVal val="0"/>
                                          </p:val>
                                        </p:tav>
                                        <p:tav tm="100000">
                                          <p:val>
                                            <p:strVal val="#ppt_w"/>
                                          </p:val>
                                        </p:tav>
                                      </p:tavLst>
                                    </p:anim>
                                    <p:anim calcmode="lin" valueType="num">
                                      <p:cBhvr>
                                        <p:cTn id="100" dur="1000" fill="hold"/>
                                        <p:tgtEl>
                                          <p:spTgt spid="101"/>
                                        </p:tgtEl>
                                        <p:attrNameLst>
                                          <p:attrName>ppt_h</p:attrName>
                                        </p:attrNameLst>
                                      </p:cBhvr>
                                      <p:tavLst>
                                        <p:tav tm="0">
                                          <p:val>
                                            <p:fltVal val="0"/>
                                          </p:val>
                                        </p:tav>
                                        <p:tav tm="100000">
                                          <p:val>
                                            <p:strVal val="#ppt_h"/>
                                          </p:val>
                                        </p:tav>
                                      </p:tavLst>
                                    </p:anim>
                                    <p:anim calcmode="lin" valueType="num">
                                      <p:cBhvr>
                                        <p:cTn id="101" dur="1000" fill="hold"/>
                                        <p:tgtEl>
                                          <p:spTgt spid="101"/>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01"/>
                                        </p:tgtEl>
                                        <p:attrNameLst>
                                          <p:attrName>ppt_y</p:attrName>
                                        </p:attrNameLst>
                                      </p:cBhvr>
                                      <p:tavLst>
                                        <p:tav tm="0" fmla="#ppt_y+(sin(-2*pi*(1-$))*-#ppt_x+cos(-2*pi*(1-$))*(1-#ppt_y))*(1-$)">
                                          <p:val>
                                            <p:fltVal val="0"/>
                                          </p:val>
                                        </p:tav>
                                        <p:tav tm="100000">
                                          <p:val>
                                            <p:fltVal val="1"/>
                                          </p:val>
                                        </p:tav>
                                      </p:tavLst>
                                    </p:anim>
                                  </p:childTnLst>
                                </p:cTn>
                              </p:par>
                              <p:par>
                                <p:cTn id="103" presetID="15" presetClass="entr" presetSubtype="0" fill="hold" nodeType="withEffect">
                                  <p:stCondLst>
                                    <p:cond delay="0"/>
                                  </p:stCondLst>
                                  <p:childTnLst>
                                    <p:set>
                                      <p:cBhvr>
                                        <p:cTn id="104" dur="1" fill="hold">
                                          <p:stCondLst>
                                            <p:cond delay="0"/>
                                          </p:stCondLst>
                                        </p:cTn>
                                        <p:tgtEl>
                                          <p:spTgt spid="112"/>
                                        </p:tgtEl>
                                        <p:attrNameLst>
                                          <p:attrName>style.visibility</p:attrName>
                                        </p:attrNameLst>
                                      </p:cBhvr>
                                      <p:to>
                                        <p:strVal val="visible"/>
                                      </p:to>
                                    </p:set>
                                    <p:anim calcmode="lin" valueType="num">
                                      <p:cBhvr>
                                        <p:cTn id="105" dur="1000" fill="hold"/>
                                        <p:tgtEl>
                                          <p:spTgt spid="112"/>
                                        </p:tgtEl>
                                        <p:attrNameLst>
                                          <p:attrName>ppt_w</p:attrName>
                                        </p:attrNameLst>
                                      </p:cBhvr>
                                      <p:tavLst>
                                        <p:tav tm="0">
                                          <p:val>
                                            <p:fltVal val="0"/>
                                          </p:val>
                                        </p:tav>
                                        <p:tav tm="100000">
                                          <p:val>
                                            <p:strVal val="#ppt_w"/>
                                          </p:val>
                                        </p:tav>
                                      </p:tavLst>
                                    </p:anim>
                                    <p:anim calcmode="lin" valueType="num">
                                      <p:cBhvr>
                                        <p:cTn id="106" dur="1000" fill="hold"/>
                                        <p:tgtEl>
                                          <p:spTgt spid="112"/>
                                        </p:tgtEl>
                                        <p:attrNameLst>
                                          <p:attrName>ppt_h</p:attrName>
                                        </p:attrNameLst>
                                      </p:cBhvr>
                                      <p:tavLst>
                                        <p:tav tm="0">
                                          <p:val>
                                            <p:fltVal val="0"/>
                                          </p:val>
                                        </p:tav>
                                        <p:tav tm="100000">
                                          <p:val>
                                            <p:strVal val="#ppt_h"/>
                                          </p:val>
                                        </p:tav>
                                      </p:tavLst>
                                    </p:anim>
                                    <p:anim calcmode="lin" valueType="num">
                                      <p:cBhvr>
                                        <p:cTn id="107" dur="1000" fill="hold"/>
                                        <p:tgtEl>
                                          <p:spTgt spid="112"/>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112"/>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123"/>
                                        </p:tgtEl>
                                        <p:attrNameLst>
                                          <p:attrName>style.visibility</p:attrName>
                                        </p:attrNameLst>
                                      </p:cBhvr>
                                      <p:to>
                                        <p:strVal val="visible"/>
                                      </p:to>
                                    </p:set>
                                    <p:anim calcmode="lin" valueType="num">
                                      <p:cBhvr>
                                        <p:cTn id="111" dur="1000" fill="hold"/>
                                        <p:tgtEl>
                                          <p:spTgt spid="123"/>
                                        </p:tgtEl>
                                        <p:attrNameLst>
                                          <p:attrName>ppt_w</p:attrName>
                                        </p:attrNameLst>
                                      </p:cBhvr>
                                      <p:tavLst>
                                        <p:tav tm="0">
                                          <p:val>
                                            <p:fltVal val="0"/>
                                          </p:val>
                                        </p:tav>
                                        <p:tav tm="100000">
                                          <p:val>
                                            <p:strVal val="#ppt_w"/>
                                          </p:val>
                                        </p:tav>
                                      </p:tavLst>
                                    </p:anim>
                                    <p:anim calcmode="lin" valueType="num">
                                      <p:cBhvr>
                                        <p:cTn id="112" dur="1000" fill="hold"/>
                                        <p:tgtEl>
                                          <p:spTgt spid="123"/>
                                        </p:tgtEl>
                                        <p:attrNameLst>
                                          <p:attrName>ppt_h</p:attrName>
                                        </p:attrNameLst>
                                      </p:cBhvr>
                                      <p:tavLst>
                                        <p:tav tm="0">
                                          <p:val>
                                            <p:fltVal val="0"/>
                                          </p:val>
                                        </p:tav>
                                        <p:tav tm="100000">
                                          <p:val>
                                            <p:strVal val="#ppt_h"/>
                                          </p:val>
                                        </p:tav>
                                      </p:tavLst>
                                    </p:anim>
                                    <p:anim calcmode="lin" valueType="num">
                                      <p:cBhvr>
                                        <p:cTn id="113" dur="1000" fill="hold"/>
                                        <p:tgtEl>
                                          <p:spTgt spid="123"/>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123"/>
                                        </p:tgtEl>
                                        <p:attrNameLst>
                                          <p:attrName>ppt_y</p:attrName>
                                        </p:attrNameLst>
                                      </p:cBhvr>
                                      <p:tavLst>
                                        <p:tav tm="0" fmla="#ppt_y+(sin(-2*pi*(1-$))*-#ppt_x+cos(-2*pi*(1-$))*(1-#ppt_y))*(1-$)">
                                          <p:val>
                                            <p:fltVal val="0"/>
                                          </p:val>
                                        </p:tav>
                                        <p:tav tm="100000">
                                          <p:val>
                                            <p:fltVal val="1"/>
                                          </p:val>
                                        </p:tav>
                                      </p:tavLst>
                                    </p:anim>
                                  </p:childTnLst>
                                </p:cTn>
                              </p:par>
                              <p:par>
                                <p:cTn id="115" presetID="15" presetClass="entr" presetSubtype="0" fill="hold" nodeType="withEffect">
                                  <p:stCondLst>
                                    <p:cond delay="0"/>
                                  </p:stCondLst>
                                  <p:childTnLst>
                                    <p:set>
                                      <p:cBhvr>
                                        <p:cTn id="116" dur="1" fill="hold">
                                          <p:stCondLst>
                                            <p:cond delay="0"/>
                                          </p:stCondLst>
                                        </p:cTn>
                                        <p:tgtEl>
                                          <p:spTgt spid="124"/>
                                        </p:tgtEl>
                                        <p:attrNameLst>
                                          <p:attrName>style.visibility</p:attrName>
                                        </p:attrNameLst>
                                      </p:cBhvr>
                                      <p:to>
                                        <p:strVal val="visible"/>
                                      </p:to>
                                    </p:set>
                                    <p:anim calcmode="lin" valueType="num">
                                      <p:cBhvr>
                                        <p:cTn id="117" dur="1000" fill="hold"/>
                                        <p:tgtEl>
                                          <p:spTgt spid="124"/>
                                        </p:tgtEl>
                                        <p:attrNameLst>
                                          <p:attrName>ppt_w</p:attrName>
                                        </p:attrNameLst>
                                      </p:cBhvr>
                                      <p:tavLst>
                                        <p:tav tm="0">
                                          <p:val>
                                            <p:fltVal val="0"/>
                                          </p:val>
                                        </p:tav>
                                        <p:tav tm="100000">
                                          <p:val>
                                            <p:strVal val="#ppt_w"/>
                                          </p:val>
                                        </p:tav>
                                      </p:tavLst>
                                    </p:anim>
                                    <p:anim calcmode="lin" valueType="num">
                                      <p:cBhvr>
                                        <p:cTn id="118" dur="1000" fill="hold"/>
                                        <p:tgtEl>
                                          <p:spTgt spid="124"/>
                                        </p:tgtEl>
                                        <p:attrNameLst>
                                          <p:attrName>ppt_h</p:attrName>
                                        </p:attrNameLst>
                                      </p:cBhvr>
                                      <p:tavLst>
                                        <p:tav tm="0">
                                          <p:val>
                                            <p:fltVal val="0"/>
                                          </p:val>
                                        </p:tav>
                                        <p:tav tm="100000">
                                          <p:val>
                                            <p:strVal val="#ppt_h"/>
                                          </p:val>
                                        </p:tav>
                                      </p:tavLst>
                                    </p:anim>
                                    <p:anim calcmode="lin" valueType="num">
                                      <p:cBhvr>
                                        <p:cTn id="119" dur="1000" fill="hold"/>
                                        <p:tgtEl>
                                          <p:spTgt spid="124"/>
                                        </p:tgtEl>
                                        <p:attrNameLst>
                                          <p:attrName>ppt_x</p:attrName>
                                        </p:attrNameLst>
                                      </p:cBhvr>
                                      <p:tavLst>
                                        <p:tav tm="0" fmla="#ppt_x+(cos(-2*pi*(1-$))*-#ppt_x-sin(-2*pi*(1-$))*(1-#ppt_y))*(1-$)">
                                          <p:val>
                                            <p:fltVal val="0"/>
                                          </p:val>
                                        </p:tav>
                                        <p:tav tm="100000">
                                          <p:val>
                                            <p:fltVal val="1"/>
                                          </p:val>
                                        </p:tav>
                                      </p:tavLst>
                                    </p:anim>
                                    <p:anim calcmode="lin" valueType="num">
                                      <p:cBhvr>
                                        <p:cTn id="120" dur="1000" fill="hold"/>
                                        <p:tgtEl>
                                          <p:spTgt spid="124"/>
                                        </p:tgtEl>
                                        <p:attrNameLst>
                                          <p:attrName>ppt_y</p:attrName>
                                        </p:attrNameLst>
                                      </p:cBhvr>
                                      <p:tavLst>
                                        <p:tav tm="0" fmla="#ppt_y+(sin(-2*pi*(1-$))*-#ppt_x+cos(-2*pi*(1-$))*(1-#ppt_y))*(1-$)">
                                          <p:val>
                                            <p:fltVal val="0"/>
                                          </p:val>
                                        </p:tav>
                                        <p:tav tm="100000">
                                          <p:val>
                                            <p:fltVal val="1"/>
                                          </p:val>
                                        </p:tav>
                                      </p:tavLst>
                                    </p:anim>
                                  </p:childTnLst>
                                </p:cTn>
                              </p:par>
                              <p:par>
                                <p:cTn id="121" presetID="15" presetClass="entr" presetSubtype="0" fill="hold" grpId="0" nodeType="withEffect">
                                  <p:stCondLst>
                                    <p:cond delay="0"/>
                                  </p:stCondLst>
                                  <p:childTnLst>
                                    <p:set>
                                      <p:cBhvr>
                                        <p:cTn id="122" dur="1" fill="hold">
                                          <p:stCondLst>
                                            <p:cond delay="0"/>
                                          </p:stCondLst>
                                        </p:cTn>
                                        <p:tgtEl>
                                          <p:spTgt spid="135"/>
                                        </p:tgtEl>
                                        <p:attrNameLst>
                                          <p:attrName>style.visibility</p:attrName>
                                        </p:attrNameLst>
                                      </p:cBhvr>
                                      <p:to>
                                        <p:strVal val="visible"/>
                                      </p:to>
                                    </p:set>
                                    <p:anim calcmode="lin" valueType="num">
                                      <p:cBhvr>
                                        <p:cTn id="123" dur="1000" fill="hold"/>
                                        <p:tgtEl>
                                          <p:spTgt spid="135"/>
                                        </p:tgtEl>
                                        <p:attrNameLst>
                                          <p:attrName>ppt_w</p:attrName>
                                        </p:attrNameLst>
                                      </p:cBhvr>
                                      <p:tavLst>
                                        <p:tav tm="0">
                                          <p:val>
                                            <p:fltVal val="0"/>
                                          </p:val>
                                        </p:tav>
                                        <p:tav tm="100000">
                                          <p:val>
                                            <p:strVal val="#ppt_w"/>
                                          </p:val>
                                        </p:tav>
                                      </p:tavLst>
                                    </p:anim>
                                    <p:anim calcmode="lin" valueType="num">
                                      <p:cBhvr>
                                        <p:cTn id="124" dur="1000" fill="hold"/>
                                        <p:tgtEl>
                                          <p:spTgt spid="135"/>
                                        </p:tgtEl>
                                        <p:attrNameLst>
                                          <p:attrName>ppt_h</p:attrName>
                                        </p:attrNameLst>
                                      </p:cBhvr>
                                      <p:tavLst>
                                        <p:tav tm="0">
                                          <p:val>
                                            <p:fltVal val="0"/>
                                          </p:val>
                                        </p:tav>
                                        <p:tav tm="100000">
                                          <p:val>
                                            <p:strVal val="#ppt_h"/>
                                          </p:val>
                                        </p:tav>
                                      </p:tavLst>
                                    </p:anim>
                                    <p:anim calcmode="lin" valueType="num">
                                      <p:cBhvr>
                                        <p:cTn id="125" dur="1000" fill="hold"/>
                                        <p:tgtEl>
                                          <p:spTgt spid="135"/>
                                        </p:tgtEl>
                                        <p:attrNameLst>
                                          <p:attrName>ppt_x</p:attrName>
                                        </p:attrNameLst>
                                      </p:cBhvr>
                                      <p:tavLst>
                                        <p:tav tm="0" fmla="#ppt_x+(cos(-2*pi*(1-$))*-#ppt_x-sin(-2*pi*(1-$))*(1-#ppt_y))*(1-$)">
                                          <p:val>
                                            <p:fltVal val="0"/>
                                          </p:val>
                                        </p:tav>
                                        <p:tav tm="100000">
                                          <p:val>
                                            <p:fltVal val="1"/>
                                          </p:val>
                                        </p:tav>
                                      </p:tavLst>
                                    </p:anim>
                                    <p:anim calcmode="lin" valueType="num">
                                      <p:cBhvr>
                                        <p:cTn id="126" dur="1000" fill="hold"/>
                                        <p:tgtEl>
                                          <p:spTgt spid="135"/>
                                        </p:tgtEl>
                                        <p:attrNameLst>
                                          <p:attrName>ppt_y</p:attrName>
                                        </p:attrNameLst>
                                      </p:cBhvr>
                                      <p:tavLst>
                                        <p:tav tm="0" fmla="#ppt_y+(sin(-2*pi*(1-$))*-#ppt_x+cos(-2*pi*(1-$))*(1-#ppt_y))*(1-$)">
                                          <p:val>
                                            <p:fltVal val="0"/>
                                          </p:val>
                                        </p:tav>
                                        <p:tav tm="100000">
                                          <p:val>
                                            <p:fltVal val="1"/>
                                          </p:val>
                                        </p:tav>
                                      </p:tavLst>
                                    </p:anim>
                                  </p:childTnLst>
                                </p:cTn>
                              </p:par>
                              <p:par>
                                <p:cTn id="127" presetID="15" presetClass="entr" presetSubtype="0" fill="hold" grpId="0" nodeType="withEffect">
                                  <p:stCondLst>
                                    <p:cond delay="0"/>
                                  </p:stCondLst>
                                  <p:childTnLst>
                                    <p:set>
                                      <p:cBhvr>
                                        <p:cTn id="128" dur="1" fill="hold">
                                          <p:stCondLst>
                                            <p:cond delay="0"/>
                                          </p:stCondLst>
                                        </p:cTn>
                                        <p:tgtEl>
                                          <p:spTgt spid="172"/>
                                        </p:tgtEl>
                                        <p:attrNameLst>
                                          <p:attrName>style.visibility</p:attrName>
                                        </p:attrNameLst>
                                      </p:cBhvr>
                                      <p:to>
                                        <p:strVal val="visible"/>
                                      </p:to>
                                    </p:set>
                                    <p:anim calcmode="lin" valueType="num">
                                      <p:cBhvr>
                                        <p:cTn id="129" dur="1000" fill="hold"/>
                                        <p:tgtEl>
                                          <p:spTgt spid="172"/>
                                        </p:tgtEl>
                                        <p:attrNameLst>
                                          <p:attrName>ppt_w</p:attrName>
                                        </p:attrNameLst>
                                      </p:cBhvr>
                                      <p:tavLst>
                                        <p:tav tm="0">
                                          <p:val>
                                            <p:fltVal val="0"/>
                                          </p:val>
                                        </p:tav>
                                        <p:tav tm="100000">
                                          <p:val>
                                            <p:strVal val="#ppt_w"/>
                                          </p:val>
                                        </p:tav>
                                      </p:tavLst>
                                    </p:anim>
                                    <p:anim calcmode="lin" valueType="num">
                                      <p:cBhvr>
                                        <p:cTn id="130" dur="1000" fill="hold"/>
                                        <p:tgtEl>
                                          <p:spTgt spid="172"/>
                                        </p:tgtEl>
                                        <p:attrNameLst>
                                          <p:attrName>ppt_h</p:attrName>
                                        </p:attrNameLst>
                                      </p:cBhvr>
                                      <p:tavLst>
                                        <p:tav tm="0">
                                          <p:val>
                                            <p:fltVal val="0"/>
                                          </p:val>
                                        </p:tav>
                                        <p:tav tm="100000">
                                          <p:val>
                                            <p:strVal val="#ppt_h"/>
                                          </p:val>
                                        </p:tav>
                                      </p:tavLst>
                                    </p:anim>
                                    <p:anim calcmode="lin" valueType="num">
                                      <p:cBhvr>
                                        <p:cTn id="131" dur="1000" fill="hold"/>
                                        <p:tgtEl>
                                          <p:spTgt spid="172"/>
                                        </p:tgtEl>
                                        <p:attrNameLst>
                                          <p:attrName>ppt_x</p:attrName>
                                        </p:attrNameLst>
                                      </p:cBhvr>
                                      <p:tavLst>
                                        <p:tav tm="0" fmla="#ppt_x+(cos(-2*pi*(1-$))*-#ppt_x-sin(-2*pi*(1-$))*(1-#ppt_y))*(1-$)">
                                          <p:val>
                                            <p:fltVal val="0"/>
                                          </p:val>
                                        </p:tav>
                                        <p:tav tm="100000">
                                          <p:val>
                                            <p:fltVal val="1"/>
                                          </p:val>
                                        </p:tav>
                                      </p:tavLst>
                                    </p:anim>
                                    <p:anim calcmode="lin" valueType="num">
                                      <p:cBhvr>
                                        <p:cTn id="132" dur="1000" fill="hold"/>
                                        <p:tgtEl>
                                          <p:spTgt spid="172"/>
                                        </p:tgtEl>
                                        <p:attrNameLst>
                                          <p:attrName>ppt_y</p:attrName>
                                        </p:attrNameLst>
                                      </p:cBhvr>
                                      <p:tavLst>
                                        <p:tav tm="0" fmla="#ppt_y+(sin(-2*pi*(1-$))*-#ppt_x+cos(-2*pi*(1-$))*(1-#ppt_y))*(1-$)">
                                          <p:val>
                                            <p:fltVal val="0"/>
                                          </p:val>
                                        </p:tav>
                                        <p:tav tm="100000">
                                          <p:val>
                                            <p:fltVal val="1"/>
                                          </p:val>
                                        </p:tav>
                                      </p:tavLst>
                                    </p:anim>
                                  </p:childTnLst>
                                </p:cTn>
                              </p:par>
                              <p:par>
                                <p:cTn id="133" presetID="15" presetClass="entr" presetSubtype="0" fill="hold" grpId="0" nodeType="withEffect">
                                  <p:stCondLst>
                                    <p:cond delay="0"/>
                                  </p:stCondLst>
                                  <p:childTnLst>
                                    <p:set>
                                      <p:cBhvr>
                                        <p:cTn id="134" dur="1" fill="hold">
                                          <p:stCondLst>
                                            <p:cond delay="0"/>
                                          </p:stCondLst>
                                        </p:cTn>
                                        <p:tgtEl>
                                          <p:spTgt spid="136"/>
                                        </p:tgtEl>
                                        <p:attrNameLst>
                                          <p:attrName>style.visibility</p:attrName>
                                        </p:attrNameLst>
                                      </p:cBhvr>
                                      <p:to>
                                        <p:strVal val="visible"/>
                                      </p:to>
                                    </p:set>
                                    <p:anim calcmode="lin" valueType="num">
                                      <p:cBhvr>
                                        <p:cTn id="135" dur="1000" fill="hold"/>
                                        <p:tgtEl>
                                          <p:spTgt spid="136"/>
                                        </p:tgtEl>
                                        <p:attrNameLst>
                                          <p:attrName>ppt_w</p:attrName>
                                        </p:attrNameLst>
                                      </p:cBhvr>
                                      <p:tavLst>
                                        <p:tav tm="0">
                                          <p:val>
                                            <p:fltVal val="0"/>
                                          </p:val>
                                        </p:tav>
                                        <p:tav tm="100000">
                                          <p:val>
                                            <p:strVal val="#ppt_w"/>
                                          </p:val>
                                        </p:tav>
                                      </p:tavLst>
                                    </p:anim>
                                    <p:anim calcmode="lin" valueType="num">
                                      <p:cBhvr>
                                        <p:cTn id="136" dur="1000" fill="hold"/>
                                        <p:tgtEl>
                                          <p:spTgt spid="136"/>
                                        </p:tgtEl>
                                        <p:attrNameLst>
                                          <p:attrName>ppt_h</p:attrName>
                                        </p:attrNameLst>
                                      </p:cBhvr>
                                      <p:tavLst>
                                        <p:tav tm="0">
                                          <p:val>
                                            <p:fltVal val="0"/>
                                          </p:val>
                                        </p:tav>
                                        <p:tav tm="100000">
                                          <p:val>
                                            <p:strVal val="#ppt_h"/>
                                          </p:val>
                                        </p:tav>
                                      </p:tavLst>
                                    </p:anim>
                                    <p:anim calcmode="lin" valueType="num">
                                      <p:cBhvr>
                                        <p:cTn id="137" dur="1000" fill="hold"/>
                                        <p:tgtEl>
                                          <p:spTgt spid="136"/>
                                        </p:tgtEl>
                                        <p:attrNameLst>
                                          <p:attrName>ppt_x</p:attrName>
                                        </p:attrNameLst>
                                      </p:cBhvr>
                                      <p:tavLst>
                                        <p:tav tm="0" fmla="#ppt_x+(cos(-2*pi*(1-$))*-#ppt_x-sin(-2*pi*(1-$))*(1-#ppt_y))*(1-$)">
                                          <p:val>
                                            <p:fltVal val="0"/>
                                          </p:val>
                                        </p:tav>
                                        <p:tav tm="100000">
                                          <p:val>
                                            <p:fltVal val="1"/>
                                          </p:val>
                                        </p:tav>
                                      </p:tavLst>
                                    </p:anim>
                                    <p:anim calcmode="lin" valueType="num">
                                      <p:cBhvr>
                                        <p:cTn id="138" dur="1000" fill="hold"/>
                                        <p:tgtEl>
                                          <p:spTgt spid="136"/>
                                        </p:tgtEl>
                                        <p:attrNameLst>
                                          <p:attrName>ppt_y</p:attrName>
                                        </p:attrNameLst>
                                      </p:cBhvr>
                                      <p:tavLst>
                                        <p:tav tm="0" fmla="#ppt_y+(sin(-2*pi*(1-$))*-#ppt_x+cos(-2*pi*(1-$))*(1-#ppt_y))*(1-$)">
                                          <p:val>
                                            <p:fltVal val="0"/>
                                          </p:val>
                                        </p:tav>
                                        <p:tav tm="100000">
                                          <p:val>
                                            <p:fltVal val="1"/>
                                          </p:val>
                                        </p:tav>
                                      </p:tavLst>
                                    </p:anim>
                                  </p:childTnLst>
                                </p:cTn>
                              </p:par>
                              <p:par>
                                <p:cTn id="139" presetID="15" presetClass="entr" presetSubtype="0" fill="hold" nodeType="withEffect">
                                  <p:stCondLst>
                                    <p:cond delay="0"/>
                                  </p:stCondLst>
                                  <p:childTnLst>
                                    <p:set>
                                      <p:cBhvr>
                                        <p:cTn id="140" dur="1" fill="hold">
                                          <p:stCondLst>
                                            <p:cond delay="0"/>
                                          </p:stCondLst>
                                        </p:cTn>
                                        <p:tgtEl>
                                          <p:spTgt spid="156"/>
                                        </p:tgtEl>
                                        <p:attrNameLst>
                                          <p:attrName>style.visibility</p:attrName>
                                        </p:attrNameLst>
                                      </p:cBhvr>
                                      <p:to>
                                        <p:strVal val="visible"/>
                                      </p:to>
                                    </p:set>
                                    <p:anim calcmode="lin" valueType="num">
                                      <p:cBhvr>
                                        <p:cTn id="141" dur="1000" fill="hold"/>
                                        <p:tgtEl>
                                          <p:spTgt spid="156"/>
                                        </p:tgtEl>
                                        <p:attrNameLst>
                                          <p:attrName>ppt_w</p:attrName>
                                        </p:attrNameLst>
                                      </p:cBhvr>
                                      <p:tavLst>
                                        <p:tav tm="0">
                                          <p:val>
                                            <p:fltVal val="0"/>
                                          </p:val>
                                        </p:tav>
                                        <p:tav tm="100000">
                                          <p:val>
                                            <p:strVal val="#ppt_w"/>
                                          </p:val>
                                        </p:tav>
                                      </p:tavLst>
                                    </p:anim>
                                    <p:anim calcmode="lin" valueType="num">
                                      <p:cBhvr>
                                        <p:cTn id="142" dur="1000" fill="hold"/>
                                        <p:tgtEl>
                                          <p:spTgt spid="156"/>
                                        </p:tgtEl>
                                        <p:attrNameLst>
                                          <p:attrName>ppt_h</p:attrName>
                                        </p:attrNameLst>
                                      </p:cBhvr>
                                      <p:tavLst>
                                        <p:tav tm="0">
                                          <p:val>
                                            <p:fltVal val="0"/>
                                          </p:val>
                                        </p:tav>
                                        <p:tav tm="100000">
                                          <p:val>
                                            <p:strVal val="#ppt_h"/>
                                          </p:val>
                                        </p:tav>
                                      </p:tavLst>
                                    </p:anim>
                                    <p:anim calcmode="lin" valueType="num">
                                      <p:cBhvr>
                                        <p:cTn id="143" dur="1000" fill="hold"/>
                                        <p:tgtEl>
                                          <p:spTgt spid="156"/>
                                        </p:tgtEl>
                                        <p:attrNameLst>
                                          <p:attrName>ppt_x</p:attrName>
                                        </p:attrNameLst>
                                      </p:cBhvr>
                                      <p:tavLst>
                                        <p:tav tm="0" fmla="#ppt_x+(cos(-2*pi*(1-$))*-#ppt_x-sin(-2*pi*(1-$))*(1-#ppt_y))*(1-$)">
                                          <p:val>
                                            <p:fltVal val="0"/>
                                          </p:val>
                                        </p:tav>
                                        <p:tav tm="100000">
                                          <p:val>
                                            <p:fltVal val="1"/>
                                          </p:val>
                                        </p:tav>
                                      </p:tavLst>
                                    </p:anim>
                                    <p:anim calcmode="lin" valueType="num">
                                      <p:cBhvr>
                                        <p:cTn id="144" dur="1000" fill="hold"/>
                                        <p:tgtEl>
                                          <p:spTgt spid="156"/>
                                        </p:tgtEl>
                                        <p:attrNameLst>
                                          <p:attrName>ppt_y</p:attrName>
                                        </p:attrNameLst>
                                      </p:cBhvr>
                                      <p:tavLst>
                                        <p:tav tm="0" fmla="#ppt_y+(sin(-2*pi*(1-$))*-#ppt_x+cos(-2*pi*(1-$))*(1-#ppt_y))*(1-$)">
                                          <p:val>
                                            <p:fltVal val="0"/>
                                          </p:val>
                                        </p:tav>
                                        <p:tav tm="100000">
                                          <p:val>
                                            <p:fltVal val="1"/>
                                          </p:val>
                                        </p:tav>
                                      </p:tavLst>
                                    </p:anim>
                                  </p:childTnLst>
                                </p:cTn>
                              </p:par>
                              <p:par>
                                <p:cTn id="145" presetID="15" presetClass="entr" presetSubtype="0" fill="hold" grpId="0" nodeType="withEffect">
                                  <p:stCondLst>
                                    <p:cond delay="0"/>
                                  </p:stCondLst>
                                  <p:childTnLst>
                                    <p:set>
                                      <p:cBhvr>
                                        <p:cTn id="146" dur="1" fill="hold">
                                          <p:stCondLst>
                                            <p:cond delay="0"/>
                                          </p:stCondLst>
                                        </p:cTn>
                                        <p:tgtEl>
                                          <p:spTgt spid="167"/>
                                        </p:tgtEl>
                                        <p:attrNameLst>
                                          <p:attrName>style.visibility</p:attrName>
                                        </p:attrNameLst>
                                      </p:cBhvr>
                                      <p:to>
                                        <p:strVal val="visible"/>
                                      </p:to>
                                    </p:set>
                                    <p:anim calcmode="lin" valueType="num">
                                      <p:cBhvr>
                                        <p:cTn id="147" dur="1000" fill="hold"/>
                                        <p:tgtEl>
                                          <p:spTgt spid="167"/>
                                        </p:tgtEl>
                                        <p:attrNameLst>
                                          <p:attrName>ppt_w</p:attrName>
                                        </p:attrNameLst>
                                      </p:cBhvr>
                                      <p:tavLst>
                                        <p:tav tm="0">
                                          <p:val>
                                            <p:fltVal val="0"/>
                                          </p:val>
                                        </p:tav>
                                        <p:tav tm="100000">
                                          <p:val>
                                            <p:strVal val="#ppt_w"/>
                                          </p:val>
                                        </p:tav>
                                      </p:tavLst>
                                    </p:anim>
                                    <p:anim calcmode="lin" valueType="num">
                                      <p:cBhvr>
                                        <p:cTn id="148" dur="1000" fill="hold"/>
                                        <p:tgtEl>
                                          <p:spTgt spid="167"/>
                                        </p:tgtEl>
                                        <p:attrNameLst>
                                          <p:attrName>ppt_h</p:attrName>
                                        </p:attrNameLst>
                                      </p:cBhvr>
                                      <p:tavLst>
                                        <p:tav tm="0">
                                          <p:val>
                                            <p:fltVal val="0"/>
                                          </p:val>
                                        </p:tav>
                                        <p:tav tm="100000">
                                          <p:val>
                                            <p:strVal val="#ppt_h"/>
                                          </p:val>
                                        </p:tav>
                                      </p:tavLst>
                                    </p:anim>
                                    <p:anim calcmode="lin" valueType="num">
                                      <p:cBhvr>
                                        <p:cTn id="149" dur="1000" fill="hold"/>
                                        <p:tgtEl>
                                          <p:spTgt spid="167"/>
                                        </p:tgtEl>
                                        <p:attrNameLst>
                                          <p:attrName>ppt_x</p:attrName>
                                        </p:attrNameLst>
                                      </p:cBhvr>
                                      <p:tavLst>
                                        <p:tav tm="0" fmla="#ppt_x+(cos(-2*pi*(1-$))*-#ppt_x-sin(-2*pi*(1-$))*(1-#ppt_y))*(1-$)">
                                          <p:val>
                                            <p:fltVal val="0"/>
                                          </p:val>
                                        </p:tav>
                                        <p:tav tm="100000">
                                          <p:val>
                                            <p:fltVal val="1"/>
                                          </p:val>
                                        </p:tav>
                                      </p:tavLst>
                                    </p:anim>
                                    <p:anim calcmode="lin" valueType="num">
                                      <p:cBhvr>
                                        <p:cTn id="150" dur="1000" fill="hold"/>
                                        <p:tgtEl>
                                          <p:spTgt spid="167"/>
                                        </p:tgtEl>
                                        <p:attrNameLst>
                                          <p:attrName>ppt_y</p:attrName>
                                        </p:attrNameLst>
                                      </p:cBhvr>
                                      <p:tavLst>
                                        <p:tav tm="0" fmla="#ppt_y+(sin(-2*pi*(1-$))*-#ppt_x+cos(-2*pi*(1-$))*(1-#ppt_y))*(1-$)">
                                          <p:val>
                                            <p:fltVal val="0"/>
                                          </p:val>
                                        </p:tav>
                                        <p:tav tm="100000">
                                          <p:val>
                                            <p:fltVal val="1"/>
                                          </p:val>
                                        </p:tav>
                                      </p:tavLst>
                                    </p:anim>
                                  </p:childTnLst>
                                </p:cTn>
                              </p:par>
                              <p:par>
                                <p:cTn id="151" presetID="15" presetClass="entr" presetSubtype="0" fill="hold" grpId="0" nodeType="withEffect">
                                  <p:stCondLst>
                                    <p:cond delay="0"/>
                                  </p:stCondLst>
                                  <p:childTnLst>
                                    <p:set>
                                      <p:cBhvr>
                                        <p:cTn id="152" dur="1" fill="hold">
                                          <p:stCondLst>
                                            <p:cond delay="0"/>
                                          </p:stCondLst>
                                        </p:cTn>
                                        <p:tgtEl>
                                          <p:spTgt spid="168"/>
                                        </p:tgtEl>
                                        <p:attrNameLst>
                                          <p:attrName>style.visibility</p:attrName>
                                        </p:attrNameLst>
                                      </p:cBhvr>
                                      <p:to>
                                        <p:strVal val="visible"/>
                                      </p:to>
                                    </p:set>
                                    <p:anim calcmode="lin" valueType="num">
                                      <p:cBhvr>
                                        <p:cTn id="153" dur="1000" fill="hold"/>
                                        <p:tgtEl>
                                          <p:spTgt spid="168"/>
                                        </p:tgtEl>
                                        <p:attrNameLst>
                                          <p:attrName>ppt_w</p:attrName>
                                        </p:attrNameLst>
                                      </p:cBhvr>
                                      <p:tavLst>
                                        <p:tav tm="0">
                                          <p:val>
                                            <p:fltVal val="0"/>
                                          </p:val>
                                        </p:tav>
                                        <p:tav tm="100000">
                                          <p:val>
                                            <p:strVal val="#ppt_w"/>
                                          </p:val>
                                        </p:tav>
                                      </p:tavLst>
                                    </p:anim>
                                    <p:anim calcmode="lin" valueType="num">
                                      <p:cBhvr>
                                        <p:cTn id="154" dur="1000" fill="hold"/>
                                        <p:tgtEl>
                                          <p:spTgt spid="168"/>
                                        </p:tgtEl>
                                        <p:attrNameLst>
                                          <p:attrName>ppt_h</p:attrName>
                                        </p:attrNameLst>
                                      </p:cBhvr>
                                      <p:tavLst>
                                        <p:tav tm="0">
                                          <p:val>
                                            <p:fltVal val="0"/>
                                          </p:val>
                                        </p:tav>
                                        <p:tav tm="100000">
                                          <p:val>
                                            <p:strVal val="#ppt_h"/>
                                          </p:val>
                                        </p:tav>
                                      </p:tavLst>
                                    </p:anim>
                                    <p:anim calcmode="lin" valueType="num">
                                      <p:cBhvr>
                                        <p:cTn id="155" dur="1000" fill="hold"/>
                                        <p:tgtEl>
                                          <p:spTgt spid="168"/>
                                        </p:tgtEl>
                                        <p:attrNameLst>
                                          <p:attrName>ppt_x</p:attrName>
                                        </p:attrNameLst>
                                      </p:cBhvr>
                                      <p:tavLst>
                                        <p:tav tm="0" fmla="#ppt_x+(cos(-2*pi*(1-$))*-#ppt_x-sin(-2*pi*(1-$))*(1-#ppt_y))*(1-$)">
                                          <p:val>
                                            <p:fltVal val="0"/>
                                          </p:val>
                                        </p:tav>
                                        <p:tav tm="100000">
                                          <p:val>
                                            <p:fltVal val="1"/>
                                          </p:val>
                                        </p:tav>
                                      </p:tavLst>
                                    </p:anim>
                                    <p:anim calcmode="lin" valueType="num">
                                      <p:cBhvr>
                                        <p:cTn id="156" dur="1000" fill="hold"/>
                                        <p:tgtEl>
                                          <p:spTgt spid="168"/>
                                        </p:tgtEl>
                                        <p:attrNameLst>
                                          <p:attrName>ppt_y</p:attrName>
                                        </p:attrNameLst>
                                      </p:cBhvr>
                                      <p:tavLst>
                                        <p:tav tm="0" fmla="#ppt_y+(sin(-2*pi*(1-$))*-#ppt_x+cos(-2*pi*(1-$))*(1-#ppt_y))*(1-$)">
                                          <p:val>
                                            <p:fltVal val="0"/>
                                          </p:val>
                                        </p:tav>
                                        <p:tav tm="100000">
                                          <p:val>
                                            <p:fltVal val="1"/>
                                          </p:val>
                                        </p:tav>
                                      </p:tavLst>
                                    </p:anim>
                                  </p:childTnLst>
                                </p:cTn>
                              </p:par>
                              <p:par>
                                <p:cTn id="157" presetID="15" presetClass="entr" presetSubtype="0" fill="hold" grpId="0" nodeType="withEffect">
                                  <p:stCondLst>
                                    <p:cond delay="0"/>
                                  </p:stCondLst>
                                  <p:childTnLst>
                                    <p:set>
                                      <p:cBhvr>
                                        <p:cTn id="158" dur="1" fill="hold">
                                          <p:stCondLst>
                                            <p:cond delay="0"/>
                                          </p:stCondLst>
                                        </p:cTn>
                                        <p:tgtEl>
                                          <p:spTgt spid="88"/>
                                        </p:tgtEl>
                                        <p:attrNameLst>
                                          <p:attrName>style.visibility</p:attrName>
                                        </p:attrNameLst>
                                      </p:cBhvr>
                                      <p:to>
                                        <p:strVal val="visible"/>
                                      </p:to>
                                    </p:set>
                                    <p:anim calcmode="lin" valueType="num">
                                      <p:cBhvr>
                                        <p:cTn id="159" dur="1000" fill="hold"/>
                                        <p:tgtEl>
                                          <p:spTgt spid="88"/>
                                        </p:tgtEl>
                                        <p:attrNameLst>
                                          <p:attrName>ppt_w</p:attrName>
                                        </p:attrNameLst>
                                      </p:cBhvr>
                                      <p:tavLst>
                                        <p:tav tm="0">
                                          <p:val>
                                            <p:fltVal val="0"/>
                                          </p:val>
                                        </p:tav>
                                        <p:tav tm="100000">
                                          <p:val>
                                            <p:strVal val="#ppt_w"/>
                                          </p:val>
                                        </p:tav>
                                      </p:tavLst>
                                    </p:anim>
                                    <p:anim calcmode="lin" valueType="num">
                                      <p:cBhvr>
                                        <p:cTn id="160" dur="1000" fill="hold"/>
                                        <p:tgtEl>
                                          <p:spTgt spid="88"/>
                                        </p:tgtEl>
                                        <p:attrNameLst>
                                          <p:attrName>ppt_h</p:attrName>
                                        </p:attrNameLst>
                                      </p:cBhvr>
                                      <p:tavLst>
                                        <p:tav tm="0">
                                          <p:val>
                                            <p:fltVal val="0"/>
                                          </p:val>
                                        </p:tav>
                                        <p:tav tm="100000">
                                          <p:val>
                                            <p:strVal val="#ppt_h"/>
                                          </p:val>
                                        </p:tav>
                                      </p:tavLst>
                                    </p:anim>
                                    <p:anim calcmode="lin" valueType="num">
                                      <p:cBhvr>
                                        <p:cTn id="161" dur="1000" fill="hold"/>
                                        <p:tgtEl>
                                          <p:spTgt spid="88"/>
                                        </p:tgtEl>
                                        <p:attrNameLst>
                                          <p:attrName>ppt_x</p:attrName>
                                        </p:attrNameLst>
                                      </p:cBhvr>
                                      <p:tavLst>
                                        <p:tav tm="0" fmla="#ppt_x+(cos(-2*pi*(1-$))*-#ppt_x-sin(-2*pi*(1-$))*(1-#ppt_y))*(1-$)">
                                          <p:val>
                                            <p:fltVal val="0"/>
                                          </p:val>
                                        </p:tav>
                                        <p:tav tm="100000">
                                          <p:val>
                                            <p:fltVal val="1"/>
                                          </p:val>
                                        </p:tav>
                                      </p:tavLst>
                                    </p:anim>
                                    <p:anim calcmode="lin" valueType="num">
                                      <p:cBhvr>
                                        <p:cTn id="162" dur="1000" fill="hold"/>
                                        <p:tgtEl>
                                          <p:spTgt spid="88"/>
                                        </p:tgtEl>
                                        <p:attrNameLst>
                                          <p:attrName>ppt_y</p:attrName>
                                        </p:attrNameLst>
                                      </p:cBhvr>
                                      <p:tavLst>
                                        <p:tav tm="0" fmla="#ppt_y+(sin(-2*pi*(1-$))*-#ppt_x+cos(-2*pi*(1-$))*(1-#ppt_y))*(1-$)">
                                          <p:val>
                                            <p:fltVal val="0"/>
                                          </p:val>
                                        </p:tav>
                                        <p:tav tm="100000">
                                          <p:val>
                                            <p:fltVal val="1"/>
                                          </p:val>
                                        </p:tav>
                                      </p:tavLst>
                                    </p:anim>
                                  </p:childTnLst>
                                </p:cTn>
                              </p:par>
                              <p:par>
                                <p:cTn id="163" presetID="15" presetClass="entr" presetSubtype="0" fill="hold" grpId="0" nodeType="withEffect">
                                  <p:stCondLst>
                                    <p:cond delay="0"/>
                                  </p:stCondLst>
                                  <p:childTnLst>
                                    <p:set>
                                      <p:cBhvr>
                                        <p:cTn id="164" dur="1" fill="hold">
                                          <p:stCondLst>
                                            <p:cond delay="0"/>
                                          </p:stCondLst>
                                        </p:cTn>
                                        <p:tgtEl>
                                          <p:spTgt spid="169"/>
                                        </p:tgtEl>
                                        <p:attrNameLst>
                                          <p:attrName>style.visibility</p:attrName>
                                        </p:attrNameLst>
                                      </p:cBhvr>
                                      <p:to>
                                        <p:strVal val="visible"/>
                                      </p:to>
                                    </p:set>
                                    <p:anim calcmode="lin" valueType="num">
                                      <p:cBhvr>
                                        <p:cTn id="165" dur="1000" fill="hold"/>
                                        <p:tgtEl>
                                          <p:spTgt spid="169"/>
                                        </p:tgtEl>
                                        <p:attrNameLst>
                                          <p:attrName>ppt_w</p:attrName>
                                        </p:attrNameLst>
                                      </p:cBhvr>
                                      <p:tavLst>
                                        <p:tav tm="0">
                                          <p:val>
                                            <p:fltVal val="0"/>
                                          </p:val>
                                        </p:tav>
                                        <p:tav tm="100000">
                                          <p:val>
                                            <p:strVal val="#ppt_w"/>
                                          </p:val>
                                        </p:tav>
                                      </p:tavLst>
                                    </p:anim>
                                    <p:anim calcmode="lin" valueType="num">
                                      <p:cBhvr>
                                        <p:cTn id="166" dur="1000" fill="hold"/>
                                        <p:tgtEl>
                                          <p:spTgt spid="169"/>
                                        </p:tgtEl>
                                        <p:attrNameLst>
                                          <p:attrName>ppt_h</p:attrName>
                                        </p:attrNameLst>
                                      </p:cBhvr>
                                      <p:tavLst>
                                        <p:tav tm="0">
                                          <p:val>
                                            <p:fltVal val="0"/>
                                          </p:val>
                                        </p:tav>
                                        <p:tav tm="100000">
                                          <p:val>
                                            <p:strVal val="#ppt_h"/>
                                          </p:val>
                                        </p:tav>
                                      </p:tavLst>
                                    </p:anim>
                                    <p:anim calcmode="lin" valueType="num">
                                      <p:cBhvr>
                                        <p:cTn id="167" dur="1000" fill="hold"/>
                                        <p:tgtEl>
                                          <p:spTgt spid="169"/>
                                        </p:tgtEl>
                                        <p:attrNameLst>
                                          <p:attrName>ppt_x</p:attrName>
                                        </p:attrNameLst>
                                      </p:cBhvr>
                                      <p:tavLst>
                                        <p:tav tm="0" fmla="#ppt_x+(cos(-2*pi*(1-$))*-#ppt_x-sin(-2*pi*(1-$))*(1-#ppt_y))*(1-$)">
                                          <p:val>
                                            <p:fltVal val="0"/>
                                          </p:val>
                                        </p:tav>
                                        <p:tav tm="100000">
                                          <p:val>
                                            <p:fltVal val="1"/>
                                          </p:val>
                                        </p:tav>
                                      </p:tavLst>
                                    </p:anim>
                                    <p:anim calcmode="lin" valueType="num">
                                      <p:cBhvr>
                                        <p:cTn id="168" dur="1000" fill="hold"/>
                                        <p:tgtEl>
                                          <p:spTgt spid="169"/>
                                        </p:tgtEl>
                                        <p:attrNameLst>
                                          <p:attrName>ppt_y</p:attrName>
                                        </p:attrNameLst>
                                      </p:cBhvr>
                                      <p:tavLst>
                                        <p:tav tm="0" fmla="#ppt_y+(sin(-2*pi*(1-$))*-#ppt_x+cos(-2*pi*(1-$))*(1-#ppt_y))*(1-$)">
                                          <p:val>
                                            <p:fltVal val="0"/>
                                          </p:val>
                                        </p:tav>
                                        <p:tav tm="100000">
                                          <p:val>
                                            <p:fltVal val="1"/>
                                          </p:val>
                                        </p:tav>
                                      </p:tavLst>
                                    </p:anim>
                                  </p:childTnLst>
                                </p:cTn>
                              </p:par>
                              <p:par>
                                <p:cTn id="169" presetID="15" presetClass="entr" presetSubtype="0" fill="hold" grpId="0" nodeType="withEffect">
                                  <p:stCondLst>
                                    <p:cond delay="0"/>
                                  </p:stCondLst>
                                  <p:childTnLst>
                                    <p:set>
                                      <p:cBhvr>
                                        <p:cTn id="170" dur="1" fill="hold">
                                          <p:stCondLst>
                                            <p:cond delay="0"/>
                                          </p:stCondLst>
                                        </p:cTn>
                                        <p:tgtEl>
                                          <p:spTgt spid="170"/>
                                        </p:tgtEl>
                                        <p:attrNameLst>
                                          <p:attrName>style.visibility</p:attrName>
                                        </p:attrNameLst>
                                      </p:cBhvr>
                                      <p:to>
                                        <p:strVal val="visible"/>
                                      </p:to>
                                    </p:set>
                                    <p:anim calcmode="lin" valueType="num">
                                      <p:cBhvr>
                                        <p:cTn id="171" dur="1000" fill="hold"/>
                                        <p:tgtEl>
                                          <p:spTgt spid="170"/>
                                        </p:tgtEl>
                                        <p:attrNameLst>
                                          <p:attrName>ppt_w</p:attrName>
                                        </p:attrNameLst>
                                      </p:cBhvr>
                                      <p:tavLst>
                                        <p:tav tm="0">
                                          <p:val>
                                            <p:fltVal val="0"/>
                                          </p:val>
                                        </p:tav>
                                        <p:tav tm="100000">
                                          <p:val>
                                            <p:strVal val="#ppt_w"/>
                                          </p:val>
                                        </p:tav>
                                      </p:tavLst>
                                    </p:anim>
                                    <p:anim calcmode="lin" valueType="num">
                                      <p:cBhvr>
                                        <p:cTn id="172" dur="1000" fill="hold"/>
                                        <p:tgtEl>
                                          <p:spTgt spid="170"/>
                                        </p:tgtEl>
                                        <p:attrNameLst>
                                          <p:attrName>ppt_h</p:attrName>
                                        </p:attrNameLst>
                                      </p:cBhvr>
                                      <p:tavLst>
                                        <p:tav tm="0">
                                          <p:val>
                                            <p:fltVal val="0"/>
                                          </p:val>
                                        </p:tav>
                                        <p:tav tm="100000">
                                          <p:val>
                                            <p:strVal val="#ppt_h"/>
                                          </p:val>
                                        </p:tav>
                                      </p:tavLst>
                                    </p:anim>
                                    <p:anim calcmode="lin" valueType="num">
                                      <p:cBhvr>
                                        <p:cTn id="173" dur="1000" fill="hold"/>
                                        <p:tgtEl>
                                          <p:spTgt spid="170"/>
                                        </p:tgtEl>
                                        <p:attrNameLst>
                                          <p:attrName>ppt_x</p:attrName>
                                        </p:attrNameLst>
                                      </p:cBhvr>
                                      <p:tavLst>
                                        <p:tav tm="0" fmla="#ppt_x+(cos(-2*pi*(1-$))*-#ppt_x-sin(-2*pi*(1-$))*(1-#ppt_y))*(1-$)">
                                          <p:val>
                                            <p:fltVal val="0"/>
                                          </p:val>
                                        </p:tav>
                                        <p:tav tm="100000">
                                          <p:val>
                                            <p:fltVal val="1"/>
                                          </p:val>
                                        </p:tav>
                                      </p:tavLst>
                                    </p:anim>
                                    <p:anim calcmode="lin" valueType="num">
                                      <p:cBhvr>
                                        <p:cTn id="174" dur="1000" fill="hold"/>
                                        <p:tgtEl>
                                          <p:spTgt spid="170"/>
                                        </p:tgtEl>
                                        <p:attrNameLst>
                                          <p:attrName>ppt_y</p:attrName>
                                        </p:attrNameLst>
                                      </p:cBhvr>
                                      <p:tavLst>
                                        <p:tav tm="0" fmla="#ppt_y+(sin(-2*pi*(1-$))*-#ppt_x+cos(-2*pi*(1-$))*(1-#ppt_y))*(1-$)">
                                          <p:val>
                                            <p:fltVal val="0"/>
                                          </p:val>
                                        </p:tav>
                                        <p:tav tm="100000">
                                          <p:val>
                                            <p:fltVal val="1"/>
                                          </p:val>
                                        </p:tav>
                                      </p:tavLst>
                                    </p:anim>
                                  </p:childTnLst>
                                </p:cTn>
                              </p:par>
                              <p:par>
                                <p:cTn id="175" presetID="15" presetClass="entr" presetSubtype="0" fill="hold" grpId="0" nodeType="withEffect">
                                  <p:stCondLst>
                                    <p:cond delay="0"/>
                                  </p:stCondLst>
                                  <p:childTnLst>
                                    <p:set>
                                      <p:cBhvr>
                                        <p:cTn id="176" dur="1" fill="hold">
                                          <p:stCondLst>
                                            <p:cond delay="0"/>
                                          </p:stCondLst>
                                        </p:cTn>
                                        <p:tgtEl>
                                          <p:spTgt spid="176"/>
                                        </p:tgtEl>
                                        <p:attrNameLst>
                                          <p:attrName>style.visibility</p:attrName>
                                        </p:attrNameLst>
                                      </p:cBhvr>
                                      <p:to>
                                        <p:strVal val="visible"/>
                                      </p:to>
                                    </p:set>
                                    <p:anim calcmode="lin" valueType="num">
                                      <p:cBhvr>
                                        <p:cTn id="177" dur="1000" fill="hold"/>
                                        <p:tgtEl>
                                          <p:spTgt spid="176"/>
                                        </p:tgtEl>
                                        <p:attrNameLst>
                                          <p:attrName>ppt_w</p:attrName>
                                        </p:attrNameLst>
                                      </p:cBhvr>
                                      <p:tavLst>
                                        <p:tav tm="0">
                                          <p:val>
                                            <p:fltVal val="0"/>
                                          </p:val>
                                        </p:tav>
                                        <p:tav tm="100000">
                                          <p:val>
                                            <p:strVal val="#ppt_w"/>
                                          </p:val>
                                        </p:tav>
                                      </p:tavLst>
                                    </p:anim>
                                    <p:anim calcmode="lin" valueType="num">
                                      <p:cBhvr>
                                        <p:cTn id="178" dur="1000" fill="hold"/>
                                        <p:tgtEl>
                                          <p:spTgt spid="176"/>
                                        </p:tgtEl>
                                        <p:attrNameLst>
                                          <p:attrName>ppt_h</p:attrName>
                                        </p:attrNameLst>
                                      </p:cBhvr>
                                      <p:tavLst>
                                        <p:tav tm="0">
                                          <p:val>
                                            <p:fltVal val="0"/>
                                          </p:val>
                                        </p:tav>
                                        <p:tav tm="100000">
                                          <p:val>
                                            <p:strVal val="#ppt_h"/>
                                          </p:val>
                                        </p:tav>
                                      </p:tavLst>
                                    </p:anim>
                                    <p:anim calcmode="lin" valueType="num">
                                      <p:cBhvr>
                                        <p:cTn id="179" dur="1000" fill="hold"/>
                                        <p:tgtEl>
                                          <p:spTgt spid="176"/>
                                        </p:tgtEl>
                                        <p:attrNameLst>
                                          <p:attrName>ppt_x</p:attrName>
                                        </p:attrNameLst>
                                      </p:cBhvr>
                                      <p:tavLst>
                                        <p:tav tm="0" fmla="#ppt_x+(cos(-2*pi*(1-$))*-#ppt_x-sin(-2*pi*(1-$))*(1-#ppt_y))*(1-$)">
                                          <p:val>
                                            <p:fltVal val="0"/>
                                          </p:val>
                                        </p:tav>
                                        <p:tav tm="100000">
                                          <p:val>
                                            <p:fltVal val="1"/>
                                          </p:val>
                                        </p:tav>
                                      </p:tavLst>
                                    </p:anim>
                                    <p:anim calcmode="lin" valueType="num">
                                      <p:cBhvr>
                                        <p:cTn id="180" dur="1000" fill="hold"/>
                                        <p:tgtEl>
                                          <p:spTgt spid="176"/>
                                        </p:tgtEl>
                                        <p:attrNameLst>
                                          <p:attrName>ppt_y</p:attrName>
                                        </p:attrNameLst>
                                      </p:cBhvr>
                                      <p:tavLst>
                                        <p:tav tm="0" fmla="#ppt_y+(sin(-2*pi*(1-$))*-#ppt_x+cos(-2*pi*(1-$))*(1-#ppt_y))*(1-$)">
                                          <p:val>
                                            <p:fltVal val="0"/>
                                          </p:val>
                                        </p:tav>
                                        <p:tav tm="100000">
                                          <p:val>
                                            <p:fltVal val="1"/>
                                          </p:val>
                                        </p:tav>
                                      </p:tavLst>
                                    </p:anim>
                                  </p:childTnLst>
                                </p:cTn>
                              </p:par>
                              <p:par>
                                <p:cTn id="181" presetID="15" presetClass="entr" presetSubtype="0" fill="hold" grpId="0" nodeType="withEffect">
                                  <p:stCondLst>
                                    <p:cond delay="0"/>
                                  </p:stCondLst>
                                  <p:childTnLst>
                                    <p:set>
                                      <p:cBhvr>
                                        <p:cTn id="182" dur="1" fill="hold">
                                          <p:stCondLst>
                                            <p:cond delay="0"/>
                                          </p:stCondLst>
                                        </p:cTn>
                                        <p:tgtEl>
                                          <p:spTgt spid="178"/>
                                        </p:tgtEl>
                                        <p:attrNameLst>
                                          <p:attrName>style.visibility</p:attrName>
                                        </p:attrNameLst>
                                      </p:cBhvr>
                                      <p:to>
                                        <p:strVal val="visible"/>
                                      </p:to>
                                    </p:set>
                                    <p:anim calcmode="lin" valueType="num">
                                      <p:cBhvr>
                                        <p:cTn id="183" dur="1000" fill="hold"/>
                                        <p:tgtEl>
                                          <p:spTgt spid="178"/>
                                        </p:tgtEl>
                                        <p:attrNameLst>
                                          <p:attrName>ppt_w</p:attrName>
                                        </p:attrNameLst>
                                      </p:cBhvr>
                                      <p:tavLst>
                                        <p:tav tm="0">
                                          <p:val>
                                            <p:fltVal val="0"/>
                                          </p:val>
                                        </p:tav>
                                        <p:tav tm="100000">
                                          <p:val>
                                            <p:strVal val="#ppt_w"/>
                                          </p:val>
                                        </p:tav>
                                      </p:tavLst>
                                    </p:anim>
                                    <p:anim calcmode="lin" valueType="num">
                                      <p:cBhvr>
                                        <p:cTn id="184" dur="1000" fill="hold"/>
                                        <p:tgtEl>
                                          <p:spTgt spid="178"/>
                                        </p:tgtEl>
                                        <p:attrNameLst>
                                          <p:attrName>ppt_h</p:attrName>
                                        </p:attrNameLst>
                                      </p:cBhvr>
                                      <p:tavLst>
                                        <p:tav tm="0">
                                          <p:val>
                                            <p:fltVal val="0"/>
                                          </p:val>
                                        </p:tav>
                                        <p:tav tm="100000">
                                          <p:val>
                                            <p:strVal val="#ppt_h"/>
                                          </p:val>
                                        </p:tav>
                                      </p:tavLst>
                                    </p:anim>
                                    <p:anim calcmode="lin" valueType="num">
                                      <p:cBhvr>
                                        <p:cTn id="185" dur="1000" fill="hold"/>
                                        <p:tgtEl>
                                          <p:spTgt spid="178"/>
                                        </p:tgtEl>
                                        <p:attrNameLst>
                                          <p:attrName>ppt_x</p:attrName>
                                        </p:attrNameLst>
                                      </p:cBhvr>
                                      <p:tavLst>
                                        <p:tav tm="0" fmla="#ppt_x+(cos(-2*pi*(1-$))*-#ppt_x-sin(-2*pi*(1-$))*(1-#ppt_y))*(1-$)">
                                          <p:val>
                                            <p:fltVal val="0"/>
                                          </p:val>
                                        </p:tav>
                                        <p:tav tm="100000">
                                          <p:val>
                                            <p:fltVal val="1"/>
                                          </p:val>
                                        </p:tav>
                                      </p:tavLst>
                                    </p:anim>
                                    <p:anim calcmode="lin" valueType="num">
                                      <p:cBhvr>
                                        <p:cTn id="186" dur="1000" fill="hold"/>
                                        <p:tgtEl>
                                          <p:spTgt spid="1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7" fill="hold">
                      <p:stCondLst>
                        <p:cond delay="indefinite"/>
                      </p:stCondLst>
                      <p:childTnLst>
                        <p:par>
                          <p:cTn id="188" fill="hold">
                            <p:stCondLst>
                              <p:cond delay="0"/>
                            </p:stCondLst>
                            <p:childTnLst>
                              <p:par>
                                <p:cTn id="189" presetID="8" presetClass="emph" presetSubtype="0" fill="hold" grpId="1" nodeType="clickEffect">
                                  <p:stCondLst>
                                    <p:cond delay="0"/>
                                  </p:stCondLst>
                                  <p:childTnLst>
                                    <p:animRot by="21600000">
                                      <p:cBhvr>
                                        <p:cTn id="190" dur="5000" fill="hold"/>
                                        <p:tgtEl>
                                          <p:spTgt spid="181"/>
                                        </p:tgtEl>
                                        <p:attrNameLst>
                                          <p:attrName>r</p:attrName>
                                        </p:attrNameLst>
                                      </p:cBhvr>
                                    </p:animRot>
                                  </p:childTnLst>
                                </p:cTn>
                              </p:par>
                              <p:par>
                                <p:cTn id="191" presetID="8" presetClass="emph" presetSubtype="0" fill="hold" grpId="1" nodeType="withEffect">
                                  <p:stCondLst>
                                    <p:cond delay="0"/>
                                  </p:stCondLst>
                                  <p:childTnLst>
                                    <p:animRot by="21600000">
                                      <p:cBhvr>
                                        <p:cTn id="192" dur="5000" fill="hold"/>
                                        <p:tgtEl>
                                          <p:spTgt spid="135"/>
                                        </p:tgtEl>
                                        <p:attrNameLst>
                                          <p:attrName>r</p:attrName>
                                        </p:attrNameLst>
                                      </p:cBhvr>
                                    </p:animRot>
                                  </p:childTnLst>
                                </p:cTn>
                              </p:par>
                              <p:par>
                                <p:cTn id="193" presetID="8" presetClass="emph" presetSubtype="0" fill="hold" grpId="1" nodeType="withEffect">
                                  <p:stCondLst>
                                    <p:cond delay="0"/>
                                  </p:stCondLst>
                                  <p:childTnLst>
                                    <p:animRot by="21600000">
                                      <p:cBhvr>
                                        <p:cTn id="194" dur="5000" fill="hold"/>
                                        <p:tgtEl>
                                          <p:spTgt spid="123"/>
                                        </p:tgtEl>
                                        <p:attrNameLst>
                                          <p:attrName>r</p:attrName>
                                        </p:attrNameLst>
                                      </p:cBhvr>
                                    </p:animRot>
                                  </p:childTnLst>
                                </p:cTn>
                              </p:par>
                              <p:par>
                                <p:cTn id="195" presetID="8" presetClass="emph" presetSubtype="0" fill="hold" grpId="1" nodeType="withEffect">
                                  <p:stCondLst>
                                    <p:cond delay="0"/>
                                  </p:stCondLst>
                                  <p:childTnLst>
                                    <p:animRot by="21600000">
                                      <p:cBhvr>
                                        <p:cTn id="196" dur="5000" fill="hold"/>
                                        <p:tgtEl>
                                          <p:spTgt spid="100"/>
                                        </p:tgtEl>
                                        <p:attrNameLst>
                                          <p:attrName>r</p:attrName>
                                        </p:attrNameLst>
                                      </p:cBhvr>
                                    </p:animRot>
                                  </p:childTnLst>
                                </p:cTn>
                              </p:par>
                              <p:par>
                                <p:cTn id="197" presetID="8" presetClass="emph" presetSubtype="0" fill="hold" grpId="1" nodeType="withEffect">
                                  <p:stCondLst>
                                    <p:cond delay="0"/>
                                  </p:stCondLst>
                                  <p:childTnLst>
                                    <p:animRot by="21600000">
                                      <p:cBhvr>
                                        <p:cTn id="198" dur="5000" fill="hold"/>
                                        <p:tgtEl>
                                          <p:spTgt spid="136"/>
                                        </p:tgtEl>
                                        <p:attrNameLst>
                                          <p:attrName>r</p:attrName>
                                        </p:attrNameLst>
                                      </p:cBhvr>
                                    </p:animRot>
                                  </p:childTnLst>
                                </p:cTn>
                              </p:par>
                              <p:par>
                                <p:cTn id="199" presetID="8" presetClass="emph" presetSubtype="0" fill="hold" grpId="0" nodeType="withEffect">
                                  <p:stCondLst>
                                    <p:cond delay="0"/>
                                  </p:stCondLst>
                                  <p:childTnLst>
                                    <p:animRot by="21600000">
                                      <p:cBhvr>
                                        <p:cTn id="200" dur="5000" fill="hold"/>
                                        <p:tgtEl>
                                          <p:spTgt spid="180"/>
                                        </p:tgtEl>
                                        <p:attrNameLst>
                                          <p:attrName>r</p:attrName>
                                        </p:attrNameLst>
                                      </p:cBhvr>
                                    </p:animRot>
                                  </p:childTnLst>
                                </p:cTn>
                              </p:par>
                              <p:par>
                                <p:cTn id="201" presetID="21" presetClass="entr" presetSubtype="1" fill="hold" grpId="0" nodeType="withEffect">
                                  <p:stCondLst>
                                    <p:cond delay="0"/>
                                  </p:stCondLst>
                                  <p:childTnLst>
                                    <p:set>
                                      <p:cBhvr>
                                        <p:cTn id="202" dur="1" fill="hold">
                                          <p:stCondLst>
                                            <p:cond delay="0"/>
                                          </p:stCondLst>
                                        </p:cTn>
                                        <p:tgtEl>
                                          <p:spTgt spid="174"/>
                                        </p:tgtEl>
                                        <p:attrNameLst>
                                          <p:attrName>style.visibility</p:attrName>
                                        </p:attrNameLst>
                                      </p:cBhvr>
                                      <p:to>
                                        <p:strVal val="visible"/>
                                      </p:to>
                                    </p:set>
                                    <p:animEffect transition="in" filter="wheel(1)">
                                      <p:cBhvr>
                                        <p:cTn id="203" dur="5000"/>
                                        <p:tgtEl>
                                          <p:spTgt spid="174"/>
                                        </p:tgtEl>
                                      </p:cBhvr>
                                    </p:animEffect>
                                  </p:childTnLst>
                                </p:cTn>
                              </p:par>
                              <p:par>
                                <p:cTn id="204" presetID="21" presetClass="entr" presetSubtype="1" fill="hold" grpId="0" nodeType="withEffect">
                                  <p:stCondLst>
                                    <p:cond delay="0"/>
                                  </p:stCondLst>
                                  <p:childTnLst>
                                    <p:set>
                                      <p:cBhvr>
                                        <p:cTn id="205" dur="1" fill="hold">
                                          <p:stCondLst>
                                            <p:cond delay="0"/>
                                          </p:stCondLst>
                                        </p:cTn>
                                        <p:tgtEl>
                                          <p:spTgt spid="173"/>
                                        </p:tgtEl>
                                        <p:attrNameLst>
                                          <p:attrName>style.visibility</p:attrName>
                                        </p:attrNameLst>
                                      </p:cBhvr>
                                      <p:to>
                                        <p:strVal val="visible"/>
                                      </p:to>
                                    </p:set>
                                    <p:animEffect transition="in" filter="wheel(1)">
                                      <p:cBhvr>
                                        <p:cTn id="206" dur="5000"/>
                                        <p:tgtEl>
                                          <p:spTgt spid="173"/>
                                        </p:tgtEl>
                                      </p:cBhvr>
                                    </p:animEffect>
                                  </p:childTnLst>
                                </p:cTn>
                              </p:par>
                            </p:childTnLst>
                          </p:cTn>
                        </p:par>
                        <p:par>
                          <p:cTn id="207" fill="hold">
                            <p:stCondLst>
                              <p:cond delay="5000"/>
                            </p:stCondLst>
                            <p:childTnLst>
                              <p:par>
                                <p:cTn id="208" presetID="8" presetClass="emph" presetSubtype="0" fill="hold" grpId="2" nodeType="afterEffect">
                                  <p:stCondLst>
                                    <p:cond delay="0"/>
                                  </p:stCondLst>
                                  <p:childTnLst>
                                    <p:animRot by="21600000">
                                      <p:cBhvr>
                                        <p:cTn id="209" dur="5000" fill="hold"/>
                                        <p:tgtEl>
                                          <p:spTgt spid="181"/>
                                        </p:tgtEl>
                                        <p:attrNameLst>
                                          <p:attrName>r</p:attrName>
                                        </p:attrNameLst>
                                      </p:cBhvr>
                                    </p:animRot>
                                  </p:childTnLst>
                                </p:cTn>
                              </p:par>
                              <p:par>
                                <p:cTn id="210" presetID="8" presetClass="emph" presetSubtype="0" fill="hold" grpId="2" nodeType="withEffect">
                                  <p:stCondLst>
                                    <p:cond delay="0"/>
                                  </p:stCondLst>
                                  <p:childTnLst>
                                    <p:animRot by="21600000">
                                      <p:cBhvr>
                                        <p:cTn id="211" dur="5000" fill="hold"/>
                                        <p:tgtEl>
                                          <p:spTgt spid="100"/>
                                        </p:tgtEl>
                                        <p:attrNameLst>
                                          <p:attrName>r</p:attrName>
                                        </p:attrNameLst>
                                      </p:cBhvr>
                                    </p:animRot>
                                  </p:childTnLst>
                                </p:cTn>
                              </p:par>
                              <p:par>
                                <p:cTn id="212" presetID="8" presetClass="emph" presetSubtype="0" fill="hold" grpId="2" nodeType="withEffect">
                                  <p:stCondLst>
                                    <p:cond delay="0"/>
                                  </p:stCondLst>
                                  <p:childTnLst>
                                    <p:animRot by="21600000">
                                      <p:cBhvr>
                                        <p:cTn id="213" dur="5000" fill="hold"/>
                                        <p:tgtEl>
                                          <p:spTgt spid="136"/>
                                        </p:tgtEl>
                                        <p:attrNameLst>
                                          <p:attrName>r</p:attrName>
                                        </p:attrNameLst>
                                      </p:cBhvr>
                                    </p:animRot>
                                  </p:childTnLst>
                                </p:cTn>
                              </p:par>
                              <p:par>
                                <p:cTn id="214" presetID="8" presetClass="emph" presetSubtype="0" fill="hold" grpId="2" nodeType="withEffect">
                                  <p:stCondLst>
                                    <p:cond delay="0"/>
                                  </p:stCondLst>
                                  <p:childTnLst>
                                    <p:animRot by="21600000">
                                      <p:cBhvr>
                                        <p:cTn id="215" dur="5000" fill="hold"/>
                                        <p:tgtEl>
                                          <p:spTgt spid="135"/>
                                        </p:tgtEl>
                                        <p:attrNameLst>
                                          <p:attrName>r</p:attrName>
                                        </p:attrNameLst>
                                      </p:cBhvr>
                                    </p:animRot>
                                  </p:childTnLst>
                                </p:cTn>
                              </p:par>
                              <p:par>
                                <p:cTn id="216" presetID="8" presetClass="emph" presetSubtype="0" fill="hold" grpId="2" nodeType="withEffect">
                                  <p:stCondLst>
                                    <p:cond delay="0"/>
                                  </p:stCondLst>
                                  <p:childTnLst>
                                    <p:animRot by="21600000">
                                      <p:cBhvr>
                                        <p:cTn id="217" dur="5000" fill="hold"/>
                                        <p:tgtEl>
                                          <p:spTgt spid="123"/>
                                        </p:tgtEl>
                                        <p:attrNameLst>
                                          <p:attrName>r</p:attrName>
                                        </p:attrNameLst>
                                      </p:cBhvr>
                                    </p:animRot>
                                  </p:childTnLst>
                                </p:cTn>
                              </p:par>
                              <p:par>
                                <p:cTn id="218" presetID="8" presetClass="emph" presetSubtype="0" fill="hold" grpId="1" nodeType="withEffect">
                                  <p:stCondLst>
                                    <p:cond delay="0"/>
                                  </p:stCondLst>
                                  <p:childTnLst>
                                    <p:animRot by="21600000">
                                      <p:cBhvr>
                                        <p:cTn id="219" dur="5000" fill="hold"/>
                                        <p:tgtEl>
                                          <p:spTgt spid="180"/>
                                        </p:tgtEl>
                                        <p:attrNameLst>
                                          <p:attrName>r</p:attrName>
                                        </p:attrNameLst>
                                      </p:cBhvr>
                                    </p:animRot>
                                  </p:childTnLst>
                                </p:cTn>
                              </p:par>
                            </p:childTnLst>
                          </p:cTn>
                        </p:par>
                      </p:childTnLst>
                    </p:cTn>
                  </p:par>
                  <p:par>
                    <p:cTn id="220" fill="hold">
                      <p:stCondLst>
                        <p:cond delay="indefinite"/>
                      </p:stCondLst>
                      <p:childTnLst>
                        <p:par>
                          <p:cTn id="221" fill="hold">
                            <p:stCondLst>
                              <p:cond delay="0"/>
                            </p:stCondLst>
                            <p:childTnLst>
                              <p:par>
                                <p:cTn id="222" presetID="1" presetClass="entr" presetSubtype="0" fill="hold" grpId="0" nodeType="clickEffect">
                                  <p:stCondLst>
                                    <p:cond delay="0"/>
                                  </p:stCondLst>
                                  <p:childTnLst>
                                    <p:set>
                                      <p:cBhvr>
                                        <p:cTn id="223" dur="1" fill="hold">
                                          <p:stCondLst>
                                            <p:cond delay="0"/>
                                          </p:stCondLst>
                                        </p:cTn>
                                        <p:tgtEl>
                                          <p:spTgt spid="3"/>
                                        </p:tgtEl>
                                        <p:attrNameLst>
                                          <p:attrName>style.visibility</p:attrName>
                                        </p:attrNameLst>
                                      </p:cBhvr>
                                      <p:to>
                                        <p:strVal val="visible"/>
                                      </p:to>
                                    </p:set>
                                  </p:childTnLst>
                                </p:cTn>
                              </p:par>
                            </p:childTnLst>
                          </p:cTn>
                        </p:par>
                      </p:childTnLst>
                    </p:cTn>
                  </p:par>
                  <p:par>
                    <p:cTn id="224" fill="hold">
                      <p:stCondLst>
                        <p:cond delay="indefinite"/>
                      </p:stCondLst>
                      <p:childTnLst>
                        <p:par>
                          <p:cTn id="225" fill="hold">
                            <p:stCondLst>
                              <p:cond delay="0"/>
                            </p:stCondLst>
                            <p:childTnLst>
                              <p:par>
                                <p:cTn id="226" presetID="3" presetClass="entr" presetSubtype="10" fill="hold" grpId="0" nodeType="clickEffect">
                                  <p:stCondLst>
                                    <p:cond delay="0"/>
                                  </p:stCondLst>
                                  <p:childTnLst>
                                    <p:set>
                                      <p:cBhvr>
                                        <p:cTn id="227" dur="1" fill="hold">
                                          <p:stCondLst>
                                            <p:cond delay="0"/>
                                          </p:stCondLst>
                                        </p:cTn>
                                        <p:tgtEl>
                                          <p:spTgt spid="89"/>
                                        </p:tgtEl>
                                        <p:attrNameLst>
                                          <p:attrName>style.visibility</p:attrName>
                                        </p:attrNameLst>
                                      </p:cBhvr>
                                      <p:to>
                                        <p:strVal val="visible"/>
                                      </p:to>
                                    </p:set>
                                    <p:animEffect transition="in" filter="blinds(horizontal)">
                                      <p:cBhvr>
                                        <p:cTn id="228"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181" grpId="1" animBg="1"/>
      <p:bldP spid="181" grpId="2" animBg="1"/>
      <p:bldP spid="139" grpId="0" animBg="1"/>
      <p:bldP spid="140" grpId="0" animBg="1"/>
      <p:bldP spid="141" grpId="0" animBg="1"/>
      <p:bldP spid="142" grpId="0" animBg="1"/>
      <p:bldP spid="152" grpId="0" animBg="1"/>
      <p:bldP spid="153" grpId="0" animBg="1"/>
      <p:bldP spid="154" grpId="0" animBg="1"/>
      <p:bldP spid="155" grpId="0" animBg="1"/>
      <p:bldP spid="100" grpId="0" animBg="1"/>
      <p:bldP spid="100" grpId="1" animBg="1"/>
      <p:bldP spid="100" grpId="2" animBg="1"/>
      <p:bldP spid="123" grpId="0" animBg="1"/>
      <p:bldP spid="123" grpId="1" animBg="1"/>
      <p:bldP spid="123" grpId="2" animBg="1"/>
      <p:bldP spid="135" grpId="0" animBg="1"/>
      <p:bldP spid="135" grpId="1" animBg="1"/>
      <p:bldP spid="135" grpId="2" animBg="1"/>
      <p:bldP spid="171" grpId="0" animBg="1"/>
      <p:bldP spid="172" grpId="0" animBg="1"/>
      <p:bldP spid="173" grpId="0" animBg="1"/>
      <p:bldP spid="174" grpId="0" animBg="1"/>
      <p:bldP spid="136" grpId="0" animBg="1"/>
      <p:bldP spid="136" grpId="1" animBg="1"/>
      <p:bldP spid="136" grpId="2" animBg="1"/>
      <p:bldP spid="167" grpId="0" animBg="1"/>
      <p:bldP spid="168" grpId="0" animBg="1"/>
      <p:bldP spid="169" grpId="0" animBg="1"/>
      <p:bldP spid="170" grpId="0" animBg="1"/>
      <p:bldP spid="177" grpId="0" animBg="1"/>
      <p:bldP spid="178" grpId="0" animBg="1"/>
      <p:bldP spid="180" grpId="0" animBg="1"/>
      <p:bldP spid="180" grpId="1" animBg="1"/>
      <p:bldP spid="138" grpId="0" animBg="1"/>
      <p:bldP spid="175" grpId="0"/>
      <p:bldP spid="88" grpId="0" animBg="1"/>
      <p:bldP spid="176" grpId="0"/>
      <p:bldP spid="3" grpId="0" animBg="1"/>
      <p:bldP spid="8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5" name="Image 3" descr="arbre_patients_partenaires.eps"/>
          <p:cNvPicPr>
            <a:picLocks noChangeAspect="1"/>
          </p:cNvPicPr>
          <p:nvPr/>
        </p:nvPicPr>
        <p:blipFill>
          <a:blip r:embed="rId3"/>
          <a:srcRect/>
          <a:stretch>
            <a:fillRect/>
          </a:stretch>
        </p:blipFill>
        <p:spPr bwMode="auto">
          <a:xfrm>
            <a:off x="3094170" y="360"/>
            <a:ext cx="18440400" cy="13649654"/>
          </a:xfrm>
          <a:prstGeom prst="rect">
            <a:avLst/>
          </a:prstGeom>
          <a:noFill/>
          <a:ln w="9525">
            <a:noFill/>
            <a:miter lim="800000"/>
            <a:headEnd/>
            <a:tailEnd/>
          </a:ln>
        </p:spPr>
      </p:pic>
      <p:sp>
        <p:nvSpPr>
          <p:cNvPr id="81" name="Rectangle 80"/>
          <p:cNvSpPr/>
          <p:nvPr/>
        </p:nvSpPr>
        <p:spPr bwMode="auto">
          <a:xfrm>
            <a:off x="5158998" y="11874416"/>
            <a:ext cx="6090404" cy="1581280"/>
          </a:xfrm>
          <a:prstGeom prst="rect">
            <a:avLst/>
          </a:prstGeom>
          <a:ln w="47625"/>
        </p:spPr>
        <p:style>
          <a:lnRef idx="1">
            <a:schemeClr val="dk1"/>
          </a:lnRef>
          <a:fillRef idx="2">
            <a:schemeClr val="dk1"/>
          </a:fillRef>
          <a:effectRef idx="1">
            <a:schemeClr val="dk1"/>
          </a:effectRef>
          <a:fontRef idx="minor">
            <a:schemeClr val="dk1"/>
          </a:fontRef>
        </p:style>
        <p:txBody>
          <a:bodyPr anchor="ctr"/>
          <a:lstStyle/>
          <a:p>
            <a:pPr defTabSz="914400" hangingPunct="1">
              <a:defRPr/>
            </a:pPr>
            <a:endParaRPr lang="fr-FR" sz="3200" b="0" kern="1200">
              <a:solidFill>
                <a:prstClr val="white"/>
              </a:solidFill>
              <a:latin typeface="Calibri"/>
            </a:endParaRPr>
          </a:p>
        </p:txBody>
      </p:sp>
      <p:sp>
        <p:nvSpPr>
          <p:cNvPr id="16421" name="ZoneTexte 81"/>
          <p:cNvSpPr txBox="1">
            <a:spLocks noChangeArrowheads="1"/>
          </p:cNvSpPr>
          <p:nvPr/>
        </p:nvSpPr>
        <p:spPr bwMode="auto">
          <a:xfrm>
            <a:off x="5728507" y="12018726"/>
            <a:ext cx="4951390" cy="1200329"/>
          </a:xfrm>
          <a:prstGeom prst="rect">
            <a:avLst/>
          </a:prstGeom>
          <a:noFill/>
          <a:ln w="9525">
            <a:noFill/>
            <a:miter lim="800000"/>
            <a:headEnd/>
            <a:tailEnd/>
          </a:ln>
        </p:spPr>
        <p:txBody>
          <a:bodyPr wrap="square">
            <a:prstTxWarp prst="textNoShape">
              <a:avLst/>
            </a:prstTxWarp>
            <a:spAutoFit/>
          </a:bodyPr>
          <a:lstStyle/>
          <a:p>
            <a:pPr defTabSz="914400" hangingPunct="1"/>
            <a:r>
              <a:rPr lang="fr-FR" sz="3600" kern="1200" dirty="0">
                <a:latin typeface="Calibri"/>
                <a:ea typeface="+mn-ea"/>
                <a:cs typeface="+mn-cs"/>
              </a:rPr>
              <a:t>POPULATION</a:t>
            </a:r>
            <a:br>
              <a:rPr lang="fr-FR" sz="3600" kern="1200" dirty="0">
                <a:latin typeface="Calibri"/>
                <a:ea typeface="+mn-ea"/>
                <a:cs typeface="+mn-cs"/>
              </a:rPr>
            </a:br>
            <a:r>
              <a:rPr lang="fr-FR" sz="3600" kern="1200" dirty="0">
                <a:latin typeface="Calibri"/>
                <a:ea typeface="+mn-ea"/>
                <a:cs typeface="+mn-cs"/>
              </a:rPr>
              <a:t>PATIENTS PARTENAIRES</a:t>
            </a:r>
          </a:p>
        </p:txBody>
      </p:sp>
      <p:sp>
        <p:nvSpPr>
          <p:cNvPr id="16399" name="ZoneTexte 89"/>
          <p:cNvSpPr txBox="1">
            <a:spLocks noChangeArrowheads="1"/>
          </p:cNvSpPr>
          <p:nvPr/>
        </p:nvSpPr>
        <p:spPr bwMode="auto">
          <a:xfrm>
            <a:off x="446567" y="42321"/>
            <a:ext cx="19457582" cy="1077218"/>
          </a:xfrm>
          <a:prstGeom prst="rect">
            <a:avLst/>
          </a:prstGeom>
          <a:noFill/>
          <a:ln w="9525">
            <a:noFill/>
            <a:miter lim="800000"/>
            <a:headEnd/>
            <a:tailEnd/>
          </a:ln>
        </p:spPr>
        <p:txBody>
          <a:bodyPr wrap="square">
            <a:prstTxWarp prst="textNoShape">
              <a:avLst/>
            </a:prstTxWarp>
            <a:spAutoFit/>
          </a:bodyPr>
          <a:lstStyle/>
          <a:p>
            <a:pPr algn="l" defTabSz="914400" hangingPunct="1"/>
            <a:r>
              <a:rPr lang="fr-FR" sz="6400" kern="1200" dirty="0">
                <a:solidFill>
                  <a:prstClr val="black"/>
                </a:solidFill>
                <a:latin typeface="Candara"/>
                <a:ea typeface="+mn-ea"/>
                <a:cs typeface="Candara"/>
              </a:rPr>
              <a:t>Mobilisation de l’expérience des patients </a:t>
            </a:r>
            <a:r>
              <a:rPr lang="fr-FR" sz="5600" b="0" i="1" kern="1200" dirty="0">
                <a:solidFill>
                  <a:prstClr val="black"/>
                </a:solidFill>
                <a:latin typeface="Candara"/>
                <a:ea typeface="+mn-ea"/>
                <a:cs typeface="Candara"/>
              </a:rPr>
              <a:t>Nomenclature</a:t>
            </a:r>
          </a:p>
        </p:txBody>
      </p:sp>
      <p:pic>
        <p:nvPicPr>
          <p:cNvPr id="43" name="Image 42" descr="FacMed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5863" y="12637263"/>
            <a:ext cx="2268646" cy="980342"/>
          </a:xfrm>
          <a:prstGeom prst="rect">
            <a:avLst/>
          </a:prstGeom>
        </p:spPr>
      </p:pic>
      <p:grpSp>
        <p:nvGrpSpPr>
          <p:cNvPr id="13" name="Grouper 12"/>
          <p:cNvGrpSpPr/>
          <p:nvPr/>
        </p:nvGrpSpPr>
        <p:grpSpPr>
          <a:xfrm>
            <a:off x="12627411" y="1547107"/>
            <a:ext cx="8095466" cy="5340356"/>
            <a:chOff x="4881356" y="773553"/>
            <a:chExt cx="4047733" cy="2670178"/>
          </a:xfrm>
        </p:grpSpPr>
        <p:sp>
          <p:nvSpPr>
            <p:cNvPr id="45" name="Ellipse 44"/>
            <p:cNvSpPr/>
            <p:nvPr/>
          </p:nvSpPr>
          <p:spPr>
            <a:xfrm>
              <a:off x="5774124" y="773553"/>
              <a:ext cx="2934901" cy="2670178"/>
            </a:xfrm>
            <a:prstGeom prst="ellipse">
              <a:avLst/>
            </a:prstGeom>
            <a:solidFill>
              <a:schemeClr val="accent3">
                <a:lumMod val="40000"/>
                <a:lumOff val="60000"/>
                <a:alpha val="48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defTabSz="914400" hangingPunct="1"/>
              <a:endParaRPr lang="fr-FR" sz="3600" b="0" kern="1200">
                <a:solidFill>
                  <a:prstClr val="black"/>
                </a:solidFill>
                <a:latin typeface="Calibri"/>
              </a:endParaRPr>
            </a:p>
          </p:txBody>
        </p:sp>
        <p:sp>
          <p:nvSpPr>
            <p:cNvPr id="59" name="ZoneTexte 58"/>
            <p:cNvSpPr txBox="1"/>
            <p:nvPr/>
          </p:nvSpPr>
          <p:spPr bwMode="auto">
            <a:xfrm>
              <a:off x="4881356" y="1853792"/>
              <a:ext cx="2012950" cy="692498"/>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pPr defTabSz="914400" hangingPunct="1">
                <a:defRPr/>
              </a:pPr>
              <a:r>
                <a:rPr lang="fr-FR" sz="2800" kern="1200" dirty="0">
                  <a:solidFill>
                    <a:prstClr val="white"/>
                  </a:solidFill>
                  <a:latin typeface="Verdana"/>
                  <a:cs typeface="Verdana"/>
                </a:rPr>
                <a:t>PATIENTS </a:t>
              </a:r>
            </a:p>
            <a:p>
              <a:pPr defTabSz="914400" hangingPunct="1">
                <a:defRPr/>
              </a:pPr>
              <a:r>
                <a:rPr lang="fr-FR" sz="2800" kern="1200" dirty="0">
                  <a:solidFill>
                    <a:prstClr val="white"/>
                  </a:solidFill>
                  <a:latin typeface="Verdana"/>
                  <a:cs typeface="Verdana"/>
                </a:rPr>
                <a:t>CO-CHERCHEURS</a:t>
              </a:r>
            </a:p>
            <a:p>
              <a:pPr defTabSz="914400" hangingPunct="1">
                <a:defRPr/>
              </a:pPr>
              <a:r>
                <a:rPr lang="fr-FR" sz="2800" i="1" kern="1200" dirty="0">
                  <a:solidFill>
                    <a:prstClr val="white"/>
                  </a:solidFill>
                  <a:latin typeface="Verdana"/>
                  <a:cs typeface="Verdana"/>
                </a:rPr>
                <a:t>- Recherche</a:t>
              </a:r>
            </a:p>
          </p:txBody>
        </p:sp>
        <p:sp>
          <p:nvSpPr>
            <p:cNvPr id="77" name="Rectangle 76"/>
            <p:cNvSpPr/>
            <p:nvPr/>
          </p:nvSpPr>
          <p:spPr bwMode="auto">
            <a:xfrm>
              <a:off x="6913518" y="2755656"/>
              <a:ext cx="1781175" cy="498475"/>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defTabSz="914400" hangingPunct="1">
                <a:defRPr/>
              </a:pPr>
              <a:r>
                <a:rPr lang="fr-FR" sz="2800" kern="1200" dirty="0">
                  <a:solidFill>
                    <a:prstClr val="black"/>
                  </a:solidFill>
                  <a:latin typeface="Verdana"/>
                  <a:cs typeface="Verdana"/>
                </a:rPr>
                <a:t>CAPTEUR </a:t>
              </a:r>
            </a:p>
            <a:p>
              <a:pPr defTabSz="914400" hangingPunct="1">
                <a:defRPr/>
              </a:pPr>
              <a:r>
                <a:rPr lang="fr-FR" sz="2800" kern="1200" dirty="0">
                  <a:solidFill>
                    <a:prstClr val="black"/>
                  </a:solidFill>
                  <a:latin typeface="Verdana"/>
                  <a:cs typeface="Verdana"/>
                </a:rPr>
                <a:t>D’EXPERIENCE</a:t>
              </a:r>
            </a:p>
          </p:txBody>
        </p:sp>
        <p:sp>
          <p:nvSpPr>
            <p:cNvPr id="49" name="Rectangle 48"/>
            <p:cNvSpPr/>
            <p:nvPr/>
          </p:nvSpPr>
          <p:spPr bwMode="auto">
            <a:xfrm>
              <a:off x="7147914" y="1925961"/>
              <a:ext cx="1781175" cy="498475"/>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defTabSz="914400" hangingPunct="1">
                <a:defRPr/>
              </a:pPr>
              <a:r>
                <a:rPr lang="fr-FR" sz="2800" kern="1200" dirty="0">
                  <a:solidFill>
                    <a:prstClr val="black"/>
                  </a:solidFill>
                  <a:latin typeface="Verdana"/>
                  <a:cs typeface="Verdana"/>
                </a:rPr>
                <a:t>RECHERCHE ACTION</a:t>
              </a:r>
            </a:p>
          </p:txBody>
        </p:sp>
        <p:sp>
          <p:nvSpPr>
            <p:cNvPr id="51" name="Rectangle 50"/>
            <p:cNvSpPr/>
            <p:nvPr/>
          </p:nvSpPr>
          <p:spPr bwMode="auto">
            <a:xfrm>
              <a:off x="6833837" y="1111566"/>
              <a:ext cx="1781175" cy="498475"/>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defTabSz="914400" hangingPunct="1">
                <a:defRPr/>
              </a:pPr>
              <a:r>
                <a:rPr lang="fr-FR" sz="2800" kern="1200" dirty="0">
                  <a:solidFill>
                    <a:prstClr val="black"/>
                  </a:solidFill>
                  <a:latin typeface="Verdana"/>
                  <a:cs typeface="Verdana"/>
                </a:rPr>
                <a:t>CO-DESIGN</a:t>
              </a:r>
            </a:p>
          </p:txBody>
        </p:sp>
      </p:grpSp>
      <p:grpSp>
        <p:nvGrpSpPr>
          <p:cNvPr id="14" name="Grouper 13"/>
          <p:cNvGrpSpPr/>
          <p:nvPr/>
        </p:nvGrpSpPr>
        <p:grpSpPr>
          <a:xfrm>
            <a:off x="3509843" y="1944703"/>
            <a:ext cx="8129614" cy="5737466"/>
            <a:chOff x="797266" y="1198968"/>
            <a:chExt cx="4064807" cy="2868733"/>
          </a:xfrm>
        </p:grpSpPr>
        <p:sp>
          <p:nvSpPr>
            <p:cNvPr id="9" name="Ellipse 8"/>
            <p:cNvSpPr/>
            <p:nvPr/>
          </p:nvSpPr>
          <p:spPr>
            <a:xfrm>
              <a:off x="1793961" y="1198968"/>
              <a:ext cx="2828597" cy="2868733"/>
            </a:xfrm>
            <a:prstGeom prst="ellipse">
              <a:avLst/>
            </a:prstGeom>
            <a:solidFill>
              <a:schemeClr val="accent1">
                <a:lumMod val="20000"/>
                <a:lumOff val="80000"/>
                <a:alpha val="48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defTabSz="914400" hangingPunct="1"/>
              <a:endParaRPr lang="fr-FR" sz="3600" b="0" kern="1200">
                <a:solidFill>
                  <a:prstClr val="black"/>
                </a:solidFill>
                <a:latin typeface="Calibri"/>
              </a:endParaRPr>
            </a:p>
          </p:txBody>
        </p:sp>
        <p:sp>
          <p:nvSpPr>
            <p:cNvPr id="46" name="Rectangle 45"/>
            <p:cNvSpPr/>
            <p:nvPr/>
          </p:nvSpPr>
          <p:spPr bwMode="auto">
            <a:xfrm>
              <a:off x="986479" y="2475984"/>
              <a:ext cx="1630362" cy="404813"/>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defTabSz="914400" hangingPunct="1">
                <a:defRPr/>
              </a:pPr>
              <a:endParaRPr lang="fr-FR" sz="2800" b="0" kern="1200">
                <a:solidFill>
                  <a:prstClr val="black"/>
                </a:solidFill>
                <a:latin typeface="Verdana"/>
                <a:cs typeface="Verdana"/>
              </a:endParaRPr>
            </a:p>
          </p:txBody>
        </p:sp>
        <p:sp>
          <p:nvSpPr>
            <p:cNvPr id="16407" name="ZoneTexte 70"/>
            <p:cNvSpPr txBox="1">
              <a:spLocks noChangeArrowheads="1"/>
            </p:cNvSpPr>
            <p:nvPr/>
          </p:nvSpPr>
          <p:spPr bwMode="auto">
            <a:xfrm>
              <a:off x="797266" y="2453174"/>
              <a:ext cx="2008788" cy="477054"/>
            </a:xfrm>
            <a:prstGeom prst="rect">
              <a:avLst/>
            </a:prstGeom>
            <a:noFill/>
            <a:ln w="9525">
              <a:noFill/>
              <a:miter lim="800000"/>
              <a:headEnd/>
              <a:tailEnd/>
            </a:ln>
          </p:spPr>
          <p:txBody>
            <a:bodyPr wrap="square">
              <a:prstTxWarp prst="textNoShape">
                <a:avLst/>
              </a:prstTxWarp>
              <a:spAutoFit/>
            </a:bodyPr>
            <a:lstStyle/>
            <a:p>
              <a:pPr defTabSz="914400" hangingPunct="1"/>
              <a:r>
                <a:rPr lang="fr-FR" sz="2800" kern="1200" dirty="0">
                  <a:solidFill>
                    <a:prstClr val="black"/>
                  </a:solidFill>
                  <a:latin typeface="Verdana" pitchFamily="-108" charset="0"/>
                  <a:ea typeface="Verdana" pitchFamily="-108" charset="0"/>
                  <a:cs typeface="Verdana" pitchFamily="-108" charset="0"/>
                </a:rPr>
                <a:t>ORGANISATION DES SOINS</a:t>
              </a:r>
            </a:p>
          </p:txBody>
        </p:sp>
        <p:sp>
          <p:nvSpPr>
            <p:cNvPr id="48" name="Rectangle 47"/>
            <p:cNvSpPr/>
            <p:nvPr/>
          </p:nvSpPr>
          <p:spPr bwMode="auto">
            <a:xfrm>
              <a:off x="1108690" y="3278269"/>
              <a:ext cx="1630362" cy="404812"/>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defTabSz="914400" hangingPunct="1">
                <a:defRPr/>
              </a:pPr>
              <a:endParaRPr lang="fr-FR" sz="2800" b="0" kern="1200">
                <a:solidFill>
                  <a:prstClr val="black"/>
                </a:solidFill>
                <a:latin typeface="Verdana"/>
                <a:cs typeface="Verdana"/>
              </a:endParaRPr>
            </a:p>
          </p:txBody>
        </p:sp>
        <p:sp>
          <p:nvSpPr>
            <p:cNvPr id="16409" name="ZoneTexte 52"/>
            <p:cNvSpPr txBox="1">
              <a:spLocks noChangeArrowheads="1"/>
            </p:cNvSpPr>
            <p:nvPr/>
          </p:nvSpPr>
          <p:spPr bwMode="auto">
            <a:xfrm>
              <a:off x="1256728" y="3327547"/>
              <a:ext cx="1105431" cy="261610"/>
            </a:xfrm>
            <a:prstGeom prst="rect">
              <a:avLst/>
            </a:prstGeom>
            <a:noFill/>
            <a:ln w="9525">
              <a:noFill/>
              <a:miter lim="800000"/>
              <a:headEnd/>
              <a:tailEnd/>
            </a:ln>
          </p:spPr>
          <p:txBody>
            <a:bodyPr wrap="none">
              <a:prstTxWarp prst="textNoShape">
                <a:avLst/>
              </a:prstTxWarp>
              <a:spAutoFit/>
            </a:bodyPr>
            <a:lstStyle/>
            <a:p>
              <a:pPr algn="l" defTabSz="914400" hangingPunct="1"/>
              <a:r>
                <a:rPr lang="fr-FR" sz="2800" kern="1200" dirty="0">
                  <a:solidFill>
                    <a:prstClr val="black"/>
                  </a:solidFill>
                  <a:latin typeface="Verdana" pitchFamily="-108" charset="0"/>
                  <a:ea typeface="Verdana" pitchFamily="-108" charset="0"/>
                  <a:cs typeface="Verdana" pitchFamily="-108" charset="0"/>
                </a:rPr>
                <a:t>CLINIQUE</a:t>
              </a:r>
            </a:p>
          </p:txBody>
        </p:sp>
        <p:sp>
          <p:nvSpPr>
            <p:cNvPr id="63" name="Rectangle 62"/>
            <p:cNvSpPr/>
            <p:nvPr/>
          </p:nvSpPr>
          <p:spPr bwMode="auto">
            <a:xfrm>
              <a:off x="1278212" y="1722049"/>
              <a:ext cx="1630363" cy="404812"/>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defTabSz="914400" hangingPunct="1">
                <a:defRPr/>
              </a:pPr>
              <a:endParaRPr lang="fr-FR" sz="2800" b="0" kern="1200">
                <a:solidFill>
                  <a:prstClr val="black"/>
                </a:solidFill>
                <a:latin typeface="Verdana"/>
                <a:cs typeface="Verdana"/>
              </a:endParaRPr>
            </a:p>
          </p:txBody>
        </p:sp>
        <p:sp>
          <p:nvSpPr>
            <p:cNvPr id="16417" name="ZoneTexte 29"/>
            <p:cNvSpPr txBox="1">
              <a:spLocks noChangeArrowheads="1"/>
            </p:cNvSpPr>
            <p:nvPr/>
          </p:nvSpPr>
          <p:spPr bwMode="auto">
            <a:xfrm>
              <a:off x="1276984" y="1770565"/>
              <a:ext cx="1632819" cy="261610"/>
            </a:xfrm>
            <a:prstGeom prst="rect">
              <a:avLst/>
            </a:prstGeom>
            <a:noFill/>
            <a:ln w="9525">
              <a:noFill/>
              <a:miter lim="800000"/>
              <a:headEnd/>
              <a:tailEnd/>
            </a:ln>
          </p:spPr>
          <p:txBody>
            <a:bodyPr wrap="none">
              <a:prstTxWarp prst="textNoShape">
                <a:avLst/>
              </a:prstTxWarp>
              <a:spAutoFit/>
            </a:bodyPr>
            <a:lstStyle/>
            <a:p>
              <a:pPr defTabSz="914400" hangingPunct="1"/>
              <a:r>
                <a:rPr lang="fr-FR" sz="2800" kern="1200" dirty="0">
                  <a:solidFill>
                    <a:prstClr val="black"/>
                  </a:solidFill>
                  <a:latin typeface="Verdana" pitchFamily="-108" charset="0"/>
                  <a:ea typeface="Verdana" pitchFamily="-108" charset="0"/>
                  <a:cs typeface="Verdana" pitchFamily="-108" charset="0"/>
                </a:rPr>
                <a:t>GOUVERNANCE</a:t>
              </a:r>
            </a:p>
          </p:txBody>
        </p:sp>
        <p:sp>
          <p:nvSpPr>
            <p:cNvPr id="57" name="ZoneTexte 56"/>
            <p:cNvSpPr txBox="1"/>
            <p:nvPr/>
          </p:nvSpPr>
          <p:spPr bwMode="auto">
            <a:xfrm>
              <a:off x="2849123" y="2332383"/>
              <a:ext cx="2012950" cy="692498"/>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defTabSz="914400" hangingPunct="1">
                <a:defRPr/>
              </a:pPr>
              <a:r>
                <a:rPr lang="fr-FR" sz="2800" kern="1200" dirty="0">
                  <a:solidFill>
                    <a:prstClr val="white"/>
                  </a:solidFill>
                  <a:latin typeface="Verdana"/>
                  <a:cs typeface="Verdana"/>
                </a:rPr>
                <a:t>PATIENTS RESSOURCES</a:t>
              </a:r>
            </a:p>
            <a:p>
              <a:pPr defTabSz="914400" hangingPunct="1">
                <a:defRPr/>
              </a:pPr>
              <a:r>
                <a:rPr lang="fr-FR" sz="2800" i="1" kern="1200" dirty="0">
                  <a:solidFill>
                    <a:prstClr val="white"/>
                  </a:solidFill>
                  <a:latin typeface="Verdana"/>
                  <a:cs typeface="Verdana"/>
                </a:rPr>
                <a:t>- Soins</a:t>
              </a:r>
            </a:p>
          </p:txBody>
        </p:sp>
      </p:grpSp>
      <p:sp>
        <p:nvSpPr>
          <p:cNvPr id="56" name="ZoneTexte 55"/>
          <p:cNvSpPr txBox="1"/>
          <p:nvPr/>
        </p:nvSpPr>
        <p:spPr bwMode="auto">
          <a:xfrm>
            <a:off x="10650036" y="6792347"/>
            <a:ext cx="4025900" cy="523220"/>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defTabSz="914400" hangingPunct="1">
              <a:defRPr/>
            </a:pPr>
            <a:r>
              <a:rPr lang="fr-FR" sz="2800" kern="1200" dirty="0">
                <a:solidFill>
                  <a:prstClr val="white"/>
                </a:solidFill>
                <a:latin typeface="Verdana"/>
                <a:cs typeface="Verdana"/>
              </a:rPr>
              <a:t>PATIENTS COACHS</a:t>
            </a:r>
          </a:p>
        </p:txBody>
      </p:sp>
      <p:grpSp>
        <p:nvGrpSpPr>
          <p:cNvPr id="2" name="Grouper 1"/>
          <p:cNvGrpSpPr/>
          <p:nvPr/>
        </p:nvGrpSpPr>
        <p:grpSpPr>
          <a:xfrm>
            <a:off x="12954264" y="7314103"/>
            <a:ext cx="8253080" cy="4863346"/>
            <a:chOff x="4953132" y="3657051"/>
            <a:chExt cx="4126540" cy="2431673"/>
          </a:xfrm>
        </p:grpSpPr>
        <p:grpSp>
          <p:nvGrpSpPr>
            <p:cNvPr id="12" name="Grouper 11"/>
            <p:cNvGrpSpPr/>
            <p:nvPr/>
          </p:nvGrpSpPr>
          <p:grpSpPr>
            <a:xfrm>
              <a:off x="4953132" y="3657051"/>
              <a:ext cx="3899381" cy="2431673"/>
              <a:chOff x="4816941" y="3465335"/>
              <a:chExt cx="3899381" cy="2431673"/>
            </a:xfrm>
          </p:grpSpPr>
          <p:sp>
            <p:nvSpPr>
              <p:cNvPr id="47" name="Ellipse 46"/>
              <p:cNvSpPr/>
              <p:nvPr/>
            </p:nvSpPr>
            <p:spPr>
              <a:xfrm>
                <a:off x="6004529" y="3465335"/>
                <a:ext cx="2711793" cy="2431673"/>
              </a:xfrm>
              <a:prstGeom prst="ellipse">
                <a:avLst/>
              </a:prstGeom>
              <a:solidFill>
                <a:schemeClr val="accent6">
                  <a:lumMod val="20000"/>
                  <a:lumOff val="80000"/>
                  <a:alpha val="48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defTabSz="914400" hangingPunct="1"/>
                <a:endParaRPr lang="fr-FR" sz="3600" b="0" kern="1200">
                  <a:solidFill>
                    <a:prstClr val="black"/>
                  </a:solidFill>
                  <a:latin typeface="Calibri"/>
                </a:endParaRPr>
              </a:p>
            </p:txBody>
          </p:sp>
          <p:sp>
            <p:nvSpPr>
              <p:cNvPr id="72" name="Rectangle 71"/>
              <p:cNvSpPr/>
              <p:nvPr/>
            </p:nvSpPr>
            <p:spPr bwMode="auto">
              <a:xfrm>
                <a:off x="6684595" y="3649368"/>
                <a:ext cx="1782762" cy="444500"/>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defTabSz="914400" hangingPunct="1">
                  <a:defRPr/>
                </a:pPr>
                <a:endParaRPr lang="fr-FR" sz="2800" b="0" kern="1200">
                  <a:solidFill>
                    <a:prstClr val="black"/>
                  </a:solidFill>
                  <a:latin typeface="Verdana"/>
                  <a:cs typeface="Verdana"/>
                </a:endParaRPr>
              </a:p>
            </p:txBody>
          </p:sp>
          <p:sp>
            <p:nvSpPr>
              <p:cNvPr id="74" name="Rectangle 73"/>
              <p:cNvSpPr/>
              <p:nvPr/>
            </p:nvSpPr>
            <p:spPr bwMode="auto">
              <a:xfrm>
                <a:off x="6737043" y="5284664"/>
                <a:ext cx="1782762" cy="444500"/>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defTabSz="914400" hangingPunct="1">
                  <a:defRPr/>
                </a:pPr>
                <a:endParaRPr lang="fr-FR" sz="2800" b="0" kern="1200">
                  <a:solidFill>
                    <a:prstClr val="black"/>
                  </a:solidFill>
                  <a:latin typeface="Verdana"/>
                  <a:cs typeface="Verdana"/>
                </a:endParaRPr>
              </a:p>
            </p:txBody>
          </p:sp>
          <p:sp>
            <p:nvSpPr>
              <p:cNvPr id="80" name="ZoneTexte 79"/>
              <p:cNvSpPr txBox="1"/>
              <p:nvPr/>
            </p:nvSpPr>
            <p:spPr bwMode="auto">
              <a:xfrm>
                <a:off x="4816941" y="4372369"/>
                <a:ext cx="2012950" cy="692498"/>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defTabSz="914400" hangingPunct="1">
                  <a:defRPr/>
                </a:pPr>
                <a:r>
                  <a:rPr lang="fr-FR" sz="2800" kern="1200" dirty="0">
                    <a:solidFill>
                      <a:prstClr val="white"/>
                    </a:solidFill>
                    <a:latin typeface="Verdana"/>
                    <a:cs typeface="Verdana"/>
                  </a:rPr>
                  <a:t>PATIENTS FORMATEURS</a:t>
                </a:r>
              </a:p>
              <a:p>
                <a:pPr defTabSz="914400" hangingPunct="1">
                  <a:defRPr/>
                </a:pPr>
                <a:r>
                  <a:rPr lang="fr-FR" sz="2800" kern="1200" dirty="0">
                    <a:solidFill>
                      <a:prstClr val="white"/>
                    </a:solidFill>
                    <a:latin typeface="Verdana"/>
                    <a:cs typeface="Verdana"/>
                  </a:rPr>
                  <a:t>- Enseignement</a:t>
                </a:r>
              </a:p>
            </p:txBody>
          </p:sp>
          <p:sp>
            <p:nvSpPr>
              <p:cNvPr id="16413" name="ZoneTexte 72"/>
              <p:cNvSpPr txBox="1">
                <a:spLocks noChangeArrowheads="1"/>
              </p:cNvSpPr>
              <p:nvPr/>
            </p:nvSpPr>
            <p:spPr bwMode="auto">
              <a:xfrm>
                <a:off x="6577665" y="3717761"/>
                <a:ext cx="1996622" cy="261610"/>
              </a:xfrm>
              <a:prstGeom prst="rect">
                <a:avLst/>
              </a:prstGeom>
              <a:noFill/>
              <a:ln w="9525">
                <a:noFill/>
                <a:miter lim="800000"/>
                <a:headEnd/>
                <a:tailEnd/>
              </a:ln>
            </p:spPr>
            <p:txBody>
              <a:bodyPr>
                <a:prstTxWarp prst="textNoShape">
                  <a:avLst/>
                </a:prstTxWarp>
                <a:spAutoFit/>
              </a:bodyPr>
              <a:lstStyle/>
              <a:p>
                <a:pPr defTabSz="914400" hangingPunct="1"/>
                <a:r>
                  <a:rPr lang="fr-FR" sz="2800" kern="1200" dirty="0">
                    <a:solidFill>
                      <a:prstClr val="black"/>
                    </a:solidFill>
                    <a:latin typeface="Verdana" pitchFamily="-108" charset="0"/>
                    <a:ea typeface="Verdana" pitchFamily="-108" charset="0"/>
                    <a:cs typeface="Verdana" pitchFamily="-108" charset="0"/>
                  </a:rPr>
                  <a:t>INGÉNIERIE</a:t>
                </a:r>
              </a:p>
            </p:txBody>
          </p:sp>
          <p:sp>
            <p:nvSpPr>
              <p:cNvPr id="16415" name="ZoneTexte 74"/>
              <p:cNvSpPr txBox="1">
                <a:spLocks noChangeArrowheads="1"/>
              </p:cNvSpPr>
              <p:nvPr/>
            </p:nvSpPr>
            <p:spPr bwMode="auto">
              <a:xfrm>
                <a:off x="6656299" y="5353057"/>
                <a:ext cx="1996622" cy="261610"/>
              </a:xfrm>
              <a:prstGeom prst="rect">
                <a:avLst/>
              </a:prstGeom>
              <a:noFill/>
              <a:ln w="9525">
                <a:noFill/>
                <a:miter lim="800000"/>
                <a:headEnd/>
                <a:tailEnd/>
              </a:ln>
            </p:spPr>
            <p:txBody>
              <a:bodyPr>
                <a:prstTxWarp prst="textNoShape">
                  <a:avLst/>
                </a:prstTxWarp>
                <a:spAutoFit/>
              </a:bodyPr>
              <a:lstStyle/>
              <a:p>
                <a:pPr defTabSz="914400" hangingPunct="1"/>
                <a:r>
                  <a:rPr lang="fr-FR" sz="2800" kern="1200" dirty="0">
                    <a:solidFill>
                      <a:prstClr val="black"/>
                    </a:solidFill>
                    <a:latin typeface="Verdana" pitchFamily="-108" charset="0"/>
                    <a:ea typeface="Verdana" pitchFamily="-108" charset="0"/>
                    <a:cs typeface="Verdana" pitchFamily="-108" charset="0"/>
                  </a:rPr>
                  <a:t>MENTORAT</a:t>
                </a:r>
              </a:p>
            </p:txBody>
          </p:sp>
        </p:grpSp>
        <p:sp>
          <p:nvSpPr>
            <p:cNvPr id="31" name="Rectangle 30"/>
            <p:cNvSpPr/>
            <p:nvPr/>
          </p:nvSpPr>
          <p:spPr bwMode="auto">
            <a:xfrm>
              <a:off x="7175015" y="4681959"/>
              <a:ext cx="1782762" cy="444500"/>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defTabSz="914400" hangingPunct="1">
                <a:defRPr/>
              </a:pPr>
              <a:endParaRPr lang="fr-FR" sz="2800" b="0" kern="1200">
                <a:solidFill>
                  <a:prstClr val="black"/>
                </a:solidFill>
                <a:latin typeface="Verdana"/>
                <a:cs typeface="Verdana"/>
              </a:endParaRPr>
            </a:p>
          </p:txBody>
        </p:sp>
        <p:sp>
          <p:nvSpPr>
            <p:cNvPr id="32" name="ZoneTexte 72"/>
            <p:cNvSpPr txBox="1">
              <a:spLocks noChangeArrowheads="1"/>
            </p:cNvSpPr>
            <p:nvPr/>
          </p:nvSpPr>
          <p:spPr bwMode="auto">
            <a:xfrm>
              <a:off x="7083050" y="4735367"/>
              <a:ext cx="1996622" cy="261610"/>
            </a:xfrm>
            <a:prstGeom prst="rect">
              <a:avLst/>
            </a:prstGeom>
            <a:noFill/>
            <a:ln w="9525">
              <a:noFill/>
              <a:miter lim="800000"/>
              <a:headEnd/>
              <a:tailEnd/>
            </a:ln>
          </p:spPr>
          <p:txBody>
            <a:bodyPr>
              <a:prstTxWarp prst="textNoShape">
                <a:avLst/>
              </a:prstTxWarp>
              <a:spAutoFit/>
            </a:bodyPr>
            <a:lstStyle/>
            <a:p>
              <a:pPr defTabSz="914400" hangingPunct="1"/>
              <a:r>
                <a:rPr lang="fr-FR" sz="2800" kern="1200" dirty="0">
                  <a:solidFill>
                    <a:prstClr val="black"/>
                  </a:solidFill>
                  <a:latin typeface="Verdana" pitchFamily="-108" charset="0"/>
                  <a:ea typeface="Verdana" pitchFamily="-108" charset="0"/>
                  <a:cs typeface="Verdana" pitchFamily="-108" charset="0"/>
                </a:rPr>
                <a:t>FORMATION</a:t>
              </a:r>
            </a:p>
          </p:txBody>
        </p:sp>
      </p:grpSp>
      <p:sp>
        <p:nvSpPr>
          <p:cNvPr id="3" name="ZoneTexte 2"/>
          <p:cNvSpPr txBox="1"/>
          <p:nvPr/>
        </p:nvSpPr>
        <p:spPr>
          <a:xfrm>
            <a:off x="6241175" y="2968103"/>
            <a:ext cx="184731" cy="646331"/>
          </a:xfrm>
          <a:prstGeom prst="rect">
            <a:avLst/>
          </a:prstGeom>
          <a:noFill/>
        </p:spPr>
        <p:txBody>
          <a:bodyPr wrap="none" rtlCol="0">
            <a:spAutoFit/>
          </a:bodyPr>
          <a:lstStyle/>
          <a:p>
            <a:pPr algn="l" defTabSz="914400" hangingPunct="1"/>
            <a:endParaRPr lang="fr-FR" sz="3600" b="0" kern="1200" dirty="0">
              <a:solidFill>
                <a:prstClr val="black"/>
              </a:solidFill>
              <a:latin typeface="Calibri"/>
              <a:ea typeface="+mn-ea"/>
              <a:cs typeface="+mn-cs"/>
            </a:endParaRPr>
          </a:p>
        </p:txBody>
      </p:sp>
      <p:pic>
        <p:nvPicPr>
          <p:cNvPr id="58" name="Image 57" descr="logoCCsa_footerlight.png"/>
          <p:cNvPicPr>
            <a:picLocks noChangeAspect="1"/>
          </p:cNvPicPr>
          <p:nvPr/>
        </p:nvPicPr>
        <p:blipFill rotWithShape="1">
          <a:blip r:embed="rId5">
            <a:extLst>
              <a:ext uri="{28A0092B-C50C-407E-A947-70E740481C1C}">
                <a14:useLocalDpi xmlns:a14="http://schemas.microsoft.com/office/drawing/2010/main" val="0"/>
              </a:ext>
            </a:extLst>
          </a:blip>
          <a:srcRect t="7684"/>
          <a:stretch/>
        </p:blipFill>
        <p:spPr>
          <a:xfrm rot="5400000">
            <a:off x="19995920" y="12375920"/>
            <a:ext cx="2222500" cy="457660"/>
          </a:xfrm>
          <a:prstGeom prst="rect">
            <a:avLst/>
          </a:prstGeom>
          <a:solidFill>
            <a:schemeClr val="bg1"/>
          </a:solidFill>
        </p:spPr>
      </p:pic>
      <p:sp>
        <p:nvSpPr>
          <p:cNvPr id="60" name="ZoneTexte 59"/>
          <p:cNvSpPr txBox="1"/>
          <p:nvPr/>
        </p:nvSpPr>
        <p:spPr>
          <a:xfrm rot="5400000">
            <a:off x="2272951" y="12098802"/>
            <a:ext cx="2073326" cy="430887"/>
          </a:xfrm>
          <a:prstGeom prst="rect">
            <a:avLst/>
          </a:prstGeom>
          <a:noFill/>
        </p:spPr>
        <p:txBody>
          <a:bodyPr wrap="square" rtlCol="0">
            <a:spAutoFit/>
          </a:bodyPr>
          <a:lstStyle/>
          <a:p>
            <a:pPr algn="l" defTabSz="914400" hangingPunct="1"/>
            <a:r>
              <a:rPr lang="fr-FR" sz="2200" b="0" i="1" kern="1200" dirty="0">
                <a:solidFill>
                  <a:prstClr val="black"/>
                </a:solidFill>
                <a:latin typeface="Calibri"/>
                <a:ea typeface="+mn-ea"/>
                <a:cs typeface="+mn-cs"/>
              </a:rPr>
              <a:t>© DCPP 2014</a:t>
            </a:r>
          </a:p>
        </p:txBody>
      </p:sp>
      <p:sp>
        <p:nvSpPr>
          <p:cNvPr id="36" name="Rectangle 35">
            <a:extLst>
              <a:ext uri="{FF2B5EF4-FFF2-40B4-BE49-F238E27FC236}">
                <a16:creationId xmlns:a16="http://schemas.microsoft.com/office/drawing/2014/main" id="{B109A686-86A5-D54C-8358-15D15F96718A}"/>
              </a:ext>
            </a:extLst>
          </p:cNvPr>
          <p:cNvSpPr/>
          <p:nvPr/>
        </p:nvSpPr>
        <p:spPr bwMode="auto">
          <a:xfrm>
            <a:off x="2687783" y="1738653"/>
            <a:ext cx="7962254" cy="809624"/>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defTabSz="914400" hangingPunct="1">
              <a:defRPr/>
            </a:pPr>
            <a:r>
              <a:rPr lang="fr-FR" sz="2800" kern="1200" dirty="0">
                <a:solidFill>
                  <a:prstClr val="black"/>
                </a:solidFill>
                <a:latin typeface="Verdana"/>
                <a:cs typeface="Verdana"/>
              </a:rPr>
              <a:t>EVALUATION DES TECHNOLOGIES ET DES MODALITÉS D’INTERVENTION</a:t>
            </a:r>
          </a:p>
        </p:txBody>
      </p:sp>
      <p:sp>
        <p:nvSpPr>
          <p:cNvPr id="37" name="Rectangle 36">
            <a:extLst>
              <a:ext uri="{FF2B5EF4-FFF2-40B4-BE49-F238E27FC236}">
                <a16:creationId xmlns:a16="http://schemas.microsoft.com/office/drawing/2014/main" id="{90C18F90-0B67-8542-96ED-3AEC6678ED18}"/>
              </a:ext>
            </a:extLst>
          </p:cNvPr>
          <p:cNvSpPr/>
          <p:nvPr/>
        </p:nvSpPr>
        <p:spPr bwMode="auto">
          <a:xfrm>
            <a:off x="8882355" y="2924942"/>
            <a:ext cx="3745056" cy="809624"/>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defTabSz="914400" hangingPunct="1">
              <a:defRPr/>
            </a:pPr>
            <a:r>
              <a:rPr lang="fr-FR" sz="2800" kern="1200" dirty="0">
                <a:solidFill>
                  <a:prstClr val="black"/>
                </a:solidFill>
                <a:latin typeface="Verdana"/>
                <a:cs typeface="Verdana"/>
              </a:rPr>
              <a:t>CERTIFICATION</a:t>
            </a:r>
          </a:p>
        </p:txBody>
      </p:sp>
      <p:sp>
        <p:nvSpPr>
          <p:cNvPr id="4" name="ZoneTexte 3">
            <a:extLst>
              <a:ext uri="{FF2B5EF4-FFF2-40B4-BE49-F238E27FC236}">
                <a16:creationId xmlns:a16="http://schemas.microsoft.com/office/drawing/2014/main" id="{4F07447E-2A97-0E4F-95AA-E1F40D5A971A}"/>
              </a:ext>
            </a:extLst>
          </p:cNvPr>
          <p:cNvSpPr txBox="1"/>
          <p:nvPr/>
        </p:nvSpPr>
        <p:spPr>
          <a:xfrm>
            <a:off x="0" y="11277582"/>
            <a:ext cx="1209368" cy="3028353"/>
          </a:xfrm>
          <a:prstGeom prst="rect">
            <a:avLst/>
          </a:prstGeom>
          <a:solidFill>
            <a:schemeClr val="bg1"/>
          </a:solidFill>
        </p:spPr>
        <p:txBody>
          <a:bodyPr wrap="square" rtlCol="0">
            <a:spAutoFit/>
          </a:bodyPr>
          <a:lstStyle/>
          <a:p>
            <a:endParaRPr lang="fr-FR" dirty="0"/>
          </a:p>
        </p:txBody>
      </p:sp>
      <p:sp>
        <p:nvSpPr>
          <p:cNvPr id="39" name="ZoneTexte 38">
            <a:extLst>
              <a:ext uri="{FF2B5EF4-FFF2-40B4-BE49-F238E27FC236}">
                <a16:creationId xmlns:a16="http://schemas.microsoft.com/office/drawing/2014/main" id="{59FCD1BA-B955-9445-8B8F-193E928DCA0A}"/>
              </a:ext>
            </a:extLst>
          </p:cNvPr>
          <p:cNvSpPr txBox="1"/>
          <p:nvPr/>
        </p:nvSpPr>
        <p:spPr>
          <a:xfrm>
            <a:off x="23419372" y="10906411"/>
            <a:ext cx="1209368" cy="3028353"/>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1882088000"/>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BA2E82B-36B1-3D45-AD4B-2ACE7658B3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9430" y="487680"/>
            <a:ext cx="17441002" cy="11601450"/>
          </a:xfrm>
          <a:prstGeom prst="rect">
            <a:avLst/>
          </a:prstGeom>
        </p:spPr>
      </p:pic>
    </p:spTree>
    <p:extLst>
      <p:ext uri="{BB962C8B-B14F-4D97-AF65-F5344CB8AC3E}">
        <p14:creationId xmlns:p14="http://schemas.microsoft.com/office/powerpoint/2010/main" val="2625998586"/>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CE46FE5-0285-DB47-869A-AE8895C412EB}"/>
              </a:ext>
            </a:extLst>
          </p:cNvPr>
          <p:cNvSpPr/>
          <p:nvPr/>
        </p:nvSpPr>
        <p:spPr>
          <a:xfrm>
            <a:off x="0" y="0"/>
            <a:ext cx="24402010" cy="2560320"/>
          </a:xfrm>
          <a:prstGeom prst="rect">
            <a:avLst/>
          </a:prstGeom>
          <a:solidFill>
            <a:srgbClr val="0672B1"/>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1" name="Freeform 111">
            <a:extLst>
              <a:ext uri="{FF2B5EF4-FFF2-40B4-BE49-F238E27FC236}">
                <a16:creationId xmlns:a16="http://schemas.microsoft.com/office/drawing/2014/main" id="{B4F90214-FD7D-CC40-B12A-C053F9EB81B6}"/>
              </a:ext>
            </a:extLst>
          </p:cNvPr>
          <p:cNvSpPr>
            <a:spLocks noChangeArrowheads="1"/>
          </p:cNvSpPr>
          <p:nvPr/>
        </p:nvSpPr>
        <p:spPr bwMode="auto">
          <a:xfrm>
            <a:off x="1370911" y="573369"/>
            <a:ext cx="1415846" cy="1415846"/>
          </a:xfrm>
          <a:custGeom>
            <a:avLst/>
            <a:gdLst>
              <a:gd name="T0" fmla="*/ 2147483646 w 602"/>
              <a:gd name="T1" fmla="*/ 2147483646 h 602"/>
              <a:gd name="T2" fmla="*/ 2147483646 w 602"/>
              <a:gd name="T3" fmla="*/ 2147483646 h 602"/>
              <a:gd name="T4" fmla="*/ 2147483646 w 602"/>
              <a:gd name="T5" fmla="*/ 2147483646 h 602"/>
              <a:gd name="T6" fmla="*/ 2147483646 w 602"/>
              <a:gd name="T7" fmla="*/ 2147483646 h 602"/>
              <a:gd name="T8" fmla="*/ 2147483646 w 602"/>
              <a:gd name="T9" fmla="*/ 2147483646 h 602"/>
              <a:gd name="T10" fmla="*/ 2147483646 w 602"/>
              <a:gd name="T11" fmla="*/ 2147483646 h 602"/>
              <a:gd name="T12" fmla="*/ 2147483646 w 602"/>
              <a:gd name="T13" fmla="*/ 2147483646 h 602"/>
              <a:gd name="T14" fmla="*/ 2147483646 w 602"/>
              <a:gd name="T15" fmla="*/ 2147483646 h 602"/>
              <a:gd name="T16" fmla="*/ 0 w 602"/>
              <a:gd name="T17" fmla="*/ 2147483646 h 602"/>
              <a:gd name="T18" fmla="*/ 2147483646 w 602"/>
              <a:gd name="T19" fmla="*/ 0 h 602"/>
              <a:gd name="T20" fmla="*/ 2147483646 w 602"/>
              <a:gd name="T21" fmla="*/ 2147483646 h 602"/>
              <a:gd name="T22" fmla="*/ 2147483646 w 602"/>
              <a:gd name="T23" fmla="*/ 2147483646 h 602"/>
              <a:gd name="T24" fmla="*/ 2147483646 w 602"/>
              <a:gd name="T25" fmla="*/ 2147483646 h 602"/>
              <a:gd name="T26" fmla="*/ 2147483646 w 602"/>
              <a:gd name="T27" fmla="*/ 2147483646 h 602"/>
              <a:gd name="T28" fmla="*/ 2147483646 w 602"/>
              <a:gd name="T29" fmla="*/ 2147483646 h 602"/>
              <a:gd name="T30" fmla="*/ 2147483646 w 602"/>
              <a:gd name="T31" fmla="*/ 2147483646 h 602"/>
              <a:gd name="T32" fmla="*/ 2147483646 w 602"/>
              <a:gd name="T33" fmla="*/ 2147483646 h 602"/>
              <a:gd name="T34" fmla="*/ 2147483646 w 602"/>
              <a:gd name="T35" fmla="*/ 2147483646 h 602"/>
              <a:gd name="T36" fmla="*/ 2147483646 w 602"/>
              <a:gd name="T37" fmla="*/ 2147483646 h 6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2" h="602">
                <a:moveTo>
                  <a:pt x="586" y="502"/>
                </a:moveTo>
                <a:lnTo>
                  <a:pt x="586" y="502"/>
                </a:lnTo>
                <a:cubicBezTo>
                  <a:pt x="594" y="516"/>
                  <a:pt x="601" y="530"/>
                  <a:pt x="601" y="544"/>
                </a:cubicBezTo>
                <a:cubicBezTo>
                  <a:pt x="601" y="573"/>
                  <a:pt x="579" y="601"/>
                  <a:pt x="544" y="601"/>
                </a:cubicBezTo>
                <a:cubicBezTo>
                  <a:pt x="530" y="601"/>
                  <a:pt x="516" y="594"/>
                  <a:pt x="509" y="587"/>
                </a:cubicBezTo>
                <a:cubicBezTo>
                  <a:pt x="339" y="417"/>
                  <a:pt x="339" y="417"/>
                  <a:pt x="339" y="417"/>
                </a:cubicBezTo>
                <a:cubicBezTo>
                  <a:pt x="304" y="438"/>
                  <a:pt x="269" y="453"/>
                  <a:pt x="226" y="453"/>
                </a:cubicBezTo>
                <a:cubicBezTo>
                  <a:pt x="99" y="453"/>
                  <a:pt x="0" y="347"/>
                  <a:pt x="0" y="226"/>
                </a:cubicBezTo>
                <a:cubicBezTo>
                  <a:pt x="0" y="99"/>
                  <a:pt x="99" y="0"/>
                  <a:pt x="226" y="0"/>
                </a:cubicBezTo>
                <a:cubicBezTo>
                  <a:pt x="353" y="0"/>
                  <a:pt x="452" y="99"/>
                  <a:pt x="452" y="226"/>
                </a:cubicBezTo>
                <a:cubicBezTo>
                  <a:pt x="452" y="269"/>
                  <a:pt x="438" y="304"/>
                  <a:pt x="424" y="340"/>
                </a:cubicBezTo>
                <a:cubicBezTo>
                  <a:pt x="586" y="502"/>
                  <a:pt x="586" y="502"/>
                  <a:pt x="586" y="502"/>
                </a:cubicBezTo>
                <a:close/>
                <a:moveTo>
                  <a:pt x="226" y="57"/>
                </a:moveTo>
                <a:lnTo>
                  <a:pt x="226" y="57"/>
                </a:lnTo>
                <a:cubicBezTo>
                  <a:pt x="134" y="57"/>
                  <a:pt x="56" y="127"/>
                  <a:pt x="56" y="226"/>
                </a:cubicBezTo>
                <a:cubicBezTo>
                  <a:pt x="56" y="318"/>
                  <a:pt x="134" y="396"/>
                  <a:pt x="226" y="396"/>
                </a:cubicBezTo>
                <a:cubicBezTo>
                  <a:pt x="318" y="396"/>
                  <a:pt x="396" y="318"/>
                  <a:pt x="396" y="226"/>
                </a:cubicBezTo>
                <a:cubicBezTo>
                  <a:pt x="396" y="127"/>
                  <a:pt x="318" y="57"/>
                  <a:pt x="226" y="57"/>
                </a:cubicBezTo>
                <a:close/>
              </a:path>
            </a:pathLst>
          </a:custGeom>
          <a:solidFill>
            <a:schemeClr val="bg1"/>
          </a:solidFill>
          <a:ln>
            <a:noFill/>
          </a:ln>
        </p:spPr>
        <p:txBody>
          <a:bodyPr wrap="none" anchor="ctr"/>
          <a:lstStyle/>
          <a:p>
            <a:pPr marL="0" marR="0" lvl="0" indent="0" algn="l" defTabSz="243834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4071"/>
              </a:solidFill>
              <a:effectLst/>
              <a:uLnTx/>
              <a:uFillTx/>
              <a:latin typeface="Arial" charset="0"/>
              <a:ea typeface="ＭＳ Ｐゴシック" charset="0"/>
              <a:cs typeface="Helvetica Neue"/>
              <a:sym typeface="Helvetica Neue"/>
            </a:endParaRPr>
          </a:p>
        </p:txBody>
      </p:sp>
      <p:sp>
        <p:nvSpPr>
          <p:cNvPr id="4" name="Titre 3">
            <a:extLst>
              <a:ext uri="{FF2B5EF4-FFF2-40B4-BE49-F238E27FC236}">
                <a16:creationId xmlns:a16="http://schemas.microsoft.com/office/drawing/2014/main" id="{07BAB004-8F67-9149-A453-C7098C5FA1E0}"/>
              </a:ext>
            </a:extLst>
          </p:cNvPr>
          <p:cNvSpPr>
            <a:spLocks noGrp="1"/>
          </p:cNvSpPr>
          <p:nvPr>
            <p:ph type="title"/>
          </p:nvPr>
        </p:nvSpPr>
        <p:spPr>
          <a:xfrm>
            <a:off x="2078834" y="278585"/>
            <a:ext cx="22467168" cy="1813245"/>
          </a:xfrm>
        </p:spPr>
        <p:txBody>
          <a:bodyPr>
            <a:noAutofit/>
          </a:bodyPr>
          <a:lstStyle/>
          <a:p>
            <a:r>
              <a:rPr lang="fr-FR" sz="8800" dirty="0">
                <a:solidFill>
                  <a:schemeClr val="bg1"/>
                </a:solidFill>
                <a:latin typeface="Helvetica" pitchFamily="2" charset="0"/>
              </a:rPr>
              <a:t>Particularités entre la France et le Québec </a:t>
            </a:r>
            <a:endParaRPr lang="fr-FR" sz="8800" dirty="0">
              <a:solidFill>
                <a:schemeClr val="bg1"/>
              </a:solidFill>
            </a:endParaRPr>
          </a:p>
        </p:txBody>
      </p:sp>
      <p:sp>
        <p:nvSpPr>
          <p:cNvPr id="32" name="Freeform 9">
            <a:extLst>
              <a:ext uri="{FF2B5EF4-FFF2-40B4-BE49-F238E27FC236}">
                <a16:creationId xmlns:a16="http://schemas.microsoft.com/office/drawing/2014/main" id="{812BA91E-6F1E-F340-9147-30960F3D7193}"/>
              </a:ext>
            </a:extLst>
          </p:cNvPr>
          <p:cNvSpPr>
            <a:spLocks noChangeArrowheads="1"/>
          </p:cNvSpPr>
          <p:nvPr/>
        </p:nvSpPr>
        <p:spPr bwMode="auto">
          <a:xfrm>
            <a:off x="16372408" y="10248941"/>
            <a:ext cx="746476" cy="746670"/>
          </a:xfrm>
          <a:custGeom>
            <a:avLst/>
            <a:gdLst>
              <a:gd name="T0" fmla="*/ 212 w 426"/>
              <a:gd name="T1" fmla="*/ 0 h 426"/>
              <a:gd name="T2" fmla="*/ 212 w 426"/>
              <a:gd name="T3" fmla="*/ 0 h 426"/>
              <a:gd name="T4" fmla="*/ 0 w 426"/>
              <a:gd name="T5" fmla="*/ 213 h 426"/>
              <a:gd name="T6" fmla="*/ 212 w 426"/>
              <a:gd name="T7" fmla="*/ 425 h 426"/>
              <a:gd name="T8" fmla="*/ 425 w 426"/>
              <a:gd name="T9" fmla="*/ 213 h 426"/>
              <a:gd name="T10" fmla="*/ 212 w 426"/>
              <a:gd name="T11" fmla="*/ 0 h 426"/>
              <a:gd name="T12" fmla="*/ 229 w 426"/>
              <a:gd name="T13" fmla="*/ 390 h 426"/>
              <a:gd name="T14" fmla="*/ 229 w 426"/>
              <a:gd name="T15" fmla="*/ 390 h 426"/>
              <a:gd name="T16" fmla="*/ 229 w 426"/>
              <a:gd name="T17" fmla="*/ 292 h 426"/>
              <a:gd name="T18" fmla="*/ 194 w 426"/>
              <a:gd name="T19" fmla="*/ 292 h 426"/>
              <a:gd name="T20" fmla="*/ 194 w 426"/>
              <a:gd name="T21" fmla="*/ 390 h 426"/>
              <a:gd name="T22" fmla="*/ 35 w 426"/>
              <a:gd name="T23" fmla="*/ 230 h 426"/>
              <a:gd name="T24" fmla="*/ 132 w 426"/>
              <a:gd name="T25" fmla="*/ 230 h 426"/>
              <a:gd name="T26" fmla="*/ 132 w 426"/>
              <a:gd name="T27" fmla="*/ 195 h 426"/>
              <a:gd name="T28" fmla="*/ 35 w 426"/>
              <a:gd name="T29" fmla="*/ 195 h 426"/>
              <a:gd name="T30" fmla="*/ 194 w 426"/>
              <a:gd name="T31" fmla="*/ 44 h 426"/>
              <a:gd name="T32" fmla="*/ 194 w 426"/>
              <a:gd name="T33" fmla="*/ 142 h 426"/>
              <a:gd name="T34" fmla="*/ 229 w 426"/>
              <a:gd name="T35" fmla="*/ 142 h 426"/>
              <a:gd name="T36" fmla="*/ 229 w 426"/>
              <a:gd name="T37" fmla="*/ 44 h 426"/>
              <a:gd name="T38" fmla="*/ 380 w 426"/>
              <a:gd name="T39" fmla="*/ 195 h 426"/>
              <a:gd name="T40" fmla="*/ 292 w 426"/>
              <a:gd name="T41" fmla="*/ 195 h 426"/>
              <a:gd name="T42" fmla="*/ 292 w 426"/>
              <a:gd name="T43" fmla="*/ 230 h 426"/>
              <a:gd name="T44" fmla="*/ 380 w 426"/>
              <a:gd name="T45" fmla="*/ 230 h 426"/>
              <a:gd name="T46" fmla="*/ 229 w 426"/>
              <a:gd name="T47" fmla="*/ 39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6" h="426">
                <a:moveTo>
                  <a:pt x="212" y="0"/>
                </a:moveTo>
                <a:lnTo>
                  <a:pt x="212" y="0"/>
                </a:lnTo>
                <a:cubicBezTo>
                  <a:pt x="97" y="0"/>
                  <a:pt x="0" y="97"/>
                  <a:pt x="0" y="213"/>
                </a:cubicBezTo>
                <a:cubicBezTo>
                  <a:pt x="0" y="336"/>
                  <a:pt x="97" y="425"/>
                  <a:pt x="212" y="425"/>
                </a:cubicBezTo>
                <a:cubicBezTo>
                  <a:pt x="327" y="425"/>
                  <a:pt x="425" y="336"/>
                  <a:pt x="425" y="213"/>
                </a:cubicBezTo>
                <a:cubicBezTo>
                  <a:pt x="425" y="97"/>
                  <a:pt x="327" y="0"/>
                  <a:pt x="212" y="0"/>
                </a:cubicBezTo>
                <a:close/>
                <a:moveTo>
                  <a:pt x="229" y="390"/>
                </a:moveTo>
                <a:lnTo>
                  <a:pt x="229" y="390"/>
                </a:lnTo>
                <a:cubicBezTo>
                  <a:pt x="229" y="292"/>
                  <a:pt x="229" y="292"/>
                  <a:pt x="229" y="292"/>
                </a:cubicBezTo>
                <a:cubicBezTo>
                  <a:pt x="194" y="292"/>
                  <a:pt x="194" y="292"/>
                  <a:pt x="194" y="292"/>
                </a:cubicBezTo>
                <a:cubicBezTo>
                  <a:pt x="194" y="390"/>
                  <a:pt x="194" y="390"/>
                  <a:pt x="194" y="390"/>
                </a:cubicBezTo>
                <a:cubicBezTo>
                  <a:pt x="114" y="380"/>
                  <a:pt x="44" y="310"/>
                  <a:pt x="35" y="230"/>
                </a:cubicBezTo>
                <a:cubicBezTo>
                  <a:pt x="132" y="230"/>
                  <a:pt x="132" y="230"/>
                  <a:pt x="132" y="230"/>
                </a:cubicBezTo>
                <a:cubicBezTo>
                  <a:pt x="132" y="195"/>
                  <a:pt x="132" y="195"/>
                  <a:pt x="132" y="195"/>
                </a:cubicBezTo>
                <a:cubicBezTo>
                  <a:pt x="35" y="195"/>
                  <a:pt x="35" y="195"/>
                  <a:pt x="35" y="195"/>
                </a:cubicBezTo>
                <a:cubicBezTo>
                  <a:pt x="44" y="115"/>
                  <a:pt x="114" y="53"/>
                  <a:pt x="194" y="44"/>
                </a:cubicBezTo>
                <a:cubicBezTo>
                  <a:pt x="194" y="142"/>
                  <a:pt x="194" y="142"/>
                  <a:pt x="194" y="142"/>
                </a:cubicBezTo>
                <a:cubicBezTo>
                  <a:pt x="229" y="142"/>
                  <a:pt x="229" y="142"/>
                  <a:pt x="229" y="142"/>
                </a:cubicBezTo>
                <a:cubicBezTo>
                  <a:pt x="229" y="44"/>
                  <a:pt x="229" y="44"/>
                  <a:pt x="229" y="44"/>
                </a:cubicBezTo>
                <a:cubicBezTo>
                  <a:pt x="310" y="53"/>
                  <a:pt x="380" y="115"/>
                  <a:pt x="380" y="195"/>
                </a:cubicBezTo>
                <a:cubicBezTo>
                  <a:pt x="292" y="195"/>
                  <a:pt x="292" y="195"/>
                  <a:pt x="292" y="195"/>
                </a:cubicBezTo>
                <a:cubicBezTo>
                  <a:pt x="292" y="230"/>
                  <a:pt x="292" y="230"/>
                  <a:pt x="292" y="230"/>
                </a:cubicBezTo>
                <a:cubicBezTo>
                  <a:pt x="380" y="230"/>
                  <a:pt x="380" y="230"/>
                  <a:pt x="380" y="230"/>
                </a:cubicBezTo>
                <a:cubicBezTo>
                  <a:pt x="380" y="310"/>
                  <a:pt x="310" y="380"/>
                  <a:pt x="229" y="390"/>
                </a:cubicBezTo>
                <a:close/>
              </a:path>
            </a:pathLst>
          </a:custGeom>
          <a:solidFill>
            <a:schemeClr val="bg1"/>
          </a:solidFill>
          <a:ln>
            <a:noFill/>
          </a:ln>
          <a:effectLst/>
        </p:spPr>
        <p:txBody>
          <a:bodyPr wrap="none" lIns="91424" tIns="45712" rIns="91424" bIns="45712"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4071"/>
              </a:solidFill>
              <a:effectLst/>
              <a:uLnTx/>
              <a:uFillTx/>
              <a:latin typeface="Arial"/>
              <a:ea typeface="Helvetica Neue"/>
              <a:cs typeface="Helvetica Neue"/>
              <a:sym typeface="Helvetica Neue"/>
            </a:endParaRPr>
          </a:p>
        </p:txBody>
      </p:sp>
      <p:sp>
        <p:nvSpPr>
          <p:cNvPr id="5" name="Rectangle 4">
            <a:extLst>
              <a:ext uri="{FF2B5EF4-FFF2-40B4-BE49-F238E27FC236}">
                <a16:creationId xmlns:a16="http://schemas.microsoft.com/office/drawing/2014/main" id="{AA659B31-486C-CB40-B6A3-ED22A11597F7}"/>
              </a:ext>
            </a:extLst>
          </p:cNvPr>
          <p:cNvSpPr/>
          <p:nvPr/>
        </p:nvSpPr>
        <p:spPr>
          <a:xfrm>
            <a:off x="308466" y="12727132"/>
            <a:ext cx="7395410" cy="830997"/>
          </a:xfrm>
          <a:prstGeom prst="rect">
            <a:avLst/>
          </a:prstGeom>
        </p:spPr>
        <p:txBody>
          <a:bodyPr wrap="square">
            <a:spAutoFit/>
          </a:bodyPr>
          <a:lstStyle/>
          <a:p>
            <a:pPr algn="just"/>
            <a:r>
              <a:rPr lang="fr-CA" sz="2400" dirty="0">
                <a:latin typeface="Times" pitchFamily="2" charset="0"/>
              </a:rPr>
              <a:t>Pomey</a:t>
            </a:r>
            <a:r>
              <a:rPr lang="fr-CA" sz="2400" b="0" dirty="0">
                <a:latin typeface="Times" pitchFamily="2" charset="0"/>
              </a:rPr>
              <a:t> </a:t>
            </a:r>
            <a:r>
              <a:rPr lang="fr-CA" sz="2400" b="0" dirty="0" err="1">
                <a:latin typeface="Times" pitchFamily="2" charset="0"/>
              </a:rPr>
              <a:t>Health</a:t>
            </a:r>
            <a:r>
              <a:rPr lang="fr-CA" sz="2400" b="0" dirty="0">
                <a:latin typeface="Times" pitchFamily="2" charset="0"/>
              </a:rPr>
              <a:t> Expectations.</a:t>
            </a:r>
          </a:p>
          <a:p>
            <a:pPr algn="just"/>
            <a:r>
              <a:rPr lang="fr-CA" sz="2400" b="0" u="sng" dirty="0">
                <a:solidFill>
                  <a:srgbClr val="1155CC"/>
                </a:solidFill>
                <a:latin typeface="Times" pitchFamily="2" charset="0"/>
                <a:hlinkClick r:id="rId3"/>
              </a:rPr>
              <a:t>http://doi.org/10.1111/hex.13253</a:t>
            </a:r>
            <a:endParaRPr lang="fr-CA" sz="2400" b="0" dirty="0"/>
          </a:p>
        </p:txBody>
      </p:sp>
      <p:sp>
        <p:nvSpPr>
          <p:cNvPr id="12" name="Rectangle 11">
            <a:extLst>
              <a:ext uri="{FF2B5EF4-FFF2-40B4-BE49-F238E27FC236}">
                <a16:creationId xmlns:a16="http://schemas.microsoft.com/office/drawing/2014/main" id="{5F024DC3-2619-5E4D-AD59-2F5870DFC143}"/>
              </a:ext>
            </a:extLst>
          </p:cNvPr>
          <p:cNvSpPr/>
          <p:nvPr/>
        </p:nvSpPr>
        <p:spPr>
          <a:xfrm>
            <a:off x="1123085" y="3801004"/>
            <a:ext cx="8864741" cy="4308872"/>
          </a:xfrm>
          <a:prstGeom prst="rect">
            <a:avLst/>
          </a:prstGeom>
        </p:spPr>
        <p:txBody>
          <a:bodyPr wrap="square">
            <a:spAutoFit/>
          </a:bodyPr>
          <a:lstStyle/>
          <a:p>
            <a:pPr algn="l"/>
            <a:r>
              <a:rPr lang="fr-CA" sz="5400" u="sng" dirty="0">
                <a:latin typeface="Calibri" panose="020F0502020204030204" pitchFamily="34" charset="0"/>
                <a:cs typeface="Calibri" panose="020F0502020204030204" pitchFamily="34" charset="0"/>
              </a:rPr>
              <a:t>France</a:t>
            </a:r>
          </a:p>
          <a:p>
            <a:pPr algn="l"/>
            <a:endParaRPr lang="fr-CA" sz="4400" dirty="0">
              <a:latin typeface="Calibri" panose="020F0502020204030204" pitchFamily="34" charset="0"/>
              <a:cs typeface="Calibri" panose="020F0502020204030204" pitchFamily="34" charset="0"/>
            </a:endParaRPr>
          </a:p>
          <a:p>
            <a:pPr marL="571500" lvl="1" indent="-571500" algn="l">
              <a:buFont typeface="Arial" panose="020B0604020202020204" pitchFamily="34" charset="0"/>
              <a:buChar char="•"/>
            </a:pPr>
            <a:r>
              <a:rPr lang="fr-CA" sz="4400" dirty="0">
                <a:latin typeface="Calibri" panose="020F0502020204030204" pitchFamily="34" charset="0"/>
                <a:cs typeface="Calibri" panose="020F0502020204030204" pitchFamily="34" charset="0"/>
              </a:rPr>
              <a:t>Représentants des usagers issus des associations de patients</a:t>
            </a:r>
          </a:p>
          <a:p>
            <a:pPr marL="571500" lvl="1" indent="-571500" algn="l">
              <a:buFont typeface="Arial" panose="020B0604020202020204" pitchFamily="34" charset="0"/>
              <a:buChar char="•"/>
            </a:pPr>
            <a:r>
              <a:rPr lang="fr-CA" sz="4400" b="0" dirty="0">
                <a:latin typeface="Calibri" panose="020F0502020204030204" pitchFamily="34" charset="0"/>
                <a:cs typeface="Calibri" panose="020F0502020204030204" pitchFamily="34" charset="0"/>
              </a:rPr>
              <a:t>Éducation thérapeutique du patient dans la Loi</a:t>
            </a:r>
          </a:p>
        </p:txBody>
      </p:sp>
      <p:sp>
        <p:nvSpPr>
          <p:cNvPr id="13" name="Rectangle 12">
            <a:extLst>
              <a:ext uri="{FF2B5EF4-FFF2-40B4-BE49-F238E27FC236}">
                <a16:creationId xmlns:a16="http://schemas.microsoft.com/office/drawing/2014/main" id="{520B7C16-EACF-134A-9A7F-EBE6F229A460}"/>
              </a:ext>
            </a:extLst>
          </p:cNvPr>
          <p:cNvSpPr/>
          <p:nvPr/>
        </p:nvSpPr>
        <p:spPr>
          <a:xfrm>
            <a:off x="13600203" y="3570779"/>
            <a:ext cx="9920197" cy="9725739"/>
          </a:xfrm>
          <a:prstGeom prst="rect">
            <a:avLst/>
          </a:prstGeom>
        </p:spPr>
        <p:txBody>
          <a:bodyPr wrap="square">
            <a:spAutoFit/>
          </a:bodyPr>
          <a:lstStyle/>
          <a:p>
            <a:pPr algn="l"/>
            <a:r>
              <a:rPr lang="fr-CA" sz="5400" u="sng" dirty="0">
                <a:latin typeface="Calibri" panose="020F0502020204030204" pitchFamily="34" charset="0"/>
                <a:cs typeface="Calibri" panose="020F0502020204030204" pitchFamily="34" charset="0"/>
              </a:rPr>
              <a:t>Québec</a:t>
            </a:r>
          </a:p>
          <a:p>
            <a:pPr algn="l"/>
            <a:endParaRPr lang="fr-CA" sz="4400" u="sng" dirty="0">
              <a:latin typeface="Calibri" panose="020F0502020204030204" pitchFamily="34" charset="0"/>
              <a:cs typeface="Calibri" panose="020F0502020204030204" pitchFamily="34" charset="0"/>
            </a:endParaRPr>
          </a:p>
          <a:p>
            <a:pPr marL="571500" lvl="1" indent="-571500" algn="l">
              <a:buFont typeface="Arial" panose="020B0604020202020204" pitchFamily="34" charset="0"/>
              <a:buChar char="•"/>
            </a:pPr>
            <a:r>
              <a:rPr lang="fr-CA" sz="4400" dirty="0">
                <a:latin typeface="Calibri" panose="020F0502020204030204" pitchFamily="34" charset="0"/>
                <a:cs typeface="Calibri" panose="020F0502020204030204" pitchFamily="34" charset="0"/>
              </a:rPr>
              <a:t>Pas de représentants des usagers issus d’associations mais des comités des usagers élus par la population</a:t>
            </a:r>
          </a:p>
          <a:p>
            <a:pPr marL="571500" lvl="1" indent="-571500" algn="l">
              <a:buFont typeface="Arial" panose="020B0604020202020204" pitchFamily="34" charset="0"/>
              <a:buChar char="•"/>
            </a:pPr>
            <a:r>
              <a:rPr lang="fr-CA" sz="4400" dirty="0">
                <a:latin typeface="Calibri" panose="020F0502020204030204" pitchFamily="34" charset="0"/>
                <a:cs typeface="Calibri" panose="020F0502020204030204" pitchFamily="34" charset="0"/>
              </a:rPr>
              <a:t>Des patients sélectionnés au niveau individuel sur des critères spécifiques en fonction des qualités et compétences requises par les mandats</a:t>
            </a:r>
          </a:p>
          <a:p>
            <a:pPr marL="571500" lvl="1" indent="-571500" algn="l">
              <a:buFont typeface="Arial" panose="020B0604020202020204" pitchFamily="34" charset="0"/>
              <a:buChar char="•"/>
            </a:pPr>
            <a:r>
              <a:rPr lang="fr-CA" sz="4400" b="0" dirty="0">
                <a:latin typeface="Calibri" panose="020F0502020204030204" pitchFamily="34" charset="0"/>
                <a:cs typeface="Calibri" panose="020F0502020204030204" pitchFamily="34" charset="0"/>
              </a:rPr>
              <a:t>La notion d’éducation thérapeutique peu présente dans le discours.. On parle avant tout de partenariat … et d’accompagnement thérapeutique</a:t>
            </a:r>
          </a:p>
          <a:p>
            <a:pPr lvl="1" indent="0" algn="l"/>
            <a:endParaRPr lang="fr-FR" sz="4400" dirty="0">
              <a:latin typeface="Calibri" panose="020F0502020204030204" pitchFamily="34" charset="0"/>
              <a:cs typeface="Calibri" panose="020F0502020204030204" pitchFamily="34" charset="0"/>
            </a:endParaRPr>
          </a:p>
        </p:txBody>
      </p:sp>
      <p:pic>
        <p:nvPicPr>
          <p:cNvPr id="14" name="Picture 2" descr="Résultat de recherche d'images pour &quot;canada quebec drapeau&quot;">
            <a:extLst>
              <a:ext uri="{FF2B5EF4-FFF2-40B4-BE49-F238E27FC236}">
                <a16:creationId xmlns:a16="http://schemas.microsoft.com/office/drawing/2014/main" id="{BFC91387-EBB8-B849-9ED1-25ACDA20A4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42323" y="3322792"/>
            <a:ext cx="2383390" cy="12096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Image associée">
            <a:extLst>
              <a:ext uri="{FF2B5EF4-FFF2-40B4-BE49-F238E27FC236}">
                <a16:creationId xmlns:a16="http://schemas.microsoft.com/office/drawing/2014/main" id="{143FDF88-586F-FD4D-A53E-B03A3A1C57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84224">
            <a:off x="4079521" y="3553361"/>
            <a:ext cx="1336015" cy="1336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126612"/>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5" name="Rectangle"/>
          <p:cNvSpPr/>
          <p:nvPr/>
        </p:nvSpPr>
        <p:spPr>
          <a:xfrm>
            <a:off x="-18009" y="1416753"/>
            <a:ext cx="24402010" cy="6711250"/>
          </a:xfrm>
          <a:prstGeom prst="rect">
            <a:avLst/>
          </a:prstGeom>
          <a:solidFill>
            <a:srgbClr val="0672B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solidFill>
                <a:srgbClr val="FFFFFF"/>
              </a:solidFill>
              <a:latin typeface="Helvetica Neue Medium"/>
              <a:ea typeface="Helvetica Neue Medium"/>
              <a:cs typeface="Helvetica Neue Medium"/>
              <a:sym typeface="Helvetica Neue Medium"/>
            </a:endParaRPr>
          </a:p>
        </p:txBody>
      </p:sp>
      <p:sp>
        <p:nvSpPr>
          <p:cNvPr id="345" name="Rectangle"/>
          <p:cNvSpPr/>
          <p:nvPr/>
        </p:nvSpPr>
        <p:spPr>
          <a:xfrm>
            <a:off x="8372994" y="5626742"/>
            <a:ext cx="7620000" cy="95640"/>
          </a:xfrm>
          <a:prstGeom prst="rect">
            <a:avLst/>
          </a:prstGeom>
          <a:solidFill>
            <a:srgbClr val="41B78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solidFill>
                <a:srgbClr val="FFFFFF"/>
              </a:solidFill>
              <a:latin typeface="Helvetica Neue Medium"/>
              <a:ea typeface="Helvetica Neue Medium"/>
              <a:cs typeface="Helvetica Neue Medium"/>
              <a:sym typeface="Helvetica Neue Medium"/>
            </a:endParaRPr>
          </a:p>
        </p:txBody>
      </p:sp>
      <p:sp>
        <p:nvSpPr>
          <p:cNvPr id="34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a:defRPr/>
            </a:pPr>
            <a:fld id="{86CB4B4D-7CA3-9044-876B-883B54F8677D}" type="slidenum">
              <a:rPr sz="2400">
                <a:solidFill>
                  <a:srgbClr val="FFFFFF"/>
                </a:solidFill>
                <a:latin typeface="Lato Bold"/>
                <a:sym typeface="Lato Bold"/>
              </a:rPr>
              <a:pPr>
                <a:defRPr/>
              </a:pPr>
              <a:t>16</a:t>
            </a:fld>
            <a:endParaRPr sz="2400" dirty="0">
              <a:solidFill>
                <a:srgbClr val="FFFFFF"/>
              </a:solidFill>
              <a:latin typeface="Lato Bold"/>
              <a:sym typeface="Lato Bold"/>
            </a:endParaRPr>
          </a:p>
        </p:txBody>
      </p:sp>
      <p:pic>
        <p:nvPicPr>
          <p:cNvPr id="4" name="Espace réservé pour une image  3">
            <a:extLst>
              <a:ext uri="{FF2B5EF4-FFF2-40B4-BE49-F238E27FC236}">
                <a16:creationId xmlns:a16="http://schemas.microsoft.com/office/drawing/2014/main" id="{45421AF6-C0B6-0D42-95CA-C2EF0CF7745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351" r="1351"/>
          <a:stretch/>
        </p:blipFill>
        <p:spPr/>
      </p:pic>
      <p:sp>
        <p:nvSpPr>
          <p:cNvPr id="2" name="Espace réservé pour une image  1">
            <a:extLst>
              <a:ext uri="{FF2B5EF4-FFF2-40B4-BE49-F238E27FC236}">
                <a16:creationId xmlns:a16="http://schemas.microsoft.com/office/drawing/2014/main" id="{F5876704-67AF-4147-8A45-3036AA1E7B20}"/>
              </a:ext>
            </a:extLst>
          </p:cNvPr>
          <p:cNvSpPr>
            <a:spLocks noGrp="1"/>
          </p:cNvSpPr>
          <p:nvPr>
            <p:ph type="pic" sz="quarter" idx="11"/>
          </p:nvPr>
        </p:nvSpPr>
        <p:spPr/>
      </p:sp>
      <p:sp>
        <p:nvSpPr>
          <p:cNvPr id="3" name="Espace réservé pour une image  2">
            <a:extLst>
              <a:ext uri="{FF2B5EF4-FFF2-40B4-BE49-F238E27FC236}">
                <a16:creationId xmlns:a16="http://schemas.microsoft.com/office/drawing/2014/main" id="{7653330E-272F-9544-846A-A3A16E4AA324}"/>
              </a:ext>
            </a:extLst>
          </p:cNvPr>
          <p:cNvSpPr>
            <a:spLocks noGrp="1"/>
          </p:cNvSpPr>
          <p:nvPr>
            <p:ph type="pic" sz="quarter" idx="12"/>
          </p:nvPr>
        </p:nvSpPr>
        <p:spPr/>
      </p:sp>
      <p:sp>
        <p:nvSpPr>
          <p:cNvPr id="5" name="Espace réservé pour une image  4">
            <a:extLst>
              <a:ext uri="{FF2B5EF4-FFF2-40B4-BE49-F238E27FC236}">
                <a16:creationId xmlns:a16="http://schemas.microsoft.com/office/drawing/2014/main" id="{21C1B212-D184-884E-9A3D-2F45F08A8F4E}"/>
              </a:ext>
            </a:extLst>
          </p:cNvPr>
          <p:cNvSpPr>
            <a:spLocks noGrp="1"/>
          </p:cNvSpPr>
          <p:nvPr>
            <p:ph type="pic" sz="quarter" idx="13"/>
          </p:nvPr>
        </p:nvSpPr>
        <p:spPr/>
      </p:sp>
      <p:sp>
        <p:nvSpPr>
          <p:cNvPr id="6" name="Espace réservé pour une image  5">
            <a:extLst>
              <a:ext uri="{FF2B5EF4-FFF2-40B4-BE49-F238E27FC236}">
                <a16:creationId xmlns:a16="http://schemas.microsoft.com/office/drawing/2014/main" id="{0663650D-BE0F-514E-A44E-FD34BC39196D}"/>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id="{20E8E410-030F-5E4E-919C-3DA4C7B5B6D5}"/>
              </a:ext>
            </a:extLst>
          </p:cNvPr>
          <p:cNvSpPr>
            <a:spLocks noGrp="1"/>
          </p:cNvSpPr>
          <p:nvPr>
            <p:ph type="pic" sz="quarter" idx="15"/>
          </p:nvPr>
        </p:nvSpPr>
        <p:spPr/>
      </p:sp>
      <p:sp>
        <p:nvSpPr>
          <p:cNvPr id="8" name="Espace réservé pour une image  7">
            <a:extLst>
              <a:ext uri="{FF2B5EF4-FFF2-40B4-BE49-F238E27FC236}">
                <a16:creationId xmlns:a16="http://schemas.microsoft.com/office/drawing/2014/main" id="{9D54F430-7B62-AD40-A4B3-34FC867752CD}"/>
              </a:ext>
            </a:extLst>
          </p:cNvPr>
          <p:cNvSpPr>
            <a:spLocks noGrp="1"/>
          </p:cNvSpPr>
          <p:nvPr>
            <p:ph type="pic" sz="quarter" idx="16"/>
          </p:nvPr>
        </p:nvSpPr>
        <p:spPr/>
      </p:sp>
      <p:sp>
        <p:nvSpPr>
          <p:cNvPr id="10" name="Espace réservé pour une image  9">
            <a:extLst>
              <a:ext uri="{FF2B5EF4-FFF2-40B4-BE49-F238E27FC236}">
                <a16:creationId xmlns:a16="http://schemas.microsoft.com/office/drawing/2014/main" id="{6961D950-EB6A-2048-BFCA-FB8DAF2E7EC7}"/>
              </a:ext>
            </a:extLst>
          </p:cNvPr>
          <p:cNvSpPr>
            <a:spLocks noGrp="1"/>
          </p:cNvSpPr>
          <p:nvPr>
            <p:ph type="pic" sz="quarter" idx="17"/>
          </p:nvPr>
        </p:nvSpPr>
        <p:spPr/>
      </p:sp>
      <p:sp>
        <p:nvSpPr>
          <p:cNvPr id="11" name="Espace réservé pour une image  10">
            <a:extLst>
              <a:ext uri="{FF2B5EF4-FFF2-40B4-BE49-F238E27FC236}">
                <a16:creationId xmlns:a16="http://schemas.microsoft.com/office/drawing/2014/main" id="{05A01F7F-64F1-9D48-9C66-1A87C962293D}"/>
              </a:ext>
            </a:extLst>
          </p:cNvPr>
          <p:cNvSpPr>
            <a:spLocks noGrp="1"/>
          </p:cNvSpPr>
          <p:nvPr>
            <p:ph type="pic" sz="quarter" idx="18"/>
          </p:nvPr>
        </p:nvSpPr>
        <p:spPr/>
      </p:sp>
      <p:sp>
        <p:nvSpPr>
          <p:cNvPr id="12" name="Espace réservé pour une image  11">
            <a:extLst>
              <a:ext uri="{FF2B5EF4-FFF2-40B4-BE49-F238E27FC236}">
                <a16:creationId xmlns:a16="http://schemas.microsoft.com/office/drawing/2014/main" id="{1DCD959D-EEC2-384A-B95F-8EB3FB9E9294}"/>
              </a:ext>
            </a:extLst>
          </p:cNvPr>
          <p:cNvSpPr>
            <a:spLocks noGrp="1"/>
          </p:cNvSpPr>
          <p:nvPr>
            <p:ph type="pic" sz="quarter" idx="19"/>
          </p:nvPr>
        </p:nvSpPr>
        <p:spPr/>
      </p:sp>
      <p:sp>
        <p:nvSpPr>
          <p:cNvPr id="13" name="Espace réservé pour une image  12">
            <a:extLst>
              <a:ext uri="{FF2B5EF4-FFF2-40B4-BE49-F238E27FC236}">
                <a16:creationId xmlns:a16="http://schemas.microsoft.com/office/drawing/2014/main" id="{13E147A2-8583-4F47-9111-8E8C43F0B37B}"/>
              </a:ext>
            </a:extLst>
          </p:cNvPr>
          <p:cNvSpPr>
            <a:spLocks noGrp="1"/>
          </p:cNvSpPr>
          <p:nvPr>
            <p:ph type="pic" sz="quarter" idx="20"/>
          </p:nvPr>
        </p:nvSpPr>
        <p:spPr/>
      </p:sp>
      <p:sp>
        <p:nvSpPr>
          <p:cNvPr id="20" name="Cum sociis natoque penatibus et magnis dis parturient montes, nascetur ridiculus mus.">
            <a:extLst>
              <a:ext uri="{FF2B5EF4-FFF2-40B4-BE49-F238E27FC236}">
                <a16:creationId xmlns:a16="http://schemas.microsoft.com/office/drawing/2014/main" id="{B9B6FF07-D7F7-7844-AD7F-7897F9CF044B}"/>
              </a:ext>
            </a:extLst>
          </p:cNvPr>
          <p:cNvSpPr txBox="1"/>
          <p:nvPr/>
        </p:nvSpPr>
        <p:spPr>
          <a:xfrm>
            <a:off x="3491535" y="3285685"/>
            <a:ext cx="18029582" cy="218367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10000"/>
              </a:lnSpc>
              <a:defRPr sz="6400" b="0">
                <a:solidFill>
                  <a:srgbClr val="FFFFFF"/>
                </a:solidFill>
                <a:latin typeface="Lato Bold"/>
                <a:ea typeface="Lato Bold"/>
                <a:cs typeface="Lato Bold"/>
                <a:sym typeface="Lato Bold"/>
              </a:defRPr>
            </a:lvl1pPr>
          </a:lstStyle>
          <a:p>
            <a:pPr>
              <a:defRPr/>
            </a:pPr>
            <a:r>
              <a:rPr lang="fr-CA" dirty="0"/>
              <a:t>Les différentes manières d’engager les patients dans la trajectoire de chirurgie ambulatoire </a:t>
            </a:r>
            <a:endParaRPr lang="fr-FR" sz="4400" dirty="0">
              <a:latin typeface="Century Gothic"/>
            </a:endParaRPr>
          </a:p>
        </p:txBody>
      </p:sp>
      <p:pic>
        <p:nvPicPr>
          <p:cNvPr id="9" name="Image 19">
            <a:extLst>
              <a:ext uri="{FF2B5EF4-FFF2-40B4-BE49-F238E27FC236}">
                <a16:creationId xmlns:a16="http://schemas.microsoft.com/office/drawing/2014/main" id="{565EECB1-7213-3548-8492-FE8876BA32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70712" y="9272118"/>
            <a:ext cx="8496300" cy="225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0621743"/>
      </p:ext>
    </p:extLst>
  </p:cSld>
  <p:clrMapOvr>
    <a:masterClrMapping/>
  </p:clrMapOvr>
  <mc:AlternateContent xmlns:mc="http://schemas.openxmlformats.org/markup-compatibility/2006" xmlns:p14="http://schemas.microsoft.com/office/powerpoint/2010/main">
    <mc:Choice Requires="p14">
      <p:transition spd="slow" p14:dur="2000">
        <p14:prism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evron 3">
            <a:extLst>
              <a:ext uri="{FF2B5EF4-FFF2-40B4-BE49-F238E27FC236}">
                <a16:creationId xmlns:a16="http://schemas.microsoft.com/office/drawing/2014/main" id="{867CC38C-E750-8543-AD1F-C4706F880A23}"/>
              </a:ext>
            </a:extLst>
          </p:cNvPr>
          <p:cNvSpPr/>
          <p:nvPr/>
        </p:nvSpPr>
        <p:spPr>
          <a:xfrm>
            <a:off x="14438232" y="7168134"/>
            <a:ext cx="4948718" cy="3854326"/>
          </a:xfrm>
          <a:prstGeom prst="chevron">
            <a:avLst>
              <a:gd name="adj" fmla="val 20758"/>
            </a:avLst>
          </a:prstGeom>
          <a:solidFill>
            <a:schemeClr val="tx2">
              <a:lumMod val="7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82880" tIns="0" bIns="91440" rtlCol="0" anchor="ctr" anchorCtr="0"/>
          <a:lstStyle/>
          <a:p>
            <a:pPr algn="l" defTabSz="1828800" hangingPunct="1">
              <a:defRPr/>
            </a:pPr>
            <a:endParaRPr lang="en-US" sz="1334" b="0" kern="1200" dirty="0">
              <a:solidFill>
                <a:srgbClr val="FFFFFF"/>
              </a:solidFill>
              <a:latin typeface="Calibri" panose="020F0502020204030204"/>
            </a:endParaRPr>
          </a:p>
        </p:txBody>
      </p:sp>
      <p:sp>
        <p:nvSpPr>
          <p:cNvPr id="5" name="Chevron 4">
            <a:extLst>
              <a:ext uri="{FF2B5EF4-FFF2-40B4-BE49-F238E27FC236}">
                <a16:creationId xmlns:a16="http://schemas.microsoft.com/office/drawing/2014/main" id="{4987D03E-0F21-C043-9A09-E18EB69FA28F}"/>
              </a:ext>
            </a:extLst>
          </p:cNvPr>
          <p:cNvSpPr/>
          <p:nvPr/>
        </p:nvSpPr>
        <p:spPr>
          <a:xfrm>
            <a:off x="8752756" y="7286858"/>
            <a:ext cx="5642138" cy="3841074"/>
          </a:xfrm>
          <a:prstGeom prst="chevron">
            <a:avLst>
              <a:gd name="adj" fmla="val 20758"/>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82880" tIns="0" bIns="91440" rtlCol="0" anchor="ctr" anchorCtr="0"/>
          <a:lstStyle/>
          <a:p>
            <a:pPr algn="l" defTabSz="1828800" hangingPunct="1">
              <a:defRPr/>
            </a:pPr>
            <a:endParaRPr lang="en-US" sz="1334" b="0" kern="1200" dirty="0">
              <a:solidFill>
                <a:srgbClr val="FFFFFF"/>
              </a:solidFill>
              <a:latin typeface="Calibri" panose="020F0502020204030204"/>
            </a:endParaRPr>
          </a:p>
        </p:txBody>
      </p:sp>
      <p:sp>
        <p:nvSpPr>
          <p:cNvPr id="6" name="Chevron 5">
            <a:extLst>
              <a:ext uri="{FF2B5EF4-FFF2-40B4-BE49-F238E27FC236}">
                <a16:creationId xmlns:a16="http://schemas.microsoft.com/office/drawing/2014/main" id="{EB252A53-0DCA-6D49-8AD4-2894C431DADC}"/>
              </a:ext>
            </a:extLst>
          </p:cNvPr>
          <p:cNvSpPr/>
          <p:nvPr/>
        </p:nvSpPr>
        <p:spPr>
          <a:xfrm>
            <a:off x="2773113" y="7331551"/>
            <a:ext cx="5831949" cy="3841074"/>
          </a:xfrm>
          <a:prstGeom prst="chevron">
            <a:avLst>
              <a:gd name="adj" fmla="val 26396"/>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82880" tIns="0" bIns="91440" rtlCol="0" anchor="ctr" anchorCtr="0"/>
          <a:lstStyle/>
          <a:p>
            <a:pPr algn="l" defTabSz="1828800" hangingPunct="1">
              <a:defRPr/>
            </a:pPr>
            <a:endParaRPr lang="en-US" sz="1334" b="0" kern="1200" dirty="0">
              <a:solidFill>
                <a:srgbClr val="FFFFFF"/>
              </a:solidFill>
              <a:latin typeface="Calibri" panose="020F0502020204030204"/>
            </a:endParaRPr>
          </a:p>
        </p:txBody>
      </p:sp>
      <p:sp>
        <p:nvSpPr>
          <p:cNvPr id="10" name="Oval 27">
            <a:extLst>
              <a:ext uri="{FF2B5EF4-FFF2-40B4-BE49-F238E27FC236}">
                <a16:creationId xmlns:a16="http://schemas.microsoft.com/office/drawing/2014/main" id="{B87E22F0-88BF-1B4A-8254-79E68E643892}"/>
              </a:ext>
            </a:extLst>
          </p:cNvPr>
          <p:cNvSpPr/>
          <p:nvPr/>
        </p:nvSpPr>
        <p:spPr>
          <a:xfrm>
            <a:off x="8330482" y="8643626"/>
            <a:ext cx="1048730" cy="104873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bIns="137160" rtlCol="0" anchor="ctr"/>
          <a:lstStyle/>
          <a:p>
            <a:pPr algn="l" defTabSz="1828800" hangingPunct="1">
              <a:defRPr/>
            </a:pPr>
            <a:endParaRPr lang="en-US" sz="3200" b="0" kern="1200" dirty="0">
              <a:solidFill>
                <a:srgbClr val="A5A5A5"/>
              </a:solidFill>
              <a:latin typeface="Lato Light"/>
              <a:cs typeface="Lato Light"/>
            </a:endParaRPr>
          </a:p>
        </p:txBody>
      </p:sp>
      <p:sp>
        <p:nvSpPr>
          <p:cNvPr id="11" name="Oval 28">
            <a:extLst>
              <a:ext uri="{FF2B5EF4-FFF2-40B4-BE49-F238E27FC236}">
                <a16:creationId xmlns:a16="http://schemas.microsoft.com/office/drawing/2014/main" id="{220128F3-0243-BB4F-9B6B-6425A3292C10}"/>
              </a:ext>
            </a:extLst>
          </p:cNvPr>
          <p:cNvSpPr/>
          <p:nvPr/>
        </p:nvSpPr>
        <p:spPr>
          <a:xfrm>
            <a:off x="14048448" y="8558147"/>
            <a:ext cx="1048730" cy="104873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bIns="137160" rtlCol="0" anchor="ctr"/>
          <a:lstStyle/>
          <a:p>
            <a:pPr algn="l" defTabSz="1828800" hangingPunct="1">
              <a:defRPr/>
            </a:pPr>
            <a:endParaRPr lang="en-US" sz="3200" b="0" kern="1200" dirty="0">
              <a:solidFill>
                <a:srgbClr val="FFC000"/>
              </a:solidFill>
              <a:latin typeface="Lato Light"/>
              <a:cs typeface="Lato Light"/>
            </a:endParaRPr>
          </a:p>
        </p:txBody>
      </p:sp>
      <p:sp>
        <p:nvSpPr>
          <p:cNvPr id="14" name="Freeform 45">
            <a:extLst>
              <a:ext uri="{FF2B5EF4-FFF2-40B4-BE49-F238E27FC236}">
                <a16:creationId xmlns:a16="http://schemas.microsoft.com/office/drawing/2014/main" id="{8A8884CB-80EC-D640-9FE0-38473F173559}"/>
              </a:ext>
            </a:extLst>
          </p:cNvPr>
          <p:cNvSpPr>
            <a:spLocks/>
          </p:cNvSpPr>
          <p:nvPr/>
        </p:nvSpPr>
        <p:spPr bwMode="auto">
          <a:xfrm>
            <a:off x="8796451" y="8968306"/>
            <a:ext cx="232836" cy="412316"/>
          </a:xfrm>
          <a:custGeom>
            <a:avLst/>
            <a:gdLst/>
            <a:ahLst/>
            <a:cxnLst>
              <a:cxn ang="0">
                <a:pos x="4" y="21"/>
              </a:cxn>
              <a:cxn ang="0">
                <a:pos x="67" y="84"/>
              </a:cxn>
              <a:cxn ang="0">
                <a:pos x="3" y="148"/>
              </a:cxn>
              <a:cxn ang="0">
                <a:pos x="3" y="148"/>
              </a:cxn>
              <a:cxn ang="0">
                <a:pos x="0" y="156"/>
              </a:cxn>
              <a:cxn ang="0">
                <a:pos x="12" y="168"/>
              </a:cxn>
              <a:cxn ang="0">
                <a:pos x="20" y="165"/>
              </a:cxn>
              <a:cxn ang="0">
                <a:pos x="20" y="165"/>
              </a:cxn>
              <a:cxn ang="0">
                <a:pos x="92" y="93"/>
              </a:cxn>
              <a:cxn ang="0">
                <a:pos x="92" y="93"/>
              </a:cxn>
              <a:cxn ang="0">
                <a:pos x="96" y="84"/>
              </a:cxn>
              <a:cxn ang="0">
                <a:pos x="96" y="84"/>
              </a:cxn>
              <a:cxn ang="0">
                <a:pos x="96" y="84"/>
              </a:cxn>
              <a:cxn ang="0">
                <a:pos x="92" y="75"/>
              </a:cxn>
              <a:cxn ang="0">
                <a:pos x="92" y="75"/>
              </a:cxn>
              <a:cxn ang="0">
                <a:pos x="20" y="3"/>
              </a:cxn>
              <a:cxn ang="0">
                <a:pos x="20" y="3"/>
              </a:cxn>
              <a:cxn ang="0">
                <a:pos x="12" y="0"/>
              </a:cxn>
              <a:cxn ang="0">
                <a:pos x="0" y="12"/>
              </a:cxn>
              <a:cxn ang="0">
                <a:pos x="4" y="21"/>
              </a:cxn>
            </a:cxnLst>
            <a:rect l="0" t="0" r="r" b="b"/>
            <a:pathLst>
              <a:path w="96" h="168">
                <a:moveTo>
                  <a:pt x="4" y="21"/>
                </a:moveTo>
                <a:cubicBezTo>
                  <a:pt x="67" y="84"/>
                  <a:pt x="67" y="84"/>
                  <a:pt x="67" y="84"/>
                </a:cubicBezTo>
                <a:cubicBezTo>
                  <a:pt x="3" y="148"/>
                  <a:pt x="3" y="148"/>
                  <a:pt x="3" y="148"/>
                </a:cubicBezTo>
                <a:cubicBezTo>
                  <a:pt x="3" y="148"/>
                  <a:pt x="3" y="148"/>
                  <a:pt x="3" y="148"/>
                </a:cubicBezTo>
                <a:cubicBezTo>
                  <a:pt x="1" y="150"/>
                  <a:pt x="0" y="153"/>
                  <a:pt x="0" y="156"/>
                </a:cubicBezTo>
                <a:cubicBezTo>
                  <a:pt x="0" y="163"/>
                  <a:pt x="5" y="168"/>
                  <a:pt x="12" y="168"/>
                </a:cubicBezTo>
                <a:cubicBezTo>
                  <a:pt x="15" y="168"/>
                  <a:pt x="18" y="167"/>
                  <a:pt x="20" y="165"/>
                </a:cubicBezTo>
                <a:cubicBezTo>
                  <a:pt x="20" y="165"/>
                  <a:pt x="20" y="165"/>
                  <a:pt x="20" y="165"/>
                </a:cubicBezTo>
                <a:cubicBezTo>
                  <a:pt x="92" y="93"/>
                  <a:pt x="92" y="93"/>
                  <a:pt x="92" y="93"/>
                </a:cubicBezTo>
                <a:cubicBezTo>
                  <a:pt x="92" y="93"/>
                  <a:pt x="92" y="93"/>
                  <a:pt x="92" y="93"/>
                </a:cubicBezTo>
                <a:cubicBezTo>
                  <a:pt x="95" y="90"/>
                  <a:pt x="96" y="87"/>
                  <a:pt x="96" y="84"/>
                </a:cubicBezTo>
                <a:cubicBezTo>
                  <a:pt x="96" y="84"/>
                  <a:pt x="96" y="84"/>
                  <a:pt x="96" y="84"/>
                </a:cubicBezTo>
                <a:cubicBezTo>
                  <a:pt x="96" y="84"/>
                  <a:pt x="96" y="84"/>
                  <a:pt x="96" y="84"/>
                </a:cubicBezTo>
                <a:cubicBezTo>
                  <a:pt x="96" y="81"/>
                  <a:pt x="95" y="77"/>
                  <a:pt x="92" y="75"/>
                </a:cubicBezTo>
                <a:cubicBezTo>
                  <a:pt x="92" y="75"/>
                  <a:pt x="92" y="75"/>
                  <a:pt x="92" y="75"/>
                </a:cubicBezTo>
                <a:cubicBezTo>
                  <a:pt x="20" y="3"/>
                  <a:pt x="20" y="3"/>
                  <a:pt x="20" y="3"/>
                </a:cubicBezTo>
                <a:cubicBezTo>
                  <a:pt x="20" y="3"/>
                  <a:pt x="20" y="3"/>
                  <a:pt x="20" y="3"/>
                </a:cubicBezTo>
                <a:cubicBezTo>
                  <a:pt x="18" y="1"/>
                  <a:pt x="15" y="0"/>
                  <a:pt x="12" y="0"/>
                </a:cubicBezTo>
                <a:cubicBezTo>
                  <a:pt x="5" y="0"/>
                  <a:pt x="0" y="5"/>
                  <a:pt x="0" y="12"/>
                </a:cubicBezTo>
                <a:cubicBezTo>
                  <a:pt x="0" y="16"/>
                  <a:pt x="2" y="19"/>
                  <a:pt x="4" y="21"/>
                </a:cubicBezTo>
              </a:path>
            </a:pathLst>
          </a:custGeom>
          <a:solidFill>
            <a:schemeClr val="tx2">
              <a:lumMod val="50000"/>
            </a:schemeClr>
          </a:solidFill>
          <a:ln w="9525">
            <a:noFill/>
            <a:round/>
            <a:headEnd/>
            <a:tailEnd/>
          </a:ln>
        </p:spPr>
        <p:txBody>
          <a:bodyPr vert="horz" wrap="square" lIns="91440" tIns="45720" rIns="91440" bIns="45720" numCol="1" anchor="t" anchorCtr="0" compatLnSpc="1">
            <a:prstTxWarp prst="textNoShape">
              <a:avLst/>
            </a:prstTxWarp>
          </a:bodyPr>
          <a:lstStyle/>
          <a:p>
            <a:pPr algn="l" defTabSz="1828800" hangingPunct="1">
              <a:defRPr/>
            </a:pPr>
            <a:endParaRPr lang="en-US" sz="1800" b="0" kern="1200" dirty="0">
              <a:solidFill>
                <a:prstClr val="black"/>
              </a:solidFill>
              <a:latin typeface="Calibri" panose="020F0502020204030204"/>
              <a:ea typeface="+mn-ea"/>
              <a:cs typeface="+mn-cs"/>
            </a:endParaRPr>
          </a:p>
        </p:txBody>
      </p:sp>
      <p:sp>
        <p:nvSpPr>
          <p:cNvPr id="15" name="Freeform 45">
            <a:extLst>
              <a:ext uri="{FF2B5EF4-FFF2-40B4-BE49-F238E27FC236}">
                <a16:creationId xmlns:a16="http://schemas.microsoft.com/office/drawing/2014/main" id="{94EC347F-1D52-3E4A-957C-DCB4D9C19556}"/>
              </a:ext>
            </a:extLst>
          </p:cNvPr>
          <p:cNvSpPr>
            <a:spLocks/>
          </p:cNvSpPr>
          <p:nvPr/>
        </p:nvSpPr>
        <p:spPr bwMode="auto">
          <a:xfrm>
            <a:off x="14462181" y="8896117"/>
            <a:ext cx="232836" cy="412316"/>
          </a:xfrm>
          <a:custGeom>
            <a:avLst/>
            <a:gdLst/>
            <a:ahLst/>
            <a:cxnLst>
              <a:cxn ang="0">
                <a:pos x="4" y="21"/>
              </a:cxn>
              <a:cxn ang="0">
                <a:pos x="67" y="84"/>
              </a:cxn>
              <a:cxn ang="0">
                <a:pos x="3" y="148"/>
              </a:cxn>
              <a:cxn ang="0">
                <a:pos x="3" y="148"/>
              </a:cxn>
              <a:cxn ang="0">
                <a:pos x="0" y="156"/>
              </a:cxn>
              <a:cxn ang="0">
                <a:pos x="12" y="168"/>
              </a:cxn>
              <a:cxn ang="0">
                <a:pos x="20" y="165"/>
              </a:cxn>
              <a:cxn ang="0">
                <a:pos x="20" y="165"/>
              </a:cxn>
              <a:cxn ang="0">
                <a:pos x="92" y="93"/>
              </a:cxn>
              <a:cxn ang="0">
                <a:pos x="92" y="93"/>
              </a:cxn>
              <a:cxn ang="0">
                <a:pos x="96" y="84"/>
              </a:cxn>
              <a:cxn ang="0">
                <a:pos x="96" y="84"/>
              </a:cxn>
              <a:cxn ang="0">
                <a:pos x="96" y="84"/>
              </a:cxn>
              <a:cxn ang="0">
                <a:pos x="92" y="75"/>
              </a:cxn>
              <a:cxn ang="0">
                <a:pos x="92" y="75"/>
              </a:cxn>
              <a:cxn ang="0">
                <a:pos x="20" y="3"/>
              </a:cxn>
              <a:cxn ang="0">
                <a:pos x="20" y="3"/>
              </a:cxn>
              <a:cxn ang="0">
                <a:pos x="12" y="0"/>
              </a:cxn>
              <a:cxn ang="0">
                <a:pos x="0" y="12"/>
              </a:cxn>
              <a:cxn ang="0">
                <a:pos x="4" y="21"/>
              </a:cxn>
            </a:cxnLst>
            <a:rect l="0" t="0" r="r" b="b"/>
            <a:pathLst>
              <a:path w="96" h="168">
                <a:moveTo>
                  <a:pt x="4" y="21"/>
                </a:moveTo>
                <a:cubicBezTo>
                  <a:pt x="67" y="84"/>
                  <a:pt x="67" y="84"/>
                  <a:pt x="67" y="84"/>
                </a:cubicBezTo>
                <a:cubicBezTo>
                  <a:pt x="3" y="148"/>
                  <a:pt x="3" y="148"/>
                  <a:pt x="3" y="148"/>
                </a:cubicBezTo>
                <a:cubicBezTo>
                  <a:pt x="3" y="148"/>
                  <a:pt x="3" y="148"/>
                  <a:pt x="3" y="148"/>
                </a:cubicBezTo>
                <a:cubicBezTo>
                  <a:pt x="1" y="150"/>
                  <a:pt x="0" y="153"/>
                  <a:pt x="0" y="156"/>
                </a:cubicBezTo>
                <a:cubicBezTo>
                  <a:pt x="0" y="163"/>
                  <a:pt x="5" y="168"/>
                  <a:pt x="12" y="168"/>
                </a:cubicBezTo>
                <a:cubicBezTo>
                  <a:pt x="15" y="168"/>
                  <a:pt x="18" y="167"/>
                  <a:pt x="20" y="165"/>
                </a:cubicBezTo>
                <a:cubicBezTo>
                  <a:pt x="20" y="165"/>
                  <a:pt x="20" y="165"/>
                  <a:pt x="20" y="165"/>
                </a:cubicBezTo>
                <a:cubicBezTo>
                  <a:pt x="92" y="93"/>
                  <a:pt x="92" y="93"/>
                  <a:pt x="92" y="93"/>
                </a:cubicBezTo>
                <a:cubicBezTo>
                  <a:pt x="92" y="93"/>
                  <a:pt x="92" y="93"/>
                  <a:pt x="92" y="93"/>
                </a:cubicBezTo>
                <a:cubicBezTo>
                  <a:pt x="95" y="90"/>
                  <a:pt x="96" y="87"/>
                  <a:pt x="96" y="84"/>
                </a:cubicBezTo>
                <a:cubicBezTo>
                  <a:pt x="96" y="84"/>
                  <a:pt x="96" y="84"/>
                  <a:pt x="96" y="84"/>
                </a:cubicBezTo>
                <a:cubicBezTo>
                  <a:pt x="96" y="84"/>
                  <a:pt x="96" y="84"/>
                  <a:pt x="96" y="84"/>
                </a:cubicBezTo>
                <a:cubicBezTo>
                  <a:pt x="96" y="81"/>
                  <a:pt x="95" y="77"/>
                  <a:pt x="92" y="75"/>
                </a:cubicBezTo>
                <a:cubicBezTo>
                  <a:pt x="92" y="75"/>
                  <a:pt x="92" y="75"/>
                  <a:pt x="92" y="75"/>
                </a:cubicBezTo>
                <a:cubicBezTo>
                  <a:pt x="20" y="3"/>
                  <a:pt x="20" y="3"/>
                  <a:pt x="20" y="3"/>
                </a:cubicBezTo>
                <a:cubicBezTo>
                  <a:pt x="20" y="3"/>
                  <a:pt x="20" y="3"/>
                  <a:pt x="20" y="3"/>
                </a:cubicBezTo>
                <a:cubicBezTo>
                  <a:pt x="18" y="1"/>
                  <a:pt x="15" y="0"/>
                  <a:pt x="12" y="0"/>
                </a:cubicBezTo>
                <a:cubicBezTo>
                  <a:pt x="5" y="0"/>
                  <a:pt x="0" y="5"/>
                  <a:pt x="0" y="12"/>
                </a:cubicBezTo>
                <a:cubicBezTo>
                  <a:pt x="0" y="16"/>
                  <a:pt x="2" y="19"/>
                  <a:pt x="4" y="21"/>
                </a:cubicBezTo>
              </a:path>
            </a:pathLst>
          </a:custGeom>
          <a:solidFill>
            <a:schemeClr val="tx2">
              <a:lumMod val="50000"/>
            </a:schemeClr>
          </a:solidFill>
          <a:ln w="9525">
            <a:noFill/>
            <a:round/>
            <a:headEnd/>
            <a:tailEnd/>
          </a:ln>
        </p:spPr>
        <p:txBody>
          <a:bodyPr vert="horz" wrap="square" lIns="91440" tIns="45720" rIns="91440" bIns="45720" numCol="1" anchor="t" anchorCtr="0" compatLnSpc="1">
            <a:prstTxWarp prst="textNoShape">
              <a:avLst/>
            </a:prstTxWarp>
          </a:bodyPr>
          <a:lstStyle/>
          <a:p>
            <a:pPr algn="l" defTabSz="1828800" hangingPunct="1">
              <a:defRPr/>
            </a:pPr>
            <a:endParaRPr lang="en-US" sz="1800" b="0" kern="1200" dirty="0">
              <a:solidFill>
                <a:prstClr val="black"/>
              </a:solidFill>
              <a:latin typeface="Calibri" panose="020F0502020204030204"/>
              <a:ea typeface="+mn-ea"/>
              <a:cs typeface="+mn-cs"/>
            </a:endParaRPr>
          </a:p>
        </p:txBody>
      </p:sp>
      <p:sp>
        <p:nvSpPr>
          <p:cNvPr id="19" name="Rectangle 18">
            <a:extLst>
              <a:ext uri="{FF2B5EF4-FFF2-40B4-BE49-F238E27FC236}">
                <a16:creationId xmlns:a16="http://schemas.microsoft.com/office/drawing/2014/main" id="{FD5D761C-559B-8F46-9D10-5ED241F83A43}"/>
              </a:ext>
            </a:extLst>
          </p:cNvPr>
          <p:cNvSpPr/>
          <p:nvPr/>
        </p:nvSpPr>
        <p:spPr>
          <a:xfrm>
            <a:off x="9875302" y="8476784"/>
            <a:ext cx="3510484" cy="1415736"/>
          </a:xfrm>
          <a:prstGeom prst="rect">
            <a:avLst/>
          </a:prstGeom>
        </p:spPr>
        <p:txBody>
          <a:bodyPr wrap="square" lIns="182844" tIns="91422" rIns="182844" bIns="91422">
            <a:spAutoFit/>
          </a:bodyPr>
          <a:lstStyle/>
          <a:p>
            <a:r>
              <a:rPr lang="fr-FR" sz="4000" kern="1200" dirty="0">
                <a:latin typeface="Calibri" panose="020F0502020204030204"/>
              </a:rPr>
              <a:t>Chirurgie ambulatoire </a:t>
            </a:r>
          </a:p>
        </p:txBody>
      </p:sp>
      <p:sp>
        <p:nvSpPr>
          <p:cNvPr id="21" name="Rectangle 20">
            <a:extLst>
              <a:ext uri="{FF2B5EF4-FFF2-40B4-BE49-F238E27FC236}">
                <a16:creationId xmlns:a16="http://schemas.microsoft.com/office/drawing/2014/main" id="{3EDA73D3-18E9-E94A-BFC2-60ABD9AFD940}"/>
              </a:ext>
            </a:extLst>
          </p:cNvPr>
          <p:cNvSpPr/>
          <p:nvPr/>
        </p:nvSpPr>
        <p:spPr>
          <a:xfrm>
            <a:off x="15114609" y="7958280"/>
            <a:ext cx="3927808" cy="2766875"/>
          </a:xfrm>
          <a:prstGeom prst="rect">
            <a:avLst/>
          </a:prstGeom>
        </p:spPr>
        <p:txBody>
          <a:bodyPr wrap="square" lIns="182844" tIns="91422" rIns="182844" bIns="91422">
            <a:spAutoFit/>
          </a:bodyPr>
          <a:lstStyle/>
          <a:p>
            <a:r>
              <a:rPr lang="fr-FR" sz="4000" kern="1200" dirty="0">
                <a:latin typeface="Calibri" panose="020F0502020204030204"/>
              </a:rPr>
              <a:t>Retour à domicile après la chirurgie </a:t>
            </a:r>
          </a:p>
          <a:p>
            <a:pPr algn="l" defTabSz="1828800" hangingPunct="1">
              <a:lnSpc>
                <a:spcPct val="130000"/>
              </a:lnSpc>
              <a:defRPr/>
            </a:pPr>
            <a:endParaRPr lang="en-US" sz="4000" b="0" kern="1200" dirty="0">
              <a:solidFill>
                <a:prstClr val="white"/>
              </a:solidFill>
              <a:latin typeface="Calibri" panose="020F0502020204030204"/>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ED1E1B3D-A113-214B-8C50-9FB58F4A9D6A}"/>
              </a:ext>
            </a:extLst>
          </p:cNvPr>
          <p:cNvSpPr/>
          <p:nvPr/>
        </p:nvSpPr>
        <p:spPr>
          <a:xfrm flipH="1">
            <a:off x="4233858" y="8504941"/>
            <a:ext cx="3227174" cy="1323439"/>
          </a:xfrm>
          <a:prstGeom prst="rect">
            <a:avLst/>
          </a:prstGeom>
        </p:spPr>
        <p:txBody>
          <a:bodyPr wrap="square">
            <a:spAutoFit/>
          </a:bodyPr>
          <a:lstStyle/>
          <a:p>
            <a:pPr algn="l" defTabSz="1828800" hangingPunct="1">
              <a:defRPr/>
            </a:pPr>
            <a:r>
              <a:rPr lang="fr-FR" sz="4000" kern="1200" dirty="0">
                <a:solidFill>
                  <a:prstClr val="black"/>
                </a:solidFill>
                <a:latin typeface="Calibri" panose="020F0502020204030204"/>
                <a:ea typeface="+mn-ea"/>
                <a:cs typeface="+mn-cs"/>
              </a:rPr>
              <a:t>Préparation à la chirurgie</a:t>
            </a:r>
          </a:p>
        </p:txBody>
      </p:sp>
      <p:cxnSp>
        <p:nvCxnSpPr>
          <p:cNvPr id="57" name="Connecteur droit avec flèche 56">
            <a:extLst>
              <a:ext uri="{FF2B5EF4-FFF2-40B4-BE49-F238E27FC236}">
                <a16:creationId xmlns:a16="http://schemas.microsoft.com/office/drawing/2014/main" id="{7C5E0D7D-5535-D64C-A974-E0CCDECAC8D8}"/>
              </a:ext>
            </a:extLst>
          </p:cNvPr>
          <p:cNvCxnSpPr>
            <a:cxnSpLocks/>
          </p:cNvCxnSpPr>
          <p:nvPr/>
        </p:nvCxnSpPr>
        <p:spPr>
          <a:xfrm flipV="1">
            <a:off x="6306026" y="6271636"/>
            <a:ext cx="0" cy="1341736"/>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67" name="Rectangle 66">
            <a:extLst>
              <a:ext uri="{FF2B5EF4-FFF2-40B4-BE49-F238E27FC236}">
                <a16:creationId xmlns:a16="http://schemas.microsoft.com/office/drawing/2014/main" id="{51ECE885-31EE-9042-A2BC-652C95DFB150}"/>
              </a:ext>
            </a:extLst>
          </p:cNvPr>
          <p:cNvSpPr/>
          <p:nvPr/>
        </p:nvSpPr>
        <p:spPr>
          <a:xfrm>
            <a:off x="2689244" y="5026606"/>
            <a:ext cx="4685588" cy="119056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9420" tIns="109710" rIns="219420" bIns="109710" rtlCol="0" anchor="ctr"/>
          <a:lstStyle/>
          <a:p>
            <a:pPr algn="l" defTabSz="1828800" hangingPunct="1">
              <a:defRPr/>
            </a:pPr>
            <a:endParaRPr lang="bg-BG" sz="1800" b="0" kern="1200" dirty="0">
              <a:solidFill>
                <a:prstClr val="white"/>
              </a:solidFill>
              <a:latin typeface="Calibri Light"/>
            </a:endParaRPr>
          </a:p>
        </p:txBody>
      </p:sp>
      <p:cxnSp>
        <p:nvCxnSpPr>
          <p:cNvPr id="68" name="Connecteur droit 67">
            <a:extLst>
              <a:ext uri="{FF2B5EF4-FFF2-40B4-BE49-F238E27FC236}">
                <a16:creationId xmlns:a16="http://schemas.microsoft.com/office/drawing/2014/main" id="{4F775349-C304-E140-BF29-7FC79507DA36}"/>
              </a:ext>
            </a:extLst>
          </p:cNvPr>
          <p:cNvCxnSpPr>
            <a:cxnSpLocks/>
          </p:cNvCxnSpPr>
          <p:nvPr/>
        </p:nvCxnSpPr>
        <p:spPr>
          <a:xfrm flipV="1">
            <a:off x="2336877" y="13020404"/>
            <a:ext cx="17341553" cy="39799"/>
          </a:xfrm>
          <a:prstGeom prst="line">
            <a:avLst/>
          </a:prstGeom>
          <a:noFill/>
          <a:ln w="73025"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69" name="Connecteur droit avec flèche 68">
            <a:extLst>
              <a:ext uri="{FF2B5EF4-FFF2-40B4-BE49-F238E27FC236}">
                <a16:creationId xmlns:a16="http://schemas.microsoft.com/office/drawing/2014/main" id="{0950A8FA-1474-0246-85C8-5451725095F0}"/>
              </a:ext>
            </a:extLst>
          </p:cNvPr>
          <p:cNvCxnSpPr>
            <a:cxnSpLocks/>
          </p:cNvCxnSpPr>
          <p:nvPr/>
        </p:nvCxnSpPr>
        <p:spPr>
          <a:xfrm flipH="1" flipV="1">
            <a:off x="19585103" y="10413158"/>
            <a:ext cx="50696" cy="2568892"/>
          </a:xfrm>
          <a:prstGeom prst="straightConnector1">
            <a:avLst/>
          </a:prstGeom>
          <a:noFill/>
          <a:ln w="635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82" name="Rectangle 81">
            <a:extLst>
              <a:ext uri="{FF2B5EF4-FFF2-40B4-BE49-F238E27FC236}">
                <a16:creationId xmlns:a16="http://schemas.microsoft.com/office/drawing/2014/main" id="{B2DC9E22-017C-0C44-8BC5-EA5AB3E90968}"/>
              </a:ext>
            </a:extLst>
          </p:cNvPr>
          <p:cNvSpPr/>
          <p:nvPr/>
        </p:nvSpPr>
        <p:spPr>
          <a:xfrm>
            <a:off x="2206490" y="2129548"/>
            <a:ext cx="18129856" cy="135200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9420" tIns="109710" rIns="219420" bIns="109710" rtlCol="0" anchor="ctr"/>
          <a:lstStyle/>
          <a:p>
            <a:pPr algn="l" defTabSz="1828800" hangingPunct="1">
              <a:defRPr/>
            </a:pPr>
            <a:endParaRPr lang="bg-BG" sz="1800" b="0" kern="1200" dirty="0">
              <a:solidFill>
                <a:prstClr val="white"/>
              </a:solidFill>
              <a:latin typeface="Calibri Light"/>
            </a:endParaRPr>
          </a:p>
        </p:txBody>
      </p:sp>
      <p:sp>
        <p:nvSpPr>
          <p:cNvPr id="102" name="Rectangle 101">
            <a:extLst>
              <a:ext uri="{FF2B5EF4-FFF2-40B4-BE49-F238E27FC236}">
                <a16:creationId xmlns:a16="http://schemas.microsoft.com/office/drawing/2014/main" id="{93459CC4-B51E-244E-A069-0A1570EF37B6}"/>
              </a:ext>
            </a:extLst>
          </p:cNvPr>
          <p:cNvSpPr/>
          <p:nvPr/>
        </p:nvSpPr>
        <p:spPr>
          <a:xfrm>
            <a:off x="3248043" y="2268767"/>
            <a:ext cx="15895698" cy="646331"/>
          </a:xfrm>
          <a:prstGeom prst="rect">
            <a:avLst/>
          </a:prstGeom>
        </p:spPr>
        <p:txBody>
          <a:bodyPr wrap="none">
            <a:spAutoFit/>
          </a:bodyPr>
          <a:lstStyle/>
          <a:p>
            <a:r>
              <a:rPr lang="fr-FR" sz="3600" kern="1200" dirty="0">
                <a:solidFill>
                  <a:prstClr val="white"/>
                </a:solidFill>
              </a:rPr>
              <a:t>Comité d’amélioration continue de la qualité et de la sécurité des soins </a:t>
            </a:r>
          </a:p>
        </p:txBody>
      </p:sp>
      <p:sp>
        <p:nvSpPr>
          <p:cNvPr id="104" name="Rectangle 103">
            <a:extLst>
              <a:ext uri="{FF2B5EF4-FFF2-40B4-BE49-F238E27FC236}">
                <a16:creationId xmlns:a16="http://schemas.microsoft.com/office/drawing/2014/main" id="{B25E2A5A-7F5E-B64C-916A-70F98F496A87}"/>
              </a:ext>
            </a:extLst>
          </p:cNvPr>
          <p:cNvSpPr/>
          <p:nvPr/>
        </p:nvSpPr>
        <p:spPr>
          <a:xfrm>
            <a:off x="3218373" y="4996062"/>
            <a:ext cx="3549370" cy="1077218"/>
          </a:xfrm>
          <a:prstGeom prst="rect">
            <a:avLst/>
          </a:prstGeom>
        </p:spPr>
        <p:txBody>
          <a:bodyPr wrap="none">
            <a:spAutoFit/>
          </a:bodyPr>
          <a:lstStyle/>
          <a:p>
            <a:pPr defTabSz="1828800" hangingPunct="1">
              <a:defRPr/>
            </a:pPr>
            <a:r>
              <a:rPr lang="fr-FR" sz="3200" kern="1200" dirty="0">
                <a:solidFill>
                  <a:prstClr val="black"/>
                </a:solidFill>
                <a:latin typeface="Calibri" panose="020F0502020204030204"/>
                <a:ea typeface="+mn-ea"/>
                <a:cs typeface="+mn-cs"/>
              </a:rPr>
              <a:t>Mesure de </a:t>
            </a:r>
          </a:p>
          <a:p>
            <a:pPr defTabSz="1828800" hangingPunct="1">
              <a:defRPr/>
            </a:pPr>
            <a:r>
              <a:rPr lang="fr-FR" sz="3200" kern="1200" dirty="0">
                <a:solidFill>
                  <a:prstClr val="black"/>
                </a:solidFill>
                <a:latin typeface="Calibri" panose="020F0502020204030204"/>
                <a:ea typeface="+mn-ea"/>
                <a:cs typeface="+mn-cs"/>
              </a:rPr>
              <a:t>l’expérience patient</a:t>
            </a:r>
          </a:p>
        </p:txBody>
      </p:sp>
      <p:cxnSp>
        <p:nvCxnSpPr>
          <p:cNvPr id="109" name="Connecteur droit 108">
            <a:extLst>
              <a:ext uri="{FF2B5EF4-FFF2-40B4-BE49-F238E27FC236}">
                <a16:creationId xmlns:a16="http://schemas.microsoft.com/office/drawing/2014/main" id="{C97F7CF2-06BA-9246-885A-28BEC8DF7129}"/>
              </a:ext>
            </a:extLst>
          </p:cNvPr>
          <p:cNvCxnSpPr/>
          <p:nvPr/>
        </p:nvCxnSpPr>
        <p:spPr>
          <a:xfrm flipV="1">
            <a:off x="47371006" y="20423720"/>
            <a:ext cx="0" cy="438435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10" name="Connecteur droit 109">
            <a:extLst>
              <a:ext uri="{FF2B5EF4-FFF2-40B4-BE49-F238E27FC236}">
                <a16:creationId xmlns:a16="http://schemas.microsoft.com/office/drawing/2014/main" id="{8357A208-FBB5-E945-A844-09D329E82DF5}"/>
              </a:ext>
            </a:extLst>
          </p:cNvPr>
          <p:cNvCxnSpPr/>
          <p:nvPr/>
        </p:nvCxnSpPr>
        <p:spPr>
          <a:xfrm flipV="1">
            <a:off x="47675806" y="20728520"/>
            <a:ext cx="0" cy="438435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11" name="Connecteur droit 110">
            <a:extLst>
              <a:ext uri="{FF2B5EF4-FFF2-40B4-BE49-F238E27FC236}">
                <a16:creationId xmlns:a16="http://schemas.microsoft.com/office/drawing/2014/main" id="{2205CED5-C6D9-3349-A3ED-2D97A3EEC0C0}"/>
              </a:ext>
            </a:extLst>
          </p:cNvPr>
          <p:cNvCxnSpPr/>
          <p:nvPr/>
        </p:nvCxnSpPr>
        <p:spPr>
          <a:xfrm flipV="1">
            <a:off x="47980606" y="21033320"/>
            <a:ext cx="0" cy="438435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12" name="Connecteur droit 111">
            <a:extLst>
              <a:ext uri="{FF2B5EF4-FFF2-40B4-BE49-F238E27FC236}">
                <a16:creationId xmlns:a16="http://schemas.microsoft.com/office/drawing/2014/main" id="{08950383-D85A-3641-B89A-EA72D607F4F8}"/>
              </a:ext>
            </a:extLst>
          </p:cNvPr>
          <p:cNvCxnSpPr/>
          <p:nvPr/>
        </p:nvCxnSpPr>
        <p:spPr>
          <a:xfrm flipV="1">
            <a:off x="48285406" y="21338120"/>
            <a:ext cx="0" cy="438435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77" name="Titre 2">
            <a:extLst>
              <a:ext uri="{FF2B5EF4-FFF2-40B4-BE49-F238E27FC236}">
                <a16:creationId xmlns:a16="http://schemas.microsoft.com/office/drawing/2014/main" id="{BDEB4576-2C0A-DE4C-A748-D48542EE5F30}"/>
              </a:ext>
            </a:extLst>
          </p:cNvPr>
          <p:cNvSpPr txBox="1">
            <a:spLocks/>
          </p:cNvSpPr>
          <p:nvPr/>
        </p:nvSpPr>
        <p:spPr>
          <a:xfrm>
            <a:off x="1386479" y="775811"/>
            <a:ext cx="19847786" cy="1025526"/>
          </a:xfrm>
          <a:prstGeom prst="rect">
            <a:avLst/>
          </a:prstGeom>
        </p:spPr>
        <p:txBody>
          <a:bodyPr vert="horz" lIns="182880" tIns="91440" rIns="182880" bIns="9144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25500" hangingPunct="0"/>
            <a:r>
              <a:rPr lang="fr-FR" sz="5600" dirty="0">
                <a:solidFill>
                  <a:srgbClr val="000000"/>
                </a:solidFill>
                <a:latin typeface="Helvetica Neue"/>
                <a:ea typeface="Helvetica Neue"/>
                <a:cs typeface="Helvetica Neue"/>
              </a:rPr>
              <a:t>Gouvernance du programme de chirurgie ambulatoire </a:t>
            </a:r>
          </a:p>
        </p:txBody>
      </p:sp>
      <p:cxnSp>
        <p:nvCxnSpPr>
          <p:cNvPr id="108" name="Connecteur droit avec flèche 107">
            <a:extLst>
              <a:ext uri="{FF2B5EF4-FFF2-40B4-BE49-F238E27FC236}">
                <a16:creationId xmlns:a16="http://schemas.microsoft.com/office/drawing/2014/main" id="{4E63F48D-48EC-F944-9F94-A913106EF89D}"/>
              </a:ext>
            </a:extLst>
          </p:cNvPr>
          <p:cNvCxnSpPr>
            <a:cxnSpLocks/>
          </p:cNvCxnSpPr>
          <p:nvPr/>
        </p:nvCxnSpPr>
        <p:spPr>
          <a:xfrm flipV="1">
            <a:off x="2360940" y="10475841"/>
            <a:ext cx="0" cy="2526086"/>
          </a:xfrm>
          <a:prstGeom prst="straightConnector1">
            <a:avLst/>
          </a:prstGeom>
          <a:noFill/>
          <a:ln w="635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07" name="ZoneTexte 106">
            <a:extLst>
              <a:ext uri="{FF2B5EF4-FFF2-40B4-BE49-F238E27FC236}">
                <a16:creationId xmlns:a16="http://schemas.microsoft.com/office/drawing/2014/main" id="{B556F6C9-01A7-BC4D-97F5-D0574B226DF7}"/>
              </a:ext>
            </a:extLst>
          </p:cNvPr>
          <p:cNvSpPr txBox="1"/>
          <p:nvPr/>
        </p:nvSpPr>
        <p:spPr>
          <a:xfrm>
            <a:off x="2938638" y="4111758"/>
            <a:ext cx="1647731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FR" sz="3200" kern="1200" dirty="0"/>
              <a:t>Mesure de l’expérience parcours (PREMS) </a:t>
            </a:r>
          </a:p>
        </p:txBody>
      </p:sp>
      <p:cxnSp>
        <p:nvCxnSpPr>
          <p:cNvPr id="58" name="Connecteur droit avec flèche 57">
            <a:extLst>
              <a:ext uri="{FF2B5EF4-FFF2-40B4-BE49-F238E27FC236}">
                <a16:creationId xmlns:a16="http://schemas.microsoft.com/office/drawing/2014/main" id="{08258D7F-40BA-C447-8E3C-A78AFD1EB551}"/>
              </a:ext>
            </a:extLst>
          </p:cNvPr>
          <p:cNvCxnSpPr>
            <a:cxnSpLocks/>
          </p:cNvCxnSpPr>
          <p:nvPr/>
        </p:nvCxnSpPr>
        <p:spPr>
          <a:xfrm flipH="1">
            <a:off x="2147977" y="4434932"/>
            <a:ext cx="4854402"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14" name="Connecteur droit avec flèche 113">
            <a:extLst>
              <a:ext uri="{FF2B5EF4-FFF2-40B4-BE49-F238E27FC236}">
                <a16:creationId xmlns:a16="http://schemas.microsoft.com/office/drawing/2014/main" id="{9ED612E9-75B8-3F4C-BA53-08FCB85B7BC2}"/>
              </a:ext>
            </a:extLst>
          </p:cNvPr>
          <p:cNvCxnSpPr>
            <a:cxnSpLocks/>
          </p:cNvCxnSpPr>
          <p:nvPr/>
        </p:nvCxnSpPr>
        <p:spPr>
          <a:xfrm>
            <a:off x="15376358" y="4461438"/>
            <a:ext cx="4936086"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27" name="Groupe 26">
            <a:extLst>
              <a:ext uri="{FF2B5EF4-FFF2-40B4-BE49-F238E27FC236}">
                <a16:creationId xmlns:a16="http://schemas.microsoft.com/office/drawing/2014/main" id="{27EC3930-5963-304D-8257-765A6AC1E25C}"/>
              </a:ext>
            </a:extLst>
          </p:cNvPr>
          <p:cNvGrpSpPr/>
          <p:nvPr/>
        </p:nvGrpSpPr>
        <p:grpSpPr>
          <a:xfrm>
            <a:off x="8440693" y="5013354"/>
            <a:ext cx="4685588" cy="1190568"/>
            <a:chOff x="1387693" y="2536496"/>
            <a:chExt cx="2342794" cy="595284"/>
          </a:xfrm>
        </p:grpSpPr>
        <p:sp>
          <p:nvSpPr>
            <p:cNvPr id="115" name="Rectangle 114">
              <a:extLst>
                <a:ext uri="{FF2B5EF4-FFF2-40B4-BE49-F238E27FC236}">
                  <a16:creationId xmlns:a16="http://schemas.microsoft.com/office/drawing/2014/main" id="{364F05C8-5F1C-D448-8040-EF5E429954C7}"/>
                </a:ext>
              </a:extLst>
            </p:cNvPr>
            <p:cNvSpPr/>
            <p:nvPr/>
          </p:nvSpPr>
          <p:spPr>
            <a:xfrm>
              <a:off x="1387693" y="2536496"/>
              <a:ext cx="2342794" cy="5952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9420" tIns="109710" rIns="219420" bIns="109710" rtlCol="0" anchor="ctr"/>
            <a:lstStyle/>
            <a:p>
              <a:pPr algn="l" defTabSz="1828800" hangingPunct="1">
                <a:defRPr/>
              </a:pPr>
              <a:endParaRPr lang="bg-BG" sz="1800" b="0" kern="1200" dirty="0">
                <a:solidFill>
                  <a:prstClr val="white"/>
                </a:solidFill>
                <a:latin typeface="Calibri Light"/>
              </a:endParaRPr>
            </a:p>
          </p:txBody>
        </p:sp>
        <p:sp>
          <p:nvSpPr>
            <p:cNvPr id="116" name="Rectangle 115">
              <a:extLst>
                <a:ext uri="{FF2B5EF4-FFF2-40B4-BE49-F238E27FC236}">
                  <a16:creationId xmlns:a16="http://schemas.microsoft.com/office/drawing/2014/main" id="{4246034A-BC1C-2141-830A-5D52054F02D0}"/>
                </a:ext>
              </a:extLst>
            </p:cNvPr>
            <p:cNvSpPr/>
            <p:nvPr/>
          </p:nvSpPr>
          <p:spPr>
            <a:xfrm>
              <a:off x="1651744" y="2541102"/>
              <a:ext cx="1775711" cy="538609"/>
            </a:xfrm>
            <a:prstGeom prst="rect">
              <a:avLst/>
            </a:prstGeom>
          </p:spPr>
          <p:txBody>
            <a:bodyPr wrap="none">
              <a:spAutoFit/>
            </a:bodyPr>
            <a:lstStyle/>
            <a:p>
              <a:pPr defTabSz="1828800" hangingPunct="1">
                <a:defRPr/>
              </a:pPr>
              <a:r>
                <a:rPr lang="fr-FR" sz="3200" kern="1200" dirty="0">
                  <a:solidFill>
                    <a:prstClr val="black"/>
                  </a:solidFill>
                  <a:latin typeface="Calibri" panose="020F0502020204030204"/>
                  <a:ea typeface="+mn-ea"/>
                  <a:cs typeface="+mn-cs"/>
                </a:rPr>
                <a:t>Mesure de </a:t>
              </a:r>
            </a:p>
            <a:p>
              <a:pPr defTabSz="1828800" hangingPunct="1">
                <a:defRPr/>
              </a:pPr>
              <a:r>
                <a:rPr lang="fr-FR" sz="3200" kern="1200" dirty="0">
                  <a:solidFill>
                    <a:prstClr val="black"/>
                  </a:solidFill>
                  <a:latin typeface="Calibri" panose="020F0502020204030204"/>
                  <a:ea typeface="+mn-ea"/>
                  <a:cs typeface="+mn-cs"/>
                </a:rPr>
                <a:t>l’expérience patient</a:t>
              </a:r>
            </a:p>
          </p:txBody>
        </p:sp>
      </p:grpSp>
      <p:sp>
        <p:nvSpPr>
          <p:cNvPr id="117" name="Rectangle 116">
            <a:extLst>
              <a:ext uri="{FF2B5EF4-FFF2-40B4-BE49-F238E27FC236}">
                <a16:creationId xmlns:a16="http://schemas.microsoft.com/office/drawing/2014/main" id="{1DD3A14F-493D-F741-A5A2-39038E2DBC9E}"/>
              </a:ext>
            </a:extLst>
          </p:cNvPr>
          <p:cNvSpPr/>
          <p:nvPr/>
        </p:nvSpPr>
        <p:spPr>
          <a:xfrm>
            <a:off x="14483682" y="5013354"/>
            <a:ext cx="4685588" cy="119056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9420" tIns="109710" rIns="219420" bIns="109710" rtlCol="0" anchor="ctr"/>
          <a:lstStyle/>
          <a:p>
            <a:pPr algn="l" defTabSz="1828800" hangingPunct="1">
              <a:defRPr/>
            </a:pPr>
            <a:endParaRPr lang="bg-BG" sz="1800" b="0" kern="1200" dirty="0">
              <a:solidFill>
                <a:prstClr val="white"/>
              </a:solidFill>
              <a:latin typeface="Calibri Light"/>
            </a:endParaRPr>
          </a:p>
        </p:txBody>
      </p:sp>
      <p:sp>
        <p:nvSpPr>
          <p:cNvPr id="118" name="Rectangle 117">
            <a:extLst>
              <a:ext uri="{FF2B5EF4-FFF2-40B4-BE49-F238E27FC236}">
                <a16:creationId xmlns:a16="http://schemas.microsoft.com/office/drawing/2014/main" id="{38409E43-7E73-474A-9341-B685DFB1000F}"/>
              </a:ext>
            </a:extLst>
          </p:cNvPr>
          <p:cNvSpPr/>
          <p:nvPr/>
        </p:nvSpPr>
        <p:spPr>
          <a:xfrm>
            <a:off x="15011785" y="5002688"/>
            <a:ext cx="3551421" cy="1077218"/>
          </a:xfrm>
          <a:prstGeom prst="rect">
            <a:avLst/>
          </a:prstGeom>
        </p:spPr>
        <p:txBody>
          <a:bodyPr wrap="none">
            <a:spAutoFit/>
          </a:bodyPr>
          <a:lstStyle/>
          <a:p>
            <a:pPr defTabSz="1828800" hangingPunct="1">
              <a:defRPr/>
            </a:pPr>
            <a:r>
              <a:rPr lang="fr-FR" sz="3200" kern="1200" dirty="0">
                <a:solidFill>
                  <a:prstClr val="black"/>
                </a:solidFill>
                <a:latin typeface="Calibri" panose="020F0502020204030204"/>
                <a:ea typeface="+mn-ea"/>
                <a:cs typeface="+mn-cs"/>
              </a:rPr>
              <a:t>Mesure de </a:t>
            </a:r>
          </a:p>
          <a:p>
            <a:pPr defTabSz="1828800" hangingPunct="1">
              <a:defRPr/>
            </a:pPr>
            <a:r>
              <a:rPr lang="fr-FR" sz="3200" kern="1200" dirty="0">
                <a:solidFill>
                  <a:prstClr val="black"/>
                </a:solidFill>
                <a:latin typeface="Calibri" panose="020F0502020204030204"/>
                <a:ea typeface="+mn-ea"/>
                <a:cs typeface="+mn-cs"/>
              </a:rPr>
              <a:t>l’expérience patient</a:t>
            </a:r>
          </a:p>
        </p:txBody>
      </p:sp>
      <p:cxnSp>
        <p:nvCxnSpPr>
          <p:cNvPr id="119" name="Connecteur droit avec flèche 118">
            <a:extLst>
              <a:ext uri="{FF2B5EF4-FFF2-40B4-BE49-F238E27FC236}">
                <a16:creationId xmlns:a16="http://schemas.microsoft.com/office/drawing/2014/main" id="{09AE2ED3-BEED-2946-9995-DF8448FFE3AA}"/>
              </a:ext>
            </a:extLst>
          </p:cNvPr>
          <p:cNvCxnSpPr>
            <a:cxnSpLocks/>
          </p:cNvCxnSpPr>
          <p:nvPr/>
        </p:nvCxnSpPr>
        <p:spPr>
          <a:xfrm flipV="1">
            <a:off x="10745504" y="6278264"/>
            <a:ext cx="0" cy="1341736"/>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20" name="Connecteur droit avec flèche 119">
            <a:extLst>
              <a:ext uri="{FF2B5EF4-FFF2-40B4-BE49-F238E27FC236}">
                <a16:creationId xmlns:a16="http://schemas.microsoft.com/office/drawing/2014/main" id="{BDABDA73-1CE8-B341-89F7-A6EA2FC7E80A}"/>
              </a:ext>
            </a:extLst>
          </p:cNvPr>
          <p:cNvCxnSpPr>
            <a:cxnSpLocks/>
          </p:cNvCxnSpPr>
          <p:nvPr/>
        </p:nvCxnSpPr>
        <p:spPr>
          <a:xfrm flipV="1">
            <a:off x="16682478" y="6306400"/>
            <a:ext cx="0" cy="1341736"/>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41" name="Rectangle 40">
            <a:extLst>
              <a:ext uri="{FF2B5EF4-FFF2-40B4-BE49-F238E27FC236}">
                <a16:creationId xmlns:a16="http://schemas.microsoft.com/office/drawing/2014/main" id="{A28AFE52-DB2A-F94F-A91A-ED62270BF597}"/>
              </a:ext>
            </a:extLst>
          </p:cNvPr>
          <p:cNvSpPr/>
          <p:nvPr/>
        </p:nvSpPr>
        <p:spPr>
          <a:xfrm>
            <a:off x="19985265" y="7142565"/>
            <a:ext cx="4282090" cy="387989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9420" tIns="109710" rIns="219420" bIns="109710" rtlCol="0" anchor="ctr"/>
          <a:lstStyle/>
          <a:p>
            <a:pPr defTabSz="1828800" hangingPunct="1">
              <a:defRPr/>
            </a:pPr>
            <a:r>
              <a:rPr lang="fr-FR" sz="3600" kern="1200" dirty="0">
                <a:solidFill>
                  <a:prstClr val="black"/>
                </a:solidFill>
              </a:rPr>
              <a:t>Mesure des résultats par le patient</a:t>
            </a:r>
          </a:p>
          <a:p>
            <a:pPr defTabSz="1828800" hangingPunct="1">
              <a:defRPr/>
            </a:pPr>
            <a:r>
              <a:rPr lang="fr-FR" sz="3600" kern="1200" dirty="0">
                <a:solidFill>
                  <a:prstClr val="black"/>
                </a:solidFill>
              </a:rPr>
              <a:t>(PROMS)</a:t>
            </a:r>
          </a:p>
        </p:txBody>
      </p:sp>
      <p:grpSp>
        <p:nvGrpSpPr>
          <p:cNvPr id="56" name="Groupe 55">
            <a:extLst>
              <a:ext uri="{FF2B5EF4-FFF2-40B4-BE49-F238E27FC236}">
                <a16:creationId xmlns:a16="http://schemas.microsoft.com/office/drawing/2014/main" id="{F0166AD4-0019-CD4F-88FE-10BDA8D08F32}"/>
              </a:ext>
            </a:extLst>
          </p:cNvPr>
          <p:cNvGrpSpPr/>
          <p:nvPr/>
        </p:nvGrpSpPr>
        <p:grpSpPr>
          <a:xfrm>
            <a:off x="3145909" y="11610473"/>
            <a:ext cx="15062574" cy="1091734"/>
            <a:chOff x="1572954" y="5805236"/>
            <a:chExt cx="7531287" cy="545867"/>
          </a:xfrm>
        </p:grpSpPr>
        <p:sp>
          <p:nvSpPr>
            <p:cNvPr id="59" name="Freeform 31">
              <a:extLst>
                <a:ext uri="{FF2B5EF4-FFF2-40B4-BE49-F238E27FC236}">
                  <a16:creationId xmlns:a16="http://schemas.microsoft.com/office/drawing/2014/main" id="{58E2496D-415C-DC4A-BC84-9AA97443DBF1}"/>
                </a:ext>
              </a:extLst>
            </p:cNvPr>
            <p:cNvSpPr>
              <a:spLocks noEditPoints="1"/>
            </p:cNvSpPr>
            <p:nvPr/>
          </p:nvSpPr>
          <p:spPr bwMode="auto">
            <a:xfrm>
              <a:off x="1572954" y="5832713"/>
              <a:ext cx="517235" cy="518390"/>
            </a:xfrm>
            <a:custGeom>
              <a:avLst/>
              <a:gdLst>
                <a:gd name="T0" fmla="*/ 140 w 280"/>
                <a:gd name="T1" fmla="*/ 0 h 280"/>
                <a:gd name="T2" fmla="*/ 0 w 280"/>
                <a:gd name="T3" fmla="*/ 140 h 280"/>
                <a:gd name="T4" fmla="*/ 140 w 280"/>
                <a:gd name="T5" fmla="*/ 280 h 280"/>
                <a:gd name="T6" fmla="*/ 280 w 280"/>
                <a:gd name="T7" fmla="*/ 140 h 280"/>
                <a:gd name="T8" fmla="*/ 140 w 280"/>
                <a:gd name="T9" fmla="*/ 0 h 280"/>
                <a:gd name="T10" fmla="*/ 185 w 280"/>
                <a:gd name="T11" fmla="*/ 69 h 280"/>
                <a:gd name="T12" fmla="*/ 211 w 280"/>
                <a:gd name="T13" fmla="*/ 95 h 280"/>
                <a:gd name="T14" fmla="*/ 185 w 280"/>
                <a:gd name="T15" fmla="*/ 122 h 280"/>
                <a:gd name="T16" fmla="*/ 174 w 280"/>
                <a:gd name="T17" fmla="*/ 119 h 280"/>
                <a:gd name="T18" fmla="*/ 158 w 280"/>
                <a:gd name="T19" fmla="*/ 95 h 280"/>
                <a:gd name="T20" fmla="*/ 185 w 280"/>
                <a:gd name="T21" fmla="*/ 69 h 280"/>
                <a:gd name="T22" fmla="*/ 141 w 280"/>
                <a:gd name="T23" fmla="*/ 96 h 280"/>
                <a:gd name="T24" fmla="*/ 167 w 280"/>
                <a:gd name="T25" fmla="*/ 123 h 280"/>
                <a:gd name="T26" fmla="*/ 141 w 280"/>
                <a:gd name="T27" fmla="*/ 149 h 280"/>
                <a:gd name="T28" fmla="*/ 115 w 280"/>
                <a:gd name="T29" fmla="*/ 123 h 280"/>
                <a:gd name="T30" fmla="*/ 141 w 280"/>
                <a:gd name="T31" fmla="*/ 96 h 280"/>
                <a:gd name="T32" fmla="*/ 95 w 280"/>
                <a:gd name="T33" fmla="*/ 69 h 280"/>
                <a:gd name="T34" fmla="*/ 121 w 280"/>
                <a:gd name="T35" fmla="*/ 95 h 280"/>
                <a:gd name="T36" fmla="*/ 121 w 280"/>
                <a:gd name="T37" fmla="*/ 97 h 280"/>
                <a:gd name="T38" fmla="*/ 109 w 280"/>
                <a:gd name="T39" fmla="*/ 118 h 280"/>
                <a:gd name="T40" fmla="*/ 95 w 280"/>
                <a:gd name="T41" fmla="*/ 122 h 280"/>
                <a:gd name="T42" fmla="*/ 68 w 280"/>
                <a:gd name="T43" fmla="*/ 95 h 280"/>
                <a:gd name="T44" fmla="*/ 95 w 280"/>
                <a:gd name="T45" fmla="*/ 69 h 280"/>
                <a:gd name="T46" fmla="*/ 90 w 280"/>
                <a:gd name="T47" fmla="*/ 193 h 280"/>
                <a:gd name="T48" fmla="*/ 52 w 280"/>
                <a:gd name="T49" fmla="*/ 186 h 280"/>
                <a:gd name="T50" fmla="*/ 50 w 280"/>
                <a:gd name="T51" fmla="*/ 185 h 280"/>
                <a:gd name="T52" fmla="*/ 50 w 280"/>
                <a:gd name="T53" fmla="*/ 185 h 280"/>
                <a:gd name="T54" fmla="*/ 50 w 280"/>
                <a:gd name="T55" fmla="*/ 157 h 280"/>
                <a:gd name="T56" fmla="*/ 84 w 280"/>
                <a:gd name="T57" fmla="*/ 124 h 280"/>
                <a:gd name="T58" fmla="*/ 106 w 280"/>
                <a:gd name="T59" fmla="*/ 124 h 280"/>
                <a:gd name="T60" fmla="*/ 108 w 280"/>
                <a:gd name="T61" fmla="*/ 124 h 280"/>
                <a:gd name="T62" fmla="*/ 118 w 280"/>
                <a:gd name="T63" fmla="*/ 146 h 280"/>
                <a:gd name="T64" fmla="*/ 90 w 280"/>
                <a:gd name="T65" fmla="*/ 185 h 280"/>
                <a:gd name="T66" fmla="*/ 90 w 280"/>
                <a:gd name="T67" fmla="*/ 193 h 280"/>
                <a:gd name="T68" fmla="*/ 186 w 280"/>
                <a:gd name="T69" fmla="*/ 212 h 280"/>
                <a:gd name="T70" fmla="*/ 186 w 280"/>
                <a:gd name="T71" fmla="*/ 212 h 280"/>
                <a:gd name="T72" fmla="*/ 184 w 280"/>
                <a:gd name="T73" fmla="*/ 213 h 280"/>
                <a:gd name="T74" fmla="*/ 144 w 280"/>
                <a:gd name="T75" fmla="*/ 220 h 280"/>
                <a:gd name="T76" fmla="*/ 98 w 280"/>
                <a:gd name="T77" fmla="*/ 213 h 280"/>
                <a:gd name="T78" fmla="*/ 96 w 280"/>
                <a:gd name="T79" fmla="*/ 212 h 280"/>
                <a:gd name="T80" fmla="*/ 96 w 280"/>
                <a:gd name="T81" fmla="*/ 212 h 280"/>
                <a:gd name="T82" fmla="*/ 96 w 280"/>
                <a:gd name="T83" fmla="*/ 185 h 280"/>
                <a:gd name="T84" fmla="*/ 130 w 280"/>
                <a:gd name="T85" fmla="*/ 151 h 280"/>
                <a:gd name="T86" fmla="*/ 152 w 280"/>
                <a:gd name="T87" fmla="*/ 151 h 280"/>
                <a:gd name="T88" fmla="*/ 186 w 280"/>
                <a:gd name="T89" fmla="*/ 185 h 280"/>
                <a:gd name="T90" fmla="*/ 186 w 280"/>
                <a:gd name="T91" fmla="*/ 212 h 280"/>
                <a:gd name="T92" fmla="*/ 230 w 280"/>
                <a:gd name="T93" fmla="*/ 185 h 280"/>
                <a:gd name="T94" fmla="*/ 230 w 280"/>
                <a:gd name="T95" fmla="*/ 185 h 280"/>
                <a:gd name="T96" fmla="*/ 228 w 280"/>
                <a:gd name="T97" fmla="*/ 186 h 280"/>
                <a:gd name="T98" fmla="*/ 192 w 280"/>
                <a:gd name="T99" fmla="*/ 193 h 280"/>
                <a:gd name="T100" fmla="*/ 192 w 280"/>
                <a:gd name="T101" fmla="*/ 185 h 280"/>
                <a:gd name="T102" fmla="*/ 164 w 280"/>
                <a:gd name="T103" fmla="*/ 146 h 280"/>
                <a:gd name="T104" fmla="*/ 174 w 280"/>
                <a:gd name="T105" fmla="*/ 124 h 280"/>
                <a:gd name="T106" fmla="*/ 196 w 280"/>
                <a:gd name="T107" fmla="*/ 124 h 280"/>
                <a:gd name="T108" fmla="*/ 230 w 280"/>
                <a:gd name="T109" fmla="*/ 157 h 280"/>
                <a:gd name="T110" fmla="*/ 230 w 280"/>
                <a:gd name="T111" fmla="*/ 18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6"/>
            </a:solidFill>
            <a:ln>
              <a:noFill/>
            </a:ln>
          </p:spPr>
          <p:txBody>
            <a:bodyPr vert="horz" wrap="square" lIns="182844" tIns="91422" rIns="182844" bIns="91422" numCol="1" anchor="t" anchorCtr="0" compatLnSpc="1">
              <a:prstTxWarp prst="textNoShape">
                <a:avLst/>
              </a:prstTxWarp>
            </a:bodyPr>
            <a:lstStyle/>
            <a:p>
              <a:pPr algn="l" defTabSz="1828800" hangingPunct="1">
                <a:defRPr/>
              </a:pPr>
              <a:endParaRPr lang="id-ID" sz="1800" b="0" kern="1200">
                <a:solidFill>
                  <a:prstClr val="black"/>
                </a:solidFill>
                <a:latin typeface="Raleway Black"/>
                <a:ea typeface="+mn-ea"/>
                <a:cs typeface="Raleway Black"/>
              </a:endParaRPr>
            </a:p>
          </p:txBody>
        </p:sp>
        <p:sp>
          <p:nvSpPr>
            <p:cNvPr id="60" name="Rectangle 59">
              <a:extLst>
                <a:ext uri="{FF2B5EF4-FFF2-40B4-BE49-F238E27FC236}">
                  <a16:creationId xmlns:a16="http://schemas.microsoft.com/office/drawing/2014/main" id="{4BEE4EF6-F61F-CE4B-92B8-FD23E64E4983}"/>
                </a:ext>
              </a:extLst>
            </p:cNvPr>
            <p:cNvSpPr/>
            <p:nvPr/>
          </p:nvSpPr>
          <p:spPr>
            <a:xfrm>
              <a:off x="2047881" y="5954041"/>
              <a:ext cx="2166311" cy="2082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19420" tIns="109710" rIns="219420" bIns="109710" rtlCol="0" anchor="ctr"/>
            <a:lstStyle/>
            <a:p>
              <a:pPr algn="l" defTabSz="1828800" hangingPunct="1">
                <a:defRPr/>
              </a:pPr>
              <a:r>
                <a:rPr lang="fr-CA" sz="2800" kern="1200" dirty="0">
                  <a:solidFill>
                    <a:prstClr val="black"/>
                  </a:solidFill>
                  <a:latin typeface="Calibri Light"/>
                </a:rPr>
                <a:t>Patients accompagnateurs</a:t>
              </a:r>
              <a:endParaRPr lang="bg-BG" sz="2800" kern="1200" dirty="0">
                <a:solidFill>
                  <a:prstClr val="black"/>
                </a:solidFill>
                <a:latin typeface="Calibri Light"/>
              </a:endParaRPr>
            </a:p>
          </p:txBody>
        </p:sp>
        <p:grpSp>
          <p:nvGrpSpPr>
            <p:cNvPr id="61" name="Groupe 60">
              <a:extLst>
                <a:ext uri="{FF2B5EF4-FFF2-40B4-BE49-F238E27FC236}">
                  <a16:creationId xmlns:a16="http://schemas.microsoft.com/office/drawing/2014/main" id="{1B64D13C-0C69-F049-AD42-B6E3B4510F8F}"/>
                </a:ext>
              </a:extLst>
            </p:cNvPr>
            <p:cNvGrpSpPr/>
            <p:nvPr/>
          </p:nvGrpSpPr>
          <p:grpSpPr>
            <a:xfrm>
              <a:off x="7007085" y="5805236"/>
              <a:ext cx="2097156" cy="455760"/>
              <a:chOff x="5609097" y="2225455"/>
              <a:chExt cx="2097156" cy="455760"/>
            </a:xfrm>
          </p:grpSpPr>
          <p:sp>
            <p:nvSpPr>
              <p:cNvPr id="65" name="Oval 59">
                <a:extLst>
                  <a:ext uri="{FF2B5EF4-FFF2-40B4-BE49-F238E27FC236}">
                    <a16:creationId xmlns:a16="http://schemas.microsoft.com/office/drawing/2014/main" id="{35A21D7D-497A-4346-971F-532BAEB2F6B5}"/>
                  </a:ext>
                </a:extLst>
              </p:cNvPr>
              <p:cNvSpPr/>
              <p:nvPr/>
            </p:nvSpPr>
            <p:spPr bwMode="auto">
              <a:xfrm>
                <a:off x="5609097" y="2225455"/>
                <a:ext cx="473347" cy="455760"/>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l" defTabSz="1218984" hangingPunct="1">
                  <a:defRPr/>
                </a:pPr>
                <a:endParaRPr lang="en-US" sz="1800" b="0" kern="1200" dirty="0">
                  <a:solidFill>
                    <a:prstClr val="black"/>
                  </a:solidFill>
                  <a:latin typeface="Lato Light"/>
                </a:endParaRPr>
              </a:p>
            </p:txBody>
          </p:sp>
          <p:sp>
            <p:nvSpPr>
              <p:cNvPr id="66" name="Freeform 46">
                <a:extLst>
                  <a:ext uri="{FF2B5EF4-FFF2-40B4-BE49-F238E27FC236}">
                    <a16:creationId xmlns:a16="http://schemas.microsoft.com/office/drawing/2014/main" id="{FC9E3637-6417-F048-B836-87DF5598E04A}"/>
                  </a:ext>
                </a:extLst>
              </p:cNvPr>
              <p:cNvSpPr>
                <a:spLocks noChangeArrowheads="1"/>
              </p:cNvSpPr>
              <p:nvPr/>
            </p:nvSpPr>
            <p:spPr bwMode="auto">
              <a:xfrm>
                <a:off x="5687755" y="2288510"/>
                <a:ext cx="310141" cy="295374"/>
              </a:xfrm>
              <a:custGeom>
                <a:avLst/>
                <a:gdLst>
                  <a:gd name="T0" fmla="*/ 363 w 461"/>
                  <a:gd name="T1" fmla="*/ 336 h 443"/>
                  <a:gd name="T2" fmla="*/ 363 w 461"/>
                  <a:gd name="T3" fmla="*/ 336 h 443"/>
                  <a:gd name="T4" fmla="*/ 284 w 461"/>
                  <a:gd name="T5" fmla="*/ 248 h 443"/>
                  <a:gd name="T6" fmla="*/ 310 w 461"/>
                  <a:gd name="T7" fmla="*/ 195 h 443"/>
                  <a:gd name="T8" fmla="*/ 328 w 461"/>
                  <a:gd name="T9" fmla="*/ 151 h 443"/>
                  <a:gd name="T10" fmla="*/ 319 w 461"/>
                  <a:gd name="T11" fmla="*/ 132 h 443"/>
                  <a:gd name="T12" fmla="*/ 328 w 461"/>
                  <a:gd name="T13" fmla="*/ 88 h 443"/>
                  <a:gd name="T14" fmla="*/ 230 w 461"/>
                  <a:gd name="T15" fmla="*/ 0 h 443"/>
                  <a:gd name="T16" fmla="*/ 132 w 461"/>
                  <a:gd name="T17" fmla="*/ 88 h 443"/>
                  <a:gd name="T18" fmla="*/ 141 w 461"/>
                  <a:gd name="T19" fmla="*/ 132 h 443"/>
                  <a:gd name="T20" fmla="*/ 132 w 461"/>
                  <a:gd name="T21" fmla="*/ 151 h 443"/>
                  <a:gd name="T22" fmla="*/ 150 w 461"/>
                  <a:gd name="T23" fmla="*/ 195 h 443"/>
                  <a:gd name="T24" fmla="*/ 177 w 461"/>
                  <a:gd name="T25" fmla="*/ 248 h 443"/>
                  <a:gd name="T26" fmla="*/ 97 w 461"/>
                  <a:gd name="T27" fmla="*/ 336 h 443"/>
                  <a:gd name="T28" fmla="*/ 0 w 461"/>
                  <a:gd name="T29" fmla="*/ 398 h 443"/>
                  <a:gd name="T30" fmla="*/ 0 w 461"/>
                  <a:gd name="T31" fmla="*/ 442 h 443"/>
                  <a:gd name="T32" fmla="*/ 230 w 461"/>
                  <a:gd name="T33" fmla="*/ 442 h 443"/>
                  <a:gd name="T34" fmla="*/ 460 w 461"/>
                  <a:gd name="T35" fmla="*/ 442 h 443"/>
                  <a:gd name="T36" fmla="*/ 460 w 461"/>
                  <a:gd name="T37" fmla="*/ 398 h 443"/>
                  <a:gd name="T38" fmla="*/ 363 w 461"/>
                  <a:gd name="T39" fmla="*/ 33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443">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1828800" hangingPunct="1">
                  <a:defRPr/>
                </a:pPr>
                <a:endParaRPr lang="en-US" sz="1800" b="0" kern="1200" dirty="0">
                  <a:solidFill>
                    <a:prstClr val="black"/>
                  </a:solidFill>
                  <a:latin typeface="Calibri" panose="020F0502020204030204"/>
                  <a:ea typeface="+mn-ea"/>
                  <a:cs typeface="+mn-cs"/>
                </a:endParaRPr>
              </a:p>
            </p:txBody>
          </p:sp>
          <p:sp>
            <p:nvSpPr>
              <p:cNvPr id="70" name="Rectangle 69">
                <a:extLst>
                  <a:ext uri="{FF2B5EF4-FFF2-40B4-BE49-F238E27FC236}">
                    <a16:creationId xmlns:a16="http://schemas.microsoft.com/office/drawing/2014/main" id="{C0FDF1A7-109C-FA41-AFC0-4124E317638E}"/>
                  </a:ext>
                </a:extLst>
              </p:cNvPr>
              <p:cNvSpPr/>
              <p:nvPr/>
            </p:nvSpPr>
            <p:spPr>
              <a:xfrm>
                <a:off x="6028743" y="2352933"/>
                <a:ext cx="1677510" cy="2408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19420" tIns="109710" rIns="219420" bIns="109710" rtlCol="0" anchor="ctr"/>
              <a:lstStyle/>
              <a:p>
                <a:pPr algn="l" defTabSz="1828800" hangingPunct="1">
                  <a:defRPr/>
                </a:pPr>
                <a:r>
                  <a:rPr lang="fr-CA" sz="2800" b="0" kern="1200" dirty="0">
                    <a:solidFill>
                      <a:prstClr val="white"/>
                    </a:solidFill>
                    <a:latin typeface="Calibri Light"/>
                  </a:rPr>
                  <a:t>Patients chercheurs</a:t>
                </a:r>
                <a:endParaRPr lang="bg-BG" sz="2800" b="0" kern="1200" dirty="0">
                  <a:solidFill>
                    <a:prstClr val="white"/>
                  </a:solidFill>
                  <a:latin typeface="Calibri Light"/>
                </a:endParaRPr>
              </a:p>
            </p:txBody>
          </p:sp>
        </p:grpSp>
        <p:sp>
          <p:nvSpPr>
            <p:cNvPr id="62" name="Rectangle 61">
              <a:extLst>
                <a:ext uri="{FF2B5EF4-FFF2-40B4-BE49-F238E27FC236}">
                  <a16:creationId xmlns:a16="http://schemas.microsoft.com/office/drawing/2014/main" id="{7D9041FC-955E-D34A-BBD5-75BD9174BEBB}"/>
                </a:ext>
              </a:extLst>
            </p:cNvPr>
            <p:cNvSpPr/>
            <p:nvPr/>
          </p:nvSpPr>
          <p:spPr>
            <a:xfrm>
              <a:off x="4993177" y="5947414"/>
              <a:ext cx="1666042" cy="20490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219420" tIns="109710" rIns="219420" bIns="109710" rtlCol="0" anchor="ctr"/>
            <a:lstStyle/>
            <a:p>
              <a:pPr algn="l" defTabSz="1828800" hangingPunct="1">
                <a:defRPr/>
              </a:pPr>
              <a:r>
                <a:rPr lang="fr-CA" sz="2800" kern="1200" dirty="0">
                  <a:solidFill>
                    <a:prstClr val="black"/>
                  </a:solidFill>
                  <a:latin typeface="Calibri Light"/>
                </a:rPr>
                <a:t>Patients formateurs</a:t>
              </a:r>
              <a:endParaRPr lang="bg-BG" sz="2800" kern="1200" dirty="0">
                <a:solidFill>
                  <a:prstClr val="black"/>
                </a:solidFill>
                <a:latin typeface="Calibri Light"/>
              </a:endParaRPr>
            </a:p>
          </p:txBody>
        </p:sp>
        <p:sp>
          <p:nvSpPr>
            <p:cNvPr id="63" name="Oval 59">
              <a:extLst>
                <a:ext uri="{FF2B5EF4-FFF2-40B4-BE49-F238E27FC236}">
                  <a16:creationId xmlns:a16="http://schemas.microsoft.com/office/drawing/2014/main" id="{5C9CBA3E-C95A-8B45-AC3F-3F096DCB70C8}"/>
                </a:ext>
              </a:extLst>
            </p:cNvPr>
            <p:cNvSpPr/>
            <p:nvPr/>
          </p:nvSpPr>
          <p:spPr bwMode="auto">
            <a:xfrm>
              <a:off x="4575313" y="5828427"/>
              <a:ext cx="473347" cy="45576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l" defTabSz="1218984" hangingPunct="1">
                <a:defRPr/>
              </a:pPr>
              <a:endParaRPr lang="en-US" sz="1800" b="0" kern="1200" dirty="0">
                <a:solidFill>
                  <a:prstClr val="black"/>
                </a:solidFill>
                <a:latin typeface="Lato Light"/>
              </a:endParaRPr>
            </a:p>
          </p:txBody>
        </p:sp>
        <p:sp>
          <p:nvSpPr>
            <p:cNvPr id="64" name="Freeform 47">
              <a:extLst>
                <a:ext uri="{FF2B5EF4-FFF2-40B4-BE49-F238E27FC236}">
                  <a16:creationId xmlns:a16="http://schemas.microsoft.com/office/drawing/2014/main" id="{390730E3-332F-0C49-8708-88D9C15AC22C}"/>
                </a:ext>
              </a:extLst>
            </p:cNvPr>
            <p:cNvSpPr>
              <a:spLocks noChangeArrowheads="1"/>
            </p:cNvSpPr>
            <p:nvPr/>
          </p:nvSpPr>
          <p:spPr bwMode="auto">
            <a:xfrm>
              <a:off x="4651514" y="5908537"/>
              <a:ext cx="322228" cy="260350"/>
            </a:xfrm>
            <a:custGeom>
              <a:avLst/>
              <a:gdLst>
                <a:gd name="T0" fmla="*/ 591322 w 498"/>
                <a:gd name="T1" fmla="*/ 519502 h 435"/>
                <a:gd name="T2" fmla="*/ 591322 w 498"/>
                <a:gd name="T3" fmla="*/ 519502 h 435"/>
                <a:gd name="T4" fmla="*/ 579424 w 498"/>
                <a:gd name="T5" fmla="*/ 392619 h 435"/>
                <a:gd name="T6" fmla="*/ 505658 w 498"/>
                <a:gd name="T7" fmla="*/ 350724 h 435"/>
                <a:gd name="T8" fmla="*/ 442599 w 498"/>
                <a:gd name="T9" fmla="*/ 276509 h 435"/>
                <a:gd name="T10" fmla="*/ 464015 w 498"/>
                <a:gd name="T11" fmla="*/ 234614 h 435"/>
                <a:gd name="T12" fmla="*/ 485432 w 498"/>
                <a:gd name="T13" fmla="*/ 190324 h 435"/>
                <a:gd name="T14" fmla="*/ 474723 w 498"/>
                <a:gd name="T15" fmla="*/ 180748 h 435"/>
                <a:gd name="T16" fmla="*/ 485432 w 498"/>
                <a:gd name="T17" fmla="*/ 137656 h 435"/>
                <a:gd name="T18" fmla="*/ 411665 w 498"/>
                <a:gd name="T19" fmla="*/ 74215 h 435"/>
                <a:gd name="T20" fmla="*/ 337898 w 498"/>
                <a:gd name="T21" fmla="*/ 137656 h 435"/>
                <a:gd name="T22" fmla="*/ 348606 w 498"/>
                <a:gd name="T23" fmla="*/ 180748 h 435"/>
                <a:gd name="T24" fmla="*/ 337898 w 498"/>
                <a:gd name="T25" fmla="*/ 190324 h 435"/>
                <a:gd name="T26" fmla="*/ 359315 w 498"/>
                <a:gd name="T27" fmla="*/ 234614 h 435"/>
                <a:gd name="T28" fmla="*/ 370023 w 498"/>
                <a:gd name="T29" fmla="*/ 276509 h 435"/>
                <a:gd name="T30" fmla="*/ 348606 w 498"/>
                <a:gd name="T31" fmla="*/ 329178 h 435"/>
                <a:gd name="T32" fmla="*/ 453307 w 498"/>
                <a:gd name="T33" fmla="*/ 435711 h 435"/>
                <a:gd name="T34" fmla="*/ 453307 w 498"/>
                <a:gd name="T35" fmla="*/ 519502 h 435"/>
                <a:gd name="T36" fmla="*/ 591322 w 498"/>
                <a:gd name="T37" fmla="*/ 519502 h 435"/>
                <a:gd name="T38" fmla="*/ 306964 w 498"/>
                <a:gd name="T39" fmla="*/ 361497 h 435"/>
                <a:gd name="T40" fmla="*/ 306964 w 498"/>
                <a:gd name="T41" fmla="*/ 361497 h 435"/>
                <a:gd name="T42" fmla="*/ 222489 w 498"/>
                <a:gd name="T43" fmla="*/ 276509 h 435"/>
                <a:gd name="T44" fmla="*/ 253424 w 498"/>
                <a:gd name="T45" fmla="*/ 201098 h 435"/>
                <a:gd name="T46" fmla="*/ 274840 w 498"/>
                <a:gd name="T47" fmla="*/ 159202 h 435"/>
                <a:gd name="T48" fmla="*/ 264132 w 498"/>
                <a:gd name="T49" fmla="*/ 137656 h 435"/>
                <a:gd name="T50" fmla="*/ 274840 w 498"/>
                <a:gd name="T51" fmla="*/ 84988 h 435"/>
                <a:gd name="T52" fmla="*/ 179657 w 498"/>
                <a:gd name="T53" fmla="*/ 0 h 435"/>
                <a:gd name="T54" fmla="*/ 84475 w 498"/>
                <a:gd name="T55" fmla="*/ 84988 h 435"/>
                <a:gd name="T56" fmla="*/ 84475 w 498"/>
                <a:gd name="T57" fmla="*/ 137656 h 435"/>
                <a:gd name="T58" fmla="*/ 84475 w 498"/>
                <a:gd name="T59" fmla="*/ 159202 h 435"/>
                <a:gd name="T60" fmla="*/ 105891 w 498"/>
                <a:gd name="T61" fmla="*/ 201098 h 435"/>
                <a:gd name="T62" fmla="*/ 127307 w 498"/>
                <a:gd name="T63" fmla="*/ 276509 h 435"/>
                <a:gd name="T64" fmla="*/ 53540 w 498"/>
                <a:gd name="T65" fmla="*/ 361497 h 435"/>
                <a:gd name="T66" fmla="*/ 0 w 498"/>
                <a:gd name="T67" fmla="*/ 414165 h 435"/>
                <a:gd name="T68" fmla="*/ 0 w 498"/>
                <a:gd name="T69" fmla="*/ 519502 h 435"/>
                <a:gd name="T70" fmla="*/ 411665 w 498"/>
                <a:gd name="T71" fmla="*/ 519502 h 435"/>
                <a:gd name="T72" fmla="*/ 411665 w 498"/>
                <a:gd name="T73" fmla="*/ 435711 h 435"/>
                <a:gd name="T74" fmla="*/ 306964 w 498"/>
                <a:gd name="T75" fmla="*/ 361497 h 4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8" h="435">
                  <a:moveTo>
                    <a:pt x="497" y="434"/>
                  </a:moveTo>
                  <a:lnTo>
                    <a:pt x="497" y="434"/>
                  </a:lnTo>
                  <a:cubicBezTo>
                    <a:pt x="497" y="434"/>
                    <a:pt x="497" y="337"/>
                    <a:pt x="487" y="328"/>
                  </a:cubicBezTo>
                  <a:cubicBezTo>
                    <a:pt x="479" y="319"/>
                    <a:pt x="462" y="302"/>
                    <a:pt x="425" y="293"/>
                  </a:cubicBezTo>
                  <a:cubicBezTo>
                    <a:pt x="390" y="275"/>
                    <a:pt x="372" y="257"/>
                    <a:pt x="372" y="231"/>
                  </a:cubicBezTo>
                  <a:cubicBezTo>
                    <a:pt x="372" y="213"/>
                    <a:pt x="390" y="222"/>
                    <a:pt x="390" y="196"/>
                  </a:cubicBezTo>
                  <a:cubicBezTo>
                    <a:pt x="390" y="178"/>
                    <a:pt x="408" y="196"/>
                    <a:pt x="408" y="159"/>
                  </a:cubicBezTo>
                  <a:cubicBezTo>
                    <a:pt x="408" y="151"/>
                    <a:pt x="399" y="151"/>
                    <a:pt x="399" y="151"/>
                  </a:cubicBezTo>
                  <a:cubicBezTo>
                    <a:pt x="399" y="151"/>
                    <a:pt x="408" y="133"/>
                    <a:pt x="408" y="115"/>
                  </a:cubicBezTo>
                  <a:cubicBezTo>
                    <a:pt x="408" y="98"/>
                    <a:pt x="399" y="62"/>
                    <a:pt x="346" y="62"/>
                  </a:cubicBezTo>
                  <a:cubicBezTo>
                    <a:pt x="293" y="62"/>
                    <a:pt x="284" y="98"/>
                    <a:pt x="284" y="115"/>
                  </a:cubicBezTo>
                  <a:cubicBezTo>
                    <a:pt x="284" y="133"/>
                    <a:pt x="293" y="151"/>
                    <a:pt x="293" y="151"/>
                  </a:cubicBezTo>
                  <a:cubicBezTo>
                    <a:pt x="293" y="151"/>
                    <a:pt x="284" y="151"/>
                    <a:pt x="284" y="159"/>
                  </a:cubicBezTo>
                  <a:cubicBezTo>
                    <a:pt x="284" y="196"/>
                    <a:pt x="293" y="178"/>
                    <a:pt x="302" y="196"/>
                  </a:cubicBezTo>
                  <a:cubicBezTo>
                    <a:pt x="302" y="222"/>
                    <a:pt x="311" y="213"/>
                    <a:pt x="311" y="231"/>
                  </a:cubicBezTo>
                  <a:cubicBezTo>
                    <a:pt x="311" y="249"/>
                    <a:pt x="311" y="266"/>
                    <a:pt x="293" y="275"/>
                  </a:cubicBezTo>
                  <a:cubicBezTo>
                    <a:pt x="372" y="319"/>
                    <a:pt x="381" y="319"/>
                    <a:pt x="381" y="364"/>
                  </a:cubicBezTo>
                  <a:cubicBezTo>
                    <a:pt x="381" y="434"/>
                    <a:pt x="381" y="434"/>
                    <a:pt x="381" y="434"/>
                  </a:cubicBezTo>
                  <a:lnTo>
                    <a:pt x="497" y="434"/>
                  </a:lnTo>
                  <a:close/>
                  <a:moveTo>
                    <a:pt x="258" y="302"/>
                  </a:moveTo>
                  <a:lnTo>
                    <a:pt x="258" y="302"/>
                  </a:lnTo>
                  <a:cubicBezTo>
                    <a:pt x="204" y="284"/>
                    <a:pt x="187" y="266"/>
                    <a:pt x="187" y="231"/>
                  </a:cubicBezTo>
                  <a:cubicBezTo>
                    <a:pt x="187" y="204"/>
                    <a:pt x="204" y="213"/>
                    <a:pt x="213" y="168"/>
                  </a:cubicBezTo>
                  <a:cubicBezTo>
                    <a:pt x="213" y="159"/>
                    <a:pt x="231" y="168"/>
                    <a:pt x="231" y="133"/>
                  </a:cubicBezTo>
                  <a:cubicBezTo>
                    <a:pt x="231" y="115"/>
                    <a:pt x="222" y="115"/>
                    <a:pt x="222" y="115"/>
                  </a:cubicBezTo>
                  <a:cubicBezTo>
                    <a:pt x="222" y="115"/>
                    <a:pt x="222" y="89"/>
                    <a:pt x="231" y="71"/>
                  </a:cubicBezTo>
                  <a:cubicBezTo>
                    <a:pt x="231" y="53"/>
                    <a:pt x="213" y="0"/>
                    <a:pt x="151" y="0"/>
                  </a:cubicBezTo>
                  <a:cubicBezTo>
                    <a:pt x="80" y="0"/>
                    <a:pt x="71" y="53"/>
                    <a:pt x="71" y="71"/>
                  </a:cubicBezTo>
                  <a:cubicBezTo>
                    <a:pt x="71" y="89"/>
                    <a:pt x="71" y="115"/>
                    <a:pt x="71" y="115"/>
                  </a:cubicBezTo>
                  <a:cubicBezTo>
                    <a:pt x="71" y="115"/>
                    <a:pt x="71" y="115"/>
                    <a:pt x="71" y="133"/>
                  </a:cubicBezTo>
                  <a:cubicBezTo>
                    <a:pt x="71" y="168"/>
                    <a:pt x="80" y="159"/>
                    <a:pt x="89" y="168"/>
                  </a:cubicBezTo>
                  <a:cubicBezTo>
                    <a:pt x="89" y="213"/>
                    <a:pt x="107" y="204"/>
                    <a:pt x="107" y="231"/>
                  </a:cubicBezTo>
                  <a:cubicBezTo>
                    <a:pt x="107" y="266"/>
                    <a:pt x="89" y="284"/>
                    <a:pt x="45" y="302"/>
                  </a:cubicBezTo>
                  <a:cubicBezTo>
                    <a:pt x="27" y="310"/>
                    <a:pt x="0" y="319"/>
                    <a:pt x="0" y="346"/>
                  </a:cubicBezTo>
                  <a:cubicBezTo>
                    <a:pt x="0" y="434"/>
                    <a:pt x="0" y="434"/>
                    <a:pt x="0" y="434"/>
                  </a:cubicBezTo>
                  <a:cubicBezTo>
                    <a:pt x="346" y="434"/>
                    <a:pt x="346" y="434"/>
                    <a:pt x="346" y="434"/>
                  </a:cubicBezTo>
                  <a:cubicBezTo>
                    <a:pt x="346" y="434"/>
                    <a:pt x="346" y="381"/>
                    <a:pt x="346" y="364"/>
                  </a:cubicBezTo>
                  <a:cubicBezTo>
                    <a:pt x="346" y="346"/>
                    <a:pt x="302" y="328"/>
                    <a:pt x="258" y="30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24" tIns="45712" rIns="91424" bIns="45712" anchor="ctr"/>
            <a:lstStyle/>
            <a:p>
              <a:pPr algn="l" defTabSz="1828800" hangingPunct="1"/>
              <a:endParaRPr lang="fr-FR" sz="1800" b="0" kern="1200">
                <a:solidFill>
                  <a:prstClr val="black"/>
                </a:solidFill>
                <a:latin typeface="Calibri" panose="020F0502020204030204"/>
                <a:ea typeface="+mn-ea"/>
                <a:cs typeface="+mn-cs"/>
              </a:endParaRPr>
            </a:p>
          </p:txBody>
        </p:sp>
      </p:grpSp>
      <p:sp>
        <p:nvSpPr>
          <p:cNvPr id="71" name="Oval 28">
            <a:extLst>
              <a:ext uri="{FF2B5EF4-FFF2-40B4-BE49-F238E27FC236}">
                <a16:creationId xmlns:a16="http://schemas.microsoft.com/office/drawing/2014/main" id="{DD13BCE7-57FE-5B4C-81E9-B09F4F22482A}"/>
              </a:ext>
            </a:extLst>
          </p:cNvPr>
          <p:cNvSpPr/>
          <p:nvPr/>
        </p:nvSpPr>
        <p:spPr>
          <a:xfrm>
            <a:off x="18886534" y="8476784"/>
            <a:ext cx="1048730" cy="104873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bIns="137160" rtlCol="0" anchor="ctr"/>
          <a:lstStyle/>
          <a:p>
            <a:pPr algn="l" defTabSz="1828800" hangingPunct="1">
              <a:defRPr/>
            </a:pPr>
            <a:endParaRPr lang="en-US" sz="3200" b="0" kern="1200" dirty="0">
              <a:solidFill>
                <a:srgbClr val="FFC000"/>
              </a:solidFill>
              <a:latin typeface="Lato Light"/>
              <a:cs typeface="Lato Light"/>
            </a:endParaRPr>
          </a:p>
        </p:txBody>
      </p:sp>
      <p:sp>
        <p:nvSpPr>
          <p:cNvPr id="72" name="Freeform 45">
            <a:extLst>
              <a:ext uri="{FF2B5EF4-FFF2-40B4-BE49-F238E27FC236}">
                <a16:creationId xmlns:a16="http://schemas.microsoft.com/office/drawing/2014/main" id="{754D54AC-B7BA-DB46-9495-D8057CE8114A}"/>
              </a:ext>
            </a:extLst>
          </p:cNvPr>
          <p:cNvSpPr>
            <a:spLocks/>
          </p:cNvSpPr>
          <p:nvPr/>
        </p:nvSpPr>
        <p:spPr bwMode="auto">
          <a:xfrm>
            <a:off x="19330959" y="8783824"/>
            <a:ext cx="232836" cy="412316"/>
          </a:xfrm>
          <a:custGeom>
            <a:avLst/>
            <a:gdLst/>
            <a:ahLst/>
            <a:cxnLst>
              <a:cxn ang="0">
                <a:pos x="4" y="21"/>
              </a:cxn>
              <a:cxn ang="0">
                <a:pos x="67" y="84"/>
              </a:cxn>
              <a:cxn ang="0">
                <a:pos x="3" y="148"/>
              </a:cxn>
              <a:cxn ang="0">
                <a:pos x="3" y="148"/>
              </a:cxn>
              <a:cxn ang="0">
                <a:pos x="0" y="156"/>
              </a:cxn>
              <a:cxn ang="0">
                <a:pos x="12" y="168"/>
              </a:cxn>
              <a:cxn ang="0">
                <a:pos x="20" y="165"/>
              </a:cxn>
              <a:cxn ang="0">
                <a:pos x="20" y="165"/>
              </a:cxn>
              <a:cxn ang="0">
                <a:pos x="92" y="93"/>
              </a:cxn>
              <a:cxn ang="0">
                <a:pos x="92" y="93"/>
              </a:cxn>
              <a:cxn ang="0">
                <a:pos x="96" y="84"/>
              </a:cxn>
              <a:cxn ang="0">
                <a:pos x="96" y="84"/>
              </a:cxn>
              <a:cxn ang="0">
                <a:pos x="96" y="84"/>
              </a:cxn>
              <a:cxn ang="0">
                <a:pos x="92" y="75"/>
              </a:cxn>
              <a:cxn ang="0">
                <a:pos x="92" y="75"/>
              </a:cxn>
              <a:cxn ang="0">
                <a:pos x="20" y="3"/>
              </a:cxn>
              <a:cxn ang="0">
                <a:pos x="20" y="3"/>
              </a:cxn>
              <a:cxn ang="0">
                <a:pos x="12" y="0"/>
              </a:cxn>
              <a:cxn ang="0">
                <a:pos x="0" y="12"/>
              </a:cxn>
              <a:cxn ang="0">
                <a:pos x="4" y="21"/>
              </a:cxn>
            </a:cxnLst>
            <a:rect l="0" t="0" r="r" b="b"/>
            <a:pathLst>
              <a:path w="96" h="168">
                <a:moveTo>
                  <a:pt x="4" y="21"/>
                </a:moveTo>
                <a:cubicBezTo>
                  <a:pt x="67" y="84"/>
                  <a:pt x="67" y="84"/>
                  <a:pt x="67" y="84"/>
                </a:cubicBezTo>
                <a:cubicBezTo>
                  <a:pt x="3" y="148"/>
                  <a:pt x="3" y="148"/>
                  <a:pt x="3" y="148"/>
                </a:cubicBezTo>
                <a:cubicBezTo>
                  <a:pt x="3" y="148"/>
                  <a:pt x="3" y="148"/>
                  <a:pt x="3" y="148"/>
                </a:cubicBezTo>
                <a:cubicBezTo>
                  <a:pt x="1" y="150"/>
                  <a:pt x="0" y="153"/>
                  <a:pt x="0" y="156"/>
                </a:cubicBezTo>
                <a:cubicBezTo>
                  <a:pt x="0" y="163"/>
                  <a:pt x="5" y="168"/>
                  <a:pt x="12" y="168"/>
                </a:cubicBezTo>
                <a:cubicBezTo>
                  <a:pt x="15" y="168"/>
                  <a:pt x="18" y="167"/>
                  <a:pt x="20" y="165"/>
                </a:cubicBezTo>
                <a:cubicBezTo>
                  <a:pt x="20" y="165"/>
                  <a:pt x="20" y="165"/>
                  <a:pt x="20" y="165"/>
                </a:cubicBezTo>
                <a:cubicBezTo>
                  <a:pt x="92" y="93"/>
                  <a:pt x="92" y="93"/>
                  <a:pt x="92" y="93"/>
                </a:cubicBezTo>
                <a:cubicBezTo>
                  <a:pt x="92" y="93"/>
                  <a:pt x="92" y="93"/>
                  <a:pt x="92" y="93"/>
                </a:cubicBezTo>
                <a:cubicBezTo>
                  <a:pt x="95" y="90"/>
                  <a:pt x="96" y="87"/>
                  <a:pt x="96" y="84"/>
                </a:cubicBezTo>
                <a:cubicBezTo>
                  <a:pt x="96" y="84"/>
                  <a:pt x="96" y="84"/>
                  <a:pt x="96" y="84"/>
                </a:cubicBezTo>
                <a:cubicBezTo>
                  <a:pt x="96" y="84"/>
                  <a:pt x="96" y="84"/>
                  <a:pt x="96" y="84"/>
                </a:cubicBezTo>
                <a:cubicBezTo>
                  <a:pt x="96" y="81"/>
                  <a:pt x="95" y="77"/>
                  <a:pt x="92" y="75"/>
                </a:cubicBezTo>
                <a:cubicBezTo>
                  <a:pt x="92" y="75"/>
                  <a:pt x="92" y="75"/>
                  <a:pt x="92" y="75"/>
                </a:cubicBezTo>
                <a:cubicBezTo>
                  <a:pt x="20" y="3"/>
                  <a:pt x="20" y="3"/>
                  <a:pt x="20" y="3"/>
                </a:cubicBezTo>
                <a:cubicBezTo>
                  <a:pt x="20" y="3"/>
                  <a:pt x="20" y="3"/>
                  <a:pt x="20" y="3"/>
                </a:cubicBezTo>
                <a:cubicBezTo>
                  <a:pt x="18" y="1"/>
                  <a:pt x="15" y="0"/>
                  <a:pt x="12" y="0"/>
                </a:cubicBezTo>
                <a:cubicBezTo>
                  <a:pt x="5" y="0"/>
                  <a:pt x="0" y="5"/>
                  <a:pt x="0" y="12"/>
                </a:cubicBezTo>
                <a:cubicBezTo>
                  <a:pt x="0" y="16"/>
                  <a:pt x="2" y="19"/>
                  <a:pt x="4" y="21"/>
                </a:cubicBezTo>
              </a:path>
            </a:pathLst>
          </a:custGeom>
          <a:solidFill>
            <a:schemeClr val="tx2">
              <a:lumMod val="50000"/>
            </a:schemeClr>
          </a:solidFill>
          <a:ln w="9525">
            <a:noFill/>
            <a:round/>
            <a:headEnd/>
            <a:tailEnd/>
          </a:ln>
        </p:spPr>
        <p:txBody>
          <a:bodyPr vert="horz" wrap="square" lIns="91440" tIns="45720" rIns="91440" bIns="45720" numCol="1" anchor="t" anchorCtr="0" compatLnSpc="1">
            <a:prstTxWarp prst="textNoShape">
              <a:avLst/>
            </a:prstTxWarp>
          </a:bodyPr>
          <a:lstStyle/>
          <a:p>
            <a:pPr algn="l" defTabSz="1828800" hangingPunct="1">
              <a:defRPr/>
            </a:pPr>
            <a:endParaRPr lang="en-US" sz="1800" b="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250694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5" name="Rectangle"/>
          <p:cNvSpPr/>
          <p:nvPr/>
        </p:nvSpPr>
        <p:spPr>
          <a:xfrm>
            <a:off x="-18010" y="1416751"/>
            <a:ext cx="24402010" cy="6711250"/>
          </a:xfrm>
          <a:prstGeom prst="rect">
            <a:avLst/>
          </a:prstGeom>
          <a:solidFill>
            <a:srgbClr val="0672B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45" name="Rectangle"/>
          <p:cNvSpPr/>
          <p:nvPr/>
        </p:nvSpPr>
        <p:spPr>
          <a:xfrm>
            <a:off x="7661045" y="6726339"/>
            <a:ext cx="7620000" cy="95640"/>
          </a:xfrm>
          <a:prstGeom prst="rect">
            <a:avLst/>
          </a:prstGeom>
          <a:solidFill>
            <a:srgbClr val="41B78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4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18</a:t>
            </a:fld>
            <a:endParaRPr dirty="0"/>
          </a:p>
        </p:txBody>
      </p:sp>
      <p:sp>
        <p:nvSpPr>
          <p:cNvPr id="5" name="Espace réservé de l’image 4">
            <a:extLst>
              <a:ext uri="{FF2B5EF4-FFF2-40B4-BE49-F238E27FC236}">
                <a16:creationId xmlns:a16="http://schemas.microsoft.com/office/drawing/2014/main" id="{98322101-0EB1-5B49-8F06-B3ED129D4C92}"/>
              </a:ext>
            </a:extLst>
          </p:cNvPr>
          <p:cNvSpPr>
            <a:spLocks noGrp="1"/>
          </p:cNvSpPr>
          <p:nvPr>
            <p:ph type="pic" sz="quarter" idx="10"/>
          </p:nvPr>
        </p:nvSpPr>
        <p:spPr/>
      </p:sp>
      <p:sp>
        <p:nvSpPr>
          <p:cNvPr id="20" name="Cum sociis natoque penatibus et magnis dis parturient montes, nascetur ridiculus mus.">
            <a:extLst>
              <a:ext uri="{FF2B5EF4-FFF2-40B4-BE49-F238E27FC236}">
                <a16:creationId xmlns:a16="http://schemas.microsoft.com/office/drawing/2014/main" id="{B9B6FF07-D7F7-7844-AD7F-7897F9CF044B}"/>
              </a:ext>
            </a:extLst>
          </p:cNvPr>
          <p:cNvSpPr txBox="1"/>
          <p:nvPr/>
        </p:nvSpPr>
        <p:spPr>
          <a:xfrm>
            <a:off x="4729785" y="4085788"/>
            <a:ext cx="14133950" cy="110030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110000"/>
              </a:lnSpc>
              <a:defRPr sz="6400" b="0">
                <a:solidFill>
                  <a:srgbClr val="FFFFFF"/>
                </a:solidFill>
                <a:latin typeface="Lato Bold"/>
                <a:ea typeface="Lato Bold"/>
                <a:cs typeface="Lato Bold"/>
                <a:sym typeface="Lato Bold"/>
              </a:defRPr>
            </a:lvl1pPr>
          </a:lstStyle>
          <a:p>
            <a:r>
              <a:rPr lang="fr-CA" dirty="0"/>
              <a:t>AU NIVEAU CLINIQUE</a:t>
            </a:r>
            <a:endParaRPr lang="fr-FR" sz="4400" dirty="0">
              <a:solidFill>
                <a:schemeClr val="bg1"/>
              </a:solidFill>
              <a:latin typeface="Century Gothic"/>
            </a:endParaRPr>
          </a:p>
        </p:txBody>
      </p:sp>
    </p:spTree>
    <p:extLst>
      <p:ext uri="{BB962C8B-B14F-4D97-AF65-F5344CB8AC3E}">
        <p14:creationId xmlns:p14="http://schemas.microsoft.com/office/powerpoint/2010/main" val="139340056"/>
      </p:ext>
    </p:extLst>
  </p:cSld>
  <p:clrMapOvr>
    <a:masterClrMapping/>
  </p:clrMapOvr>
  <mc:AlternateContent xmlns:mc="http://schemas.openxmlformats.org/markup-compatibility/2006" xmlns:p14="http://schemas.microsoft.com/office/powerpoint/2010/main">
    <mc:Choice Requires="p14">
      <p:transition spd="slow" p14:dur="2000">
        <p14:prism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5" name="Image 3" descr="arbre_patients_partenaires.eps"/>
          <p:cNvPicPr>
            <a:picLocks noChangeAspect="1"/>
          </p:cNvPicPr>
          <p:nvPr/>
        </p:nvPicPr>
        <p:blipFill>
          <a:blip r:embed="rId3"/>
          <a:srcRect/>
          <a:stretch>
            <a:fillRect/>
          </a:stretch>
        </p:blipFill>
        <p:spPr bwMode="auto">
          <a:xfrm>
            <a:off x="3094170" y="360"/>
            <a:ext cx="18440400" cy="13649654"/>
          </a:xfrm>
          <a:prstGeom prst="rect">
            <a:avLst/>
          </a:prstGeom>
          <a:noFill/>
          <a:ln w="9525">
            <a:noFill/>
            <a:miter lim="800000"/>
            <a:headEnd/>
            <a:tailEnd/>
          </a:ln>
        </p:spPr>
      </p:pic>
      <p:sp>
        <p:nvSpPr>
          <p:cNvPr id="81" name="Rectangle 80"/>
          <p:cNvSpPr/>
          <p:nvPr/>
        </p:nvSpPr>
        <p:spPr bwMode="auto">
          <a:xfrm>
            <a:off x="5158998" y="11874416"/>
            <a:ext cx="6090404" cy="1581280"/>
          </a:xfrm>
          <a:prstGeom prst="rect">
            <a:avLst/>
          </a:prstGeom>
          <a:ln w="47625"/>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prstClr val="white"/>
              </a:solidFill>
              <a:effectLst/>
              <a:uLnTx/>
              <a:uFillTx/>
              <a:latin typeface="Calibri"/>
              <a:ea typeface="+mn-ea"/>
              <a:cs typeface="+mn-cs"/>
              <a:sym typeface="Helvetica Neue"/>
            </a:endParaRPr>
          </a:p>
        </p:txBody>
      </p:sp>
      <p:sp>
        <p:nvSpPr>
          <p:cNvPr id="16421" name="ZoneTexte 81"/>
          <p:cNvSpPr txBox="1">
            <a:spLocks noChangeArrowheads="1"/>
          </p:cNvSpPr>
          <p:nvPr/>
        </p:nvSpPr>
        <p:spPr bwMode="auto">
          <a:xfrm>
            <a:off x="5728507" y="12018726"/>
            <a:ext cx="4951390" cy="1200329"/>
          </a:xfrm>
          <a:prstGeom prst="rect">
            <a:avLst/>
          </a:prstGeom>
          <a:noFill/>
          <a:ln w="9525">
            <a:noFill/>
            <a:miter lim="800000"/>
            <a:headEnd/>
            <a:tailEnd/>
          </a:ln>
        </p:spPr>
        <p:txBody>
          <a:bodyPr wrap="square">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000000"/>
                </a:solidFill>
                <a:effectLst/>
                <a:uLnTx/>
                <a:uFillTx/>
                <a:latin typeface="Calibri"/>
                <a:ea typeface="Helvetica Neue"/>
                <a:cs typeface="Helvetica Neue"/>
                <a:sym typeface="Helvetica Neue"/>
              </a:rPr>
              <a:t>POPULATION</a:t>
            </a:r>
            <a:br>
              <a:rPr kumimoji="0" lang="fr-FR" sz="3600" b="1" i="0" u="none" strike="noStrike" kern="1200" cap="none" spc="0" normalizeH="0" baseline="0" noProof="0" dirty="0">
                <a:ln>
                  <a:noFill/>
                </a:ln>
                <a:solidFill>
                  <a:srgbClr val="000000"/>
                </a:solidFill>
                <a:effectLst/>
                <a:uLnTx/>
                <a:uFillTx/>
                <a:latin typeface="Calibri"/>
                <a:ea typeface="Helvetica Neue"/>
                <a:cs typeface="Helvetica Neue"/>
                <a:sym typeface="Helvetica Neue"/>
              </a:rPr>
            </a:br>
            <a:r>
              <a:rPr kumimoji="0" lang="fr-FR" sz="3600" b="1" i="0" u="none" strike="noStrike" kern="1200" cap="none" spc="0" normalizeH="0" baseline="0" noProof="0" dirty="0">
                <a:ln>
                  <a:noFill/>
                </a:ln>
                <a:solidFill>
                  <a:srgbClr val="000000"/>
                </a:solidFill>
                <a:effectLst/>
                <a:uLnTx/>
                <a:uFillTx/>
                <a:latin typeface="Calibri"/>
                <a:ea typeface="Helvetica Neue"/>
                <a:cs typeface="Helvetica Neue"/>
                <a:sym typeface="Helvetica Neue"/>
              </a:rPr>
              <a:t>PATIENTS PARTENAIRES</a:t>
            </a:r>
          </a:p>
        </p:txBody>
      </p:sp>
      <p:sp>
        <p:nvSpPr>
          <p:cNvPr id="16399" name="ZoneTexte 89"/>
          <p:cNvSpPr txBox="1">
            <a:spLocks noChangeArrowheads="1"/>
          </p:cNvSpPr>
          <p:nvPr/>
        </p:nvSpPr>
        <p:spPr bwMode="auto">
          <a:xfrm>
            <a:off x="446567" y="42321"/>
            <a:ext cx="19457582" cy="1077218"/>
          </a:xfrm>
          <a:prstGeom prst="rect">
            <a:avLst/>
          </a:prstGeom>
          <a:noFill/>
          <a:ln w="9525">
            <a:noFill/>
            <a:miter lim="800000"/>
            <a:headEnd/>
            <a:tailEnd/>
          </a:ln>
        </p:spPr>
        <p:txBody>
          <a:bodyPr wrap="squar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400" b="1" i="0" u="none" strike="noStrike" kern="1200" cap="none" spc="0" normalizeH="0" baseline="0" noProof="0" dirty="0">
                <a:ln>
                  <a:noFill/>
                </a:ln>
                <a:solidFill>
                  <a:prstClr val="black"/>
                </a:solidFill>
                <a:effectLst/>
                <a:uLnTx/>
                <a:uFillTx/>
                <a:latin typeface="Candara"/>
                <a:ea typeface="Helvetica Neue"/>
                <a:cs typeface="Candara"/>
                <a:sym typeface="Helvetica Neue"/>
              </a:rPr>
              <a:t>Mobilisation de l’expérience des patients </a:t>
            </a:r>
            <a:r>
              <a:rPr kumimoji="0" lang="fr-FR" sz="5600" b="0" i="1" u="none" strike="noStrike" kern="1200" cap="none" spc="0" normalizeH="0" baseline="0" noProof="0" dirty="0">
                <a:ln>
                  <a:noFill/>
                </a:ln>
                <a:solidFill>
                  <a:prstClr val="black"/>
                </a:solidFill>
                <a:effectLst/>
                <a:uLnTx/>
                <a:uFillTx/>
                <a:latin typeface="Candara"/>
                <a:ea typeface="Helvetica Neue"/>
                <a:cs typeface="Candara"/>
                <a:sym typeface="Helvetica Neue"/>
              </a:rPr>
              <a:t>Nomenclature</a:t>
            </a:r>
          </a:p>
        </p:txBody>
      </p:sp>
      <p:pic>
        <p:nvPicPr>
          <p:cNvPr id="43" name="Image 42" descr="FacMed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5863" y="12637263"/>
            <a:ext cx="2268646" cy="980342"/>
          </a:xfrm>
          <a:prstGeom prst="rect">
            <a:avLst/>
          </a:prstGeom>
        </p:spPr>
      </p:pic>
      <p:grpSp>
        <p:nvGrpSpPr>
          <p:cNvPr id="14" name="Grouper 13"/>
          <p:cNvGrpSpPr/>
          <p:nvPr/>
        </p:nvGrpSpPr>
        <p:grpSpPr>
          <a:xfrm>
            <a:off x="3509843" y="1944703"/>
            <a:ext cx="8129614" cy="5737466"/>
            <a:chOff x="797266" y="1198968"/>
            <a:chExt cx="4064807" cy="2868733"/>
          </a:xfrm>
        </p:grpSpPr>
        <p:sp>
          <p:nvSpPr>
            <p:cNvPr id="9" name="Ellipse 8"/>
            <p:cNvSpPr/>
            <p:nvPr/>
          </p:nvSpPr>
          <p:spPr>
            <a:xfrm>
              <a:off x="1793961" y="1198968"/>
              <a:ext cx="2828597" cy="2868733"/>
            </a:xfrm>
            <a:prstGeom prst="ellipse">
              <a:avLst/>
            </a:prstGeom>
            <a:solidFill>
              <a:schemeClr val="accent1">
                <a:lumMod val="20000"/>
                <a:lumOff val="80000"/>
                <a:alpha val="48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a:ln>
                  <a:noFill/>
                </a:ln>
                <a:solidFill>
                  <a:prstClr val="black"/>
                </a:solidFill>
                <a:effectLst/>
                <a:uLnTx/>
                <a:uFillTx/>
                <a:latin typeface="Calibri"/>
                <a:ea typeface="+mn-ea"/>
                <a:cs typeface="+mn-cs"/>
                <a:sym typeface="Helvetica Neue"/>
              </a:endParaRPr>
            </a:p>
          </p:txBody>
        </p:sp>
        <p:sp>
          <p:nvSpPr>
            <p:cNvPr id="46" name="Rectangle 45"/>
            <p:cNvSpPr/>
            <p:nvPr/>
          </p:nvSpPr>
          <p:spPr bwMode="auto">
            <a:xfrm>
              <a:off x="986479" y="2475984"/>
              <a:ext cx="1630362" cy="404813"/>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prstClr val="black"/>
                </a:solidFill>
                <a:effectLst/>
                <a:uLnTx/>
                <a:uFillTx/>
                <a:latin typeface="Verdana"/>
                <a:ea typeface="+mn-ea"/>
                <a:cs typeface="Verdana"/>
                <a:sym typeface="Helvetica Neue"/>
              </a:endParaRPr>
            </a:p>
          </p:txBody>
        </p:sp>
        <p:sp>
          <p:nvSpPr>
            <p:cNvPr id="16407" name="ZoneTexte 70"/>
            <p:cNvSpPr txBox="1">
              <a:spLocks noChangeArrowheads="1"/>
            </p:cNvSpPr>
            <p:nvPr/>
          </p:nvSpPr>
          <p:spPr bwMode="auto">
            <a:xfrm>
              <a:off x="797266" y="2453174"/>
              <a:ext cx="2008788" cy="477054"/>
            </a:xfrm>
            <a:prstGeom prst="rect">
              <a:avLst/>
            </a:prstGeom>
            <a:noFill/>
            <a:ln w="9525">
              <a:noFill/>
              <a:miter lim="800000"/>
              <a:headEnd/>
              <a:tailEnd/>
            </a:ln>
          </p:spPr>
          <p:txBody>
            <a:bodyPr wrap="square">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Verdana" pitchFamily="-108" charset="0"/>
                  <a:ea typeface="Verdana" pitchFamily="-108" charset="0"/>
                  <a:cs typeface="Verdana" pitchFamily="-108" charset="0"/>
                  <a:sym typeface="Helvetica Neue"/>
                </a:rPr>
                <a:t>ORGANISATION DES SOINS</a:t>
              </a:r>
            </a:p>
          </p:txBody>
        </p:sp>
        <p:sp>
          <p:nvSpPr>
            <p:cNvPr id="48" name="Rectangle 47"/>
            <p:cNvSpPr/>
            <p:nvPr/>
          </p:nvSpPr>
          <p:spPr bwMode="auto">
            <a:xfrm>
              <a:off x="1108690" y="3278269"/>
              <a:ext cx="1630362" cy="404812"/>
            </a:xfrm>
            <a:prstGeom prst="rect">
              <a:avLst/>
            </a:prstGeom>
            <a:solidFill>
              <a:srgbClr val="FFFF00"/>
            </a:solidFill>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chemeClr val="tx1"/>
                </a:solidFill>
                <a:effectLst/>
                <a:uLnTx/>
                <a:uFillTx/>
                <a:latin typeface="Verdana"/>
                <a:ea typeface="+mn-ea"/>
                <a:cs typeface="Verdana"/>
                <a:sym typeface="Helvetica Neue"/>
              </a:endParaRPr>
            </a:p>
          </p:txBody>
        </p:sp>
        <p:sp>
          <p:nvSpPr>
            <p:cNvPr id="16409" name="ZoneTexte 52"/>
            <p:cNvSpPr txBox="1">
              <a:spLocks noChangeArrowheads="1"/>
            </p:cNvSpPr>
            <p:nvPr/>
          </p:nvSpPr>
          <p:spPr bwMode="auto">
            <a:xfrm>
              <a:off x="1359045" y="3361180"/>
              <a:ext cx="1105431" cy="26161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chemeClr val="tx1"/>
                  </a:solidFill>
                  <a:effectLst/>
                  <a:uLnTx/>
                  <a:uFillTx/>
                  <a:latin typeface="Verdana" pitchFamily="-108" charset="0"/>
                  <a:ea typeface="Verdana" pitchFamily="-108" charset="0"/>
                  <a:cs typeface="Verdana" pitchFamily="-108" charset="0"/>
                  <a:sym typeface="Helvetica Neue"/>
                </a:rPr>
                <a:t>CLINIQUE</a:t>
              </a:r>
            </a:p>
          </p:txBody>
        </p:sp>
        <p:sp>
          <p:nvSpPr>
            <p:cNvPr id="63" name="Rectangle 62"/>
            <p:cNvSpPr/>
            <p:nvPr/>
          </p:nvSpPr>
          <p:spPr bwMode="auto">
            <a:xfrm>
              <a:off x="1278212" y="1722049"/>
              <a:ext cx="1630363" cy="404812"/>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prstClr val="black"/>
                </a:solidFill>
                <a:effectLst/>
                <a:uLnTx/>
                <a:uFillTx/>
                <a:latin typeface="Verdana"/>
                <a:ea typeface="+mn-ea"/>
                <a:cs typeface="Verdana"/>
                <a:sym typeface="Helvetica Neue"/>
              </a:endParaRPr>
            </a:p>
          </p:txBody>
        </p:sp>
        <p:sp>
          <p:nvSpPr>
            <p:cNvPr id="16417" name="ZoneTexte 29"/>
            <p:cNvSpPr txBox="1">
              <a:spLocks noChangeArrowheads="1"/>
            </p:cNvSpPr>
            <p:nvPr/>
          </p:nvSpPr>
          <p:spPr bwMode="auto">
            <a:xfrm>
              <a:off x="1276984" y="1770565"/>
              <a:ext cx="1632819" cy="26161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Verdana" pitchFamily="-108" charset="0"/>
                  <a:ea typeface="Verdana" pitchFamily="-108" charset="0"/>
                  <a:cs typeface="Verdana" pitchFamily="-108" charset="0"/>
                  <a:sym typeface="Helvetica Neue"/>
                </a:rPr>
                <a:t>GOUVERNANCE</a:t>
              </a:r>
            </a:p>
          </p:txBody>
        </p:sp>
        <p:sp>
          <p:nvSpPr>
            <p:cNvPr id="57" name="ZoneTexte 56"/>
            <p:cNvSpPr txBox="1"/>
            <p:nvPr/>
          </p:nvSpPr>
          <p:spPr bwMode="auto">
            <a:xfrm>
              <a:off x="2849123" y="2332383"/>
              <a:ext cx="2012950" cy="692498"/>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Verdana"/>
                  <a:ea typeface="+mn-ea"/>
                  <a:cs typeface="Verdana"/>
                  <a:sym typeface="Helvetica Neue"/>
                </a:rPr>
                <a:t>PATIENTS RESSOURCES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0" normalizeH="0" baseline="0" noProof="0" dirty="0">
                  <a:ln>
                    <a:noFill/>
                  </a:ln>
                  <a:solidFill>
                    <a:prstClr val="white"/>
                  </a:solidFill>
                  <a:effectLst/>
                  <a:uLnTx/>
                  <a:uFillTx/>
                  <a:latin typeface="Verdana"/>
                  <a:ea typeface="+mn-ea"/>
                  <a:cs typeface="Verdana"/>
                  <a:sym typeface="Helvetica Neue"/>
                </a:rPr>
                <a:t>- Soins</a:t>
              </a:r>
            </a:p>
          </p:txBody>
        </p:sp>
      </p:grpSp>
      <p:sp>
        <p:nvSpPr>
          <p:cNvPr id="56" name="ZoneTexte 55"/>
          <p:cNvSpPr txBox="1"/>
          <p:nvPr/>
        </p:nvSpPr>
        <p:spPr bwMode="auto">
          <a:xfrm>
            <a:off x="10650036" y="6792347"/>
            <a:ext cx="4025900" cy="523220"/>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Verdana"/>
                <a:ea typeface="+mn-ea"/>
                <a:cs typeface="Verdana"/>
                <a:sym typeface="Helvetica Neue"/>
              </a:rPr>
              <a:t>PATIENTS COACHS</a:t>
            </a:r>
          </a:p>
        </p:txBody>
      </p:sp>
      <p:sp>
        <p:nvSpPr>
          <p:cNvPr id="3" name="ZoneTexte 2"/>
          <p:cNvSpPr txBox="1"/>
          <p:nvPr/>
        </p:nvSpPr>
        <p:spPr>
          <a:xfrm>
            <a:off x="6241175" y="2968103"/>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black"/>
              </a:solidFill>
              <a:effectLst/>
              <a:uLnTx/>
              <a:uFillTx/>
              <a:latin typeface="Calibri"/>
              <a:ea typeface="Helvetica Neue"/>
              <a:cs typeface="Helvetica Neue"/>
              <a:sym typeface="Helvetica Neue"/>
            </a:endParaRPr>
          </a:p>
        </p:txBody>
      </p:sp>
      <p:pic>
        <p:nvPicPr>
          <p:cNvPr id="58" name="Image 57" descr="logoCCsa_footerlight.png"/>
          <p:cNvPicPr>
            <a:picLocks noChangeAspect="1"/>
          </p:cNvPicPr>
          <p:nvPr/>
        </p:nvPicPr>
        <p:blipFill rotWithShape="1">
          <a:blip r:embed="rId5">
            <a:extLst>
              <a:ext uri="{28A0092B-C50C-407E-A947-70E740481C1C}">
                <a14:useLocalDpi xmlns:a14="http://schemas.microsoft.com/office/drawing/2010/main" val="0"/>
              </a:ext>
            </a:extLst>
          </a:blip>
          <a:srcRect t="7684"/>
          <a:stretch/>
        </p:blipFill>
        <p:spPr>
          <a:xfrm rot="5400000">
            <a:off x="19995920" y="12375920"/>
            <a:ext cx="2222500" cy="457660"/>
          </a:xfrm>
          <a:prstGeom prst="rect">
            <a:avLst/>
          </a:prstGeom>
          <a:solidFill>
            <a:schemeClr val="bg1"/>
          </a:solidFill>
        </p:spPr>
      </p:pic>
      <p:sp>
        <p:nvSpPr>
          <p:cNvPr id="60" name="ZoneTexte 59"/>
          <p:cNvSpPr txBox="1"/>
          <p:nvPr/>
        </p:nvSpPr>
        <p:spPr>
          <a:xfrm rot="5400000">
            <a:off x="2272951" y="12098802"/>
            <a:ext cx="207332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1" u="none" strike="noStrike" kern="1200" cap="none" spc="0" normalizeH="0" baseline="0" noProof="0" dirty="0">
                <a:ln>
                  <a:noFill/>
                </a:ln>
                <a:solidFill>
                  <a:prstClr val="black"/>
                </a:solidFill>
                <a:effectLst/>
                <a:uLnTx/>
                <a:uFillTx/>
                <a:latin typeface="Calibri"/>
                <a:ea typeface="Helvetica Neue"/>
                <a:cs typeface="Helvetica Neue"/>
                <a:sym typeface="Helvetica Neue"/>
              </a:rPr>
              <a:t>© DCPP 2014</a:t>
            </a:r>
          </a:p>
        </p:txBody>
      </p:sp>
      <p:sp>
        <p:nvSpPr>
          <p:cNvPr id="36" name="Rectangle 35">
            <a:extLst>
              <a:ext uri="{FF2B5EF4-FFF2-40B4-BE49-F238E27FC236}">
                <a16:creationId xmlns:a16="http://schemas.microsoft.com/office/drawing/2014/main" id="{B109A686-86A5-D54C-8358-15D15F96718A}"/>
              </a:ext>
            </a:extLst>
          </p:cNvPr>
          <p:cNvSpPr/>
          <p:nvPr/>
        </p:nvSpPr>
        <p:spPr bwMode="auto">
          <a:xfrm>
            <a:off x="2687783" y="1738653"/>
            <a:ext cx="7962254" cy="809624"/>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Verdana"/>
                <a:ea typeface="+mn-ea"/>
                <a:cs typeface="Verdana"/>
                <a:sym typeface="Helvetica Neue"/>
              </a:rPr>
              <a:t>EVALUATION DES TECHNOLOGIES ET DES MODALITÉS D’INTERVENTION</a:t>
            </a:r>
          </a:p>
        </p:txBody>
      </p:sp>
      <p:sp>
        <p:nvSpPr>
          <p:cNvPr id="37" name="Rectangle 36">
            <a:extLst>
              <a:ext uri="{FF2B5EF4-FFF2-40B4-BE49-F238E27FC236}">
                <a16:creationId xmlns:a16="http://schemas.microsoft.com/office/drawing/2014/main" id="{90C18F90-0B67-8542-96ED-3AEC6678ED18}"/>
              </a:ext>
            </a:extLst>
          </p:cNvPr>
          <p:cNvSpPr/>
          <p:nvPr/>
        </p:nvSpPr>
        <p:spPr bwMode="auto">
          <a:xfrm>
            <a:off x="8882355" y="2924942"/>
            <a:ext cx="3745056" cy="809624"/>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Verdana"/>
                <a:ea typeface="+mn-ea"/>
                <a:cs typeface="Verdana"/>
                <a:sym typeface="Helvetica Neue"/>
              </a:rPr>
              <a:t>CERTIFICATION</a:t>
            </a:r>
          </a:p>
        </p:txBody>
      </p:sp>
      <p:sp>
        <p:nvSpPr>
          <p:cNvPr id="4" name="ZoneTexte 3">
            <a:extLst>
              <a:ext uri="{FF2B5EF4-FFF2-40B4-BE49-F238E27FC236}">
                <a16:creationId xmlns:a16="http://schemas.microsoft.com/office/drawing/2014/main" id="{4F07447E-2A97-0E4F-95AA-E1F40D5A971A}"/>
              </a:ext>
            </a:extLst>
          </p:cNvPr>
          <p:cNvSpPr txBox="1"/>
          <p:nvPr/>
        </p:nvSpPr>
        <p:spPr>
          <a:xfrm>
            <a:off x="0" y="11277582"/>
            <a:ext cx="1209368" cy="3028353"/>
          </a:xfrm>
          <a:prstGeom prst="rect">
            <a:avLst/>
          </a:prstGeom>
          <a:solidFill>
            <a:schemeClr val="bg1"/>
          </a:solidFill>
        </p:spPr>
        <p:txBody>
          <a:bodyPr wrap="square" rtlCol="0">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39" name="ZoneTexte 38">
            <a:extLst>
              <a:ext uri="{FF2B5EF4-FFF2-40B4-BE49-F238E27FC236}">
                <a16:creationId xmlns:a16="http://schemas.microsoft.com/office/drawing/2014/main" id="{59FCD1BA-B955-9445-8B8F-193E928DCA0A}"/>
              </a:ext>
            </a:extLst>
          </p:cNvPr>
          <p:cNvSpPr txBox="1"/>
          <p:nvPr/>
        </p:nvSpPr>
        <p:spPr>
          <a:xfrm>
            <a:off x="23419372" y="10906411"/>
            <a:ext cx="1209368" cy="3028353"/>
          </a:xfrm>
          <a:prstGeom prst="rect">
            <a:avLst/>
          </a:prstGeom>
          <a:solidFill>
            <a:schemeClr val="bg1"/>
          </a:solidFill>
        </p:spPr>
        <p:txBody>
          <a:bodyPr wrap="square" rtlCol="0">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Tree>
    <p:extLst>
      <p:ext uri="{BB962C8B-B14F-4D97-AF65-F5344CB8AC3E}">
        <p14:creationId xmlns:p14="http://schemas.microsoft.com/office/powerpoint/2010/main" val="4200033892"/>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Top Notch Doctors"/>
          <p:cNvSpPr txBox="1"/>
          <p:nvPr/>
        </p:nvSpPr>
        <p:spPr>
          <a:xfrm>
            <a:off x="13706331" y="2745878"/>
            <a:ext cx="9865299" cy="181626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lnSpc>
                <a:spcPct val="120000"/>
              </a:lnSpc>
              <a:defRPr sz="3600" b="0">
                <a:latin typeface="Lato Black"/>
                <a:ea typeface="Lato Black"/>
                <a:cs typeface="Lato Black"/>
                <a:sym typeface="Lato Black"/>
              </a:defRPr>
            </a:lvl1pPr>
          </a:lstStyle>
          <a:p>
            <a:r>
              <a:rPr lang="fr-FR" sz="4800" b="1" dirty="0">
                <a:latin typeface="Calibri"/>
                <a:ea typeface=""/>
                <a:cs typeface=""/>
              </a:rPr>
              <a:t>Professeure à l’école de santé publique de l’Université de Montréal</a:t>
            </a:r>
            <a:endParaRPr lang="fr-FR" dirty="0">
              <a:solidFill>
                <a:prstClr val="black"/>
              </a:solidFill>
              <a:latin typeface="Calibri"/>
              <a:ea typeface=""/>
              <a:cs typeface=""/>
            </a:endParaRPr>
          </a:p>
        </p:txBody>
      </p:sp>
      <p:sp>
        <p:nvSpPr>
          <p:cNvPr id="244" name="Dingbat Check"/>
          <p:cNvSpPr/>
          <p:nvPr/>
        </p:nvSpPr>
        <p:spPr>
          <a:xfrm>
            <a:off x="12332701" y="3147140"/>
            <a:ext cx="533401" cy="50687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2F74D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46" name="Making Everyday Feel  Everyday Again"/>
          <p:cNvSpPr txBox="1"/>
          <p:nvPr/>
        </p:nvSpPr>
        <p:spPr>
          <a:xfrm>
            <a:off x="12440185" y="735906"/>
            <a:ext cx="9562030" cy="113178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lnSpc>
                <a:spcPct val="110000"/>
              </a:lnSpc>
              <a:defRPr sz="6400" b="0">
                <a:latin typeface="Lato Bold"/>
                <a:ea typeface="Lato Bold"/>
                <a:cs typeface="Lato Bold"/>
                <a:sym typeface="Lato Bold"/>
              </a:defRPr>
            </a:pPr>
            <a:r>
              <a:rPr lang="fr-CA" dirty="0">
                <a:latin typeface="Calibri" panose="020F0502020204030204" pitchFamily="34" charset="0"/>
                <a:cs typeface="Calibri" panose="020F0502020204030204" pitchFamily="34" charset="0"/>
              </a:rPr>
              <a:t>Qui suis-je?</a:t>
            </a:r>
            <a:endParaRPr dirty="0">
              <a:latin typeface="Calibri" panose="020F0502020204030204" pitchFamily="34" charset="0"/>
              <a:cs typeface="Calibri" panose="020F0502020204030204" pitchFamily="34" charset="0"/>
            </a:endParaRPr>
          </a:p>
        </p:txBody>
      </p:sp>
      <p:sp>
        <p:nvSpPr>
          <p:cNvPr id="247" name="Rectangle"/>
          <p:cNvSpPr/>
          <p:nvPr/>
        </p:nvSpPr>
        <p:spPr>
          <a:xfrm>
            <a:off x="12440185" y="2258965"/>
            <a:ext cx="9562030" cy="95639"/>
          </a:xfrm>
          <a:prstGeom prst="rect">
            <a:avLst/>
          </a:prstGeom>
          <a:solidFill>
            <a:srgbClr val="41B78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50" name="Medical Treatment"/>
          <p:cNvSpPr txBox="1"/>
          <p:nvPr/>
        </p:nvSpPr>
        <p:spPr>
          <a:xfrm>
            <a:off x="13706331" y="4510220"/>
            <a:ext cx="11056241" cy="624824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lnSpc>
                <a:spcPct val="120000"/>
              </a:lnSpc>
              <a:defRPr sz="3600" b="0">
                <a:latin typeface="Lato Black"/>
                <a:ea typeface="Lato Black"/>
                <a:cs typeface="Lato Black"/>
                <a:sym typeface="Lato Black"/>
              </a:defRPr>
            </a:lvl1pPr>
          </a:lstStyle>
          <a:p>
            <a:r>
              <a:rPr lang="fr-FR" sz="4800" b="1" dirty="0">
                <a:latin typeface="Calibri"/>
                <a:ea typeface=""/>
                <a:cs typeface=""/>
              </a:rPr>
              <a:t>Chercheure au centre de recherche du Centre Hospitalier de l’Université de Montréal</a:t>
            </a:r>
          </a:p>
          <a:p>
            <a:r>
              <a:rPr lang="fr-FR" sz="4800" b="1" dirty="0">
                <a:latin typeface="Calibri"/>
                <a:ea typeface=""/>
                <a:cs typeface=""/>
              </a:rPr>
              <a:t>Titulaire de la Chaire en évaluation des technologies et des modalités de pointe</a:t>
            </a:r>
          </a:p>
          <a:p>
            <a:r>
              <a:rPr lang="fr-FR" sz="4800" b="1" dirty="0">
                <a:latin typeface="Calibri"/>
                <a:ea typeface=""/>
                <a:cs typeface=""/>
              </a:rPr>
              <a:t>Co-directrice du Centre d’excellence sur le partenariat avec les patients et le public</a:t>
            </a:r>
          </a:p>
        </p:txBody>
      </p:sp>
      <p:sp>
        <p:nvSpPr>
          <p:cNvPr id="251" name="Dingbat Check"/>
          <p:cNvSpPr/>
          <p:nvPr/>
        </p:nvSpPr>
        <p:spPr>
          <a:xfrm>
            <a:off x="12440184" y="7455502"/>
            <a:ext cx="533401" cy="50687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2F74D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52"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a:t>
            </a:fld>
            <a:endParaRPr/>
          </a:p>
        </p:txBody>
      </p:sp>
      <p:sp>
        <p:nvSpPr>
          <p:cNvPr id="11" name="Top Notch Doctors">
            <a:extLst>
              <a:ext uri="{FF2B5EF4-FFF2-40B4-BE49-F238E27FC236}">
                <a16:creationId xmlns:a16="http://schemas.microsoft.com/office/drawing/2014/main" id="{FE161D17-C5D5-4B47-B0E5-2038B4E572DC}"/>
              </a:ext>
            </a:extLst>
          </p:cNvPr>
          <p:cNvSpPr txBox="1"/>
          <p:nvPr/>
        </p:nvSpPr>
        <p:spPr>
          <a:xfrm>
            <a:off x="13706331" y="10727863"/>
            <a:ext cx="9865299" cy="270266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lnSpc>
                <a:spcPct val="120000"/>
              </a:lnSpc>
              <a:defRPr sz="3600" b="0">
                <a:latin typeface="Lato Black"/>
                <a:ea typeface="Lato Black"/>
                <a:cs typeface="Lato Black"/>
                <a:sym typeface="Lato Black"/>
              </a:defRPr>
            </a:lvl1pPr>
          </a:lstStyle>
          <a:p>
            <a:r>
              <a:rPr lang="fr-FR" sz="4800" b="1" dirty="0">
                <a:latin typeface="Calibri"/>
                <a:ea typeface=""/>
                <a:cs typeface=""/>
              </a:rPr>
              <a:t>Médecin de santé publique</a:t>
            </a:r>
          </a:p>
          <a:p>
            <a:r>
              <a:rPr lang="fr-FR" sz="4800" b="1" dirty="0">
                <a:solidFill>
                  <a:prstClr val="black"/>
                </a:solidFill>
                <a:latin typeface="Calibri"/>
                <a:ea typeface=""/>
                <a:cs typeface=""/>
              </a:rPr>
              <a:t>Institut national d’excellence en santé et service sociaux</a:t>
            </a:r>
            <a:endParaRPr lang="fr-FR" dirty="0">
              <a:solidFill>
                <a:prstClr val="black"/>
              </a:solidFill>
              <a:latin typeface="Calibri"/>
              <a:ea typeface=""/>
              <a:cs typeface=""/>
            </a:endParaRPr>
          </a:p>
        </p:txBody>
      </p:sp>
      <p:pic>
        <p:nvPicPr>
          <p:cNvPr id="6" name="Espace réservé pour une image  5">
            <a:extLst>
              <a:ext uri="{FF2B5EF4-FFF2-40B4-BE49-F238E27FC236}">
                <a16:creationId xmlns:a16="http://schemas.microsoft.com/office/drawing/2014/main" id="{3FBC2940-1CC8-FE46-81B8-19B7A1BB03E3}"/>
              </a:ext>
            </a:extLst>
          </p:cNvPr>
          <p:cNvPicPr>
            <a:picLocks noGrp="1" noChangeAspect="1"/>
          </p:cNvPicPr>
          <p:nvPr>
            <p:ph type="pic" sz="quarter" idx="20"/>
          </p:nvPr>
        </p:nvPicPr>
        <p:blipFill>
          <a:blip r:embed="rId2">
            <a:extLst>
              <a:ext uri="{28A0092B-C50C-407E-A947-70E740481C1C}">
                <a14:useLocalDpi xmlns:a14="http://schemas.microsoft.com/office/drawing/2010/main" val="0"/>
              </a:ext>
            </a:extLst>
          </a:blip>
          <a:srcRect t="5444" b="5444"/>
          <a:stretch>
            <a:fillRect/>
          </a:stretch>
        </p:blipFill>
        <p:spPr>
          <a:xfrm>
            <a:off x="1061043" y="735906"/>
            <a:ext cx="9600565" cy="9603195"/>
          </a:xfrm>
        </p:spPr>
      </p:pic>
      <p:sp>
        <p:nvSpPr>
          <p:cNvPr id="12" name="Dingbat Check">
            <a:extLst>
              <a:ext uri="{FF2B5EF4-FFF2-40B4-BE49-F238E27FC236}">
                <a16:creationId xmlns:a16="http://schemas.microsoft.com/office/drawing/2014/main" id="{7D622636-C3DC-664A-823A-3F4A315C2293}"/>
              </a:ext>
            </a:extLst>
          </p:cNvPr>
          <p:cNvSpPr/>
          <p:nvPr/>
        </p:nvSpPr>
        <p:spPr>
          <a:xfrm>
            <a:off x="12433928" y="9179726"/>
            <a:ext cx="533401" cy="50687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2F74D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 name="Rectangle 1">
            <a:extLst>
              <a:ext uri="{FF2B5EF4-FFF2-40B4-BE49-F238E27FC236}">
                <a16:creationId xmlns:a16="http://schemas.microsoft.com/office/drawing/2014/main" id="{3DCE96EF-9729-8B48-9E9F-3B45EC54D51B}"/>
              </a:ext>
            </a:extLst>
          </p:cNvPr>
          <p:cNvSpPr/>
          <p:nvPr/>
        </p:nvSpPr>
        <p:spPr>
          <a:xfrm>
            <a:off x="407401" y="11763864"/>
            <a:ext cx="12192000" cy="1569660"/>
          </a:xfrm>
          <a:prstGeom prst="rect">
            <a:avLst/>
          </a:prstGeom>
        </p:spPr>
        <p:txBody>
          <a:bodyPr>
            <a:spAutoFit/>
          </a:bodyPr>
          <a:lstStyle/>
          <a:p>
            <a:r>
              <a:rPr lang="fr-FR" sz="3200" dirty="0"/>
              <a:t>Je déclare n’avoir aucun conflit d’intérêts avec une société commerciale en lien avec le contenu de cette présentation à part être une convaincue du partenariat…  </a:t>
            </a:r>
          </a:p>
        </p:txBody>
      </p:sp>
      <p:sp>
        <p:nvSpPr>
          <p:cNvPr id="13" name="Dingbat Check">
            <a:extLst>
              <a:ext uri="{FF2B5EF4-FFF2-40B4-BE49-F238E27FC236}">
                <a16:creationId xmlns:a16="http://schemas.microsoft.com/office/drawing/2014/main" id="{50FEB43A-C3EE-4ED3-9365-68E589ACF4E7}"/>
              </a:ext>
            </a:extLst>
          </p:cNvPr>
          <p:cNvSpPr/>
          <p:nvPr/>
        </p:nvSpPr>
        <p:spPr>
          <a:xfrm>
            <a:off x="12440185" y="4825338"/>
            <a:ext cx="533401" cy="50687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2F74D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 name="Dingbat Check">
            <a:extLst>
              <a:ext uri="{FF2B5EF4-FFF2-40B4-BE49-F238E27FC236}">
                <a16:creationId xmlns:a16="http://schemas.microsoft.com/office/drawing/2014/main" id="{F281FE85-DEE0-4CBC-8BFE-0A0C94AE4A3A}"/>
              </a:ext>
            </a:extLst>
          </p:cNvPr>
          <p:cNvSpPr/>
          <p:nvPr/>
        </p:nvSpPr>
        <p:spPr>
          <a:xfrm>
            <a:off x="12440185" y="11111360"/>
            <a:ext cx="533401" cy="50687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2F74D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3533654359"/>
      </p:ext>
    </p:extLst>
  </p:cSld>
  <p:clrMapOvr>
    <a:masterClrMapping/>
  </p:clrMapOvr>
  <mc:AlternateContent xmlns:mc="http://schemas.openxmlformats.org/markup-compatibility/2006" xmlns:p14="http://schemas.microsoft.com/office/powerpoint/2010/main">
    <mc:Choice Requires="p14">
      <p:transition spd="slow" p14:dur="2000">
        <p14:prism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CE46FE5-0285-DB47-869A-AE8895C412EB}"/>
              </a:ext>
            </a:extLst>
          </p:cNvPr>
          <p:cNvSpPr/>
          <p:nvPr/>
        </p:nvSpPr>
        <p:spPr>
          <a:xfrm>
            <a:off x="1" y="0"/>
            <a:ext cx="24402010" cy="2560320"/>
          </a:xfrm>
          <a:prstGeom prst="rect">
            <a:avLst/>
          </a:prstGeom>
          <a:solidFill>
            <a:srgbClr val="0672B1"/>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1" name="Freeform 111">
            <a:extLst>
              <a:ext uri="{FF2B5EF4-FFF2-40B4-BE49-F238E27FC236}">
                <a16:creationId xmlns:a16="http://schemas.microsoft.com/office/drawing/2014/main" id="{B4F90214-FD7D-CC40-B12A-C053F9EB81B6}"/>
              </a:ext>
            </a:extLst>
          </p:cNvPr>
          <p:cNvSpPr>
            <a:spLocks noChangeArrowheads="1"/>
          </p:cNvSpPr>
          <p:nvPr/>
        </p:nvSpPr>
        <p:spPr bwMode="auto">
          <a:xfrm>
            <a:off x="1370911" y="573369"/>
            <a:ext cx="1415846" cy="1415846"/>
          </a:xfrm>
          <a:custGeom>
            <a:avLst/>
            <a:gdLst>
              <a:gd name="T0" fmla="*/ 2147483646 w 602"/>
              <a:gd name="T1" fmla="*/ 2147483646 h 602"/>
              <a:gd name="T2" fmla="*/ 2147483646 w 602"/>
              <a:gd name="T3" fmla="*/ 2147483646 h 602"/>
              <a:gd name="T4" fmla="*/ 2147483646 w 602"/>
              <a:gd name="T5" fmla="*/ 2147483646 h 602"/>
              <a:gd name="T6" fmla="*/ 2147483646 w 602"/>
              <a:gd name="T7" fmla="*/ 2147483646 h 602"/>
              <a:gd name="T8" fmla="*/ 2147483646 w 602"/>
              <a:gd name="T9" fmla="*/ 2147483646 h 602"/>
              <a:gd name="T10" fmla="*/ 2147483646 w 602"/>
              <a:gd name="T11" fmla="*/ 2147483646 h 602"/>
              <a:gd name="T12" fmla="*/ 2147483646 w 602"/>
              <a:gd name="T13" fmla="*/ 2147483646 h 602"/>
              <a:gd name="T14" fmla="*/ 2147483646 w 602"/>
              <a:gd name="T15" fmla="*/ 2147483646 h 602"/>
              <a:gd name="T16" fmla="*/ 0 w 602"/>
              <a:gd name="T17" fmla="*/ 2147483646 h 602"/>
              <a:gd name="T18" fmla="*/ 2147483646 w 602"/>
              <a:gd name="T19" fmla="*/ 0 h 602"/>
              <a:gd name="T20" fmla="*/ 2147483646 w 602"/>
              <a:gd name="T21" fmla="*/ 2147483646 h 602"/>
              <a:gd name="T22" fmla="*/ 2147483646 w 602"/>
              <a:gd name="T23" fmla="*/ 2147483646 h 602"/>
              <a:gd name="T24" fmla="*/ 2147483646 w 602"/>
              <a:gd name="T25" fmla="*/ 2147483646 h 602"/>
              <a:gd name="T26" fmla="*/ 2147483646 w 602"/>
              <a:gd name="T27" fmla="*/ 2147483646 h 602"/>
              <a:gd name="T28" fmla="*/ 2147483646 w 602"/>
              <a:gd name="T29" fmla="*/ 2147483646 h 602"/>
              <a:gd name="T30" fmla="*/ 2147483646 w 602"/>
              <a:gd name="T31" fmla="*/ 2147483646 h 602"/>
              <a:gd name="T32" fmla="*/ 2147483646 w 602"/>
              <a:gd name="T33" fmla="*/ 2147483646 h 602"/>
              <a:gd name="T34" fmla="*/ 2147483646 w 602"/>
              <a:gd name="T35" fmla="*/ 2147483646 h 602"/>
              <a:gd name="T36" fmla="*/ 2147483646 w 602"/>
              <a:gd name="T37" fmla="*/ 2147483646 h 6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2" h="602">
                <a:moveTo>
                  <a:pt x="586" y="502"/>
                </a:moveTo>
                <a:lnTo>
                  <a:pt x="586" y="502"/>
                </a:lnTo>
                <a:cubicBezTo>
                  <a:pt x="594" y="516"/>
                  <a:pt x="601" y="530"/>
                  <a:pt x="601" y="544"/>
                </a:cubicBezTo>
                <a:cubicBezTo>
                  <a:pt x="601" y="573"/>
                  <a:pt x="579" y="601"/>
                  <a:pt x="544" y="601"/>
                </a:cubicBezTo>
                <a:cubicBezTo>
                  <a:pt x="530" y="601"/>
                  <a:pt x="516" y="594"/>
                  <a:pt x="509" y="587"/>
                </a:cubicBezTo>
                <a:cubicBezTo>
                  <a:pt x="339" y="417"/>
                  <a:pt x="339" y="417"/>
                  <a:pt x="339" y="417"/>
                </a:cubicBezTo>
                <a:cubicBezTo>
                  <a:pt x="304" y="438"/>
                  <a:pt x="269" y="453"/>
                  <a:pt x="226" y="453"/>
                </a:cubicBezTo>
                <a:cubicBezTo>
                  <a:pt x="99" y="453"/>
                  <a:pt x="0" y="347"/>
                  <a:pt x="0" y="226"/>
                </a:cubicBezTo>
                <a:cubicBezTo>
                  <a:pt x="0" y="99"/>
                  <a:pt x="99" y="0"/>
                  <a:pt x="226" y="0"/>
                </a:cubicBezTo>
                <a:cubicBezTo>
                  <a:pt x="353" y="0"/>
                  <a:pt x="452" y="99"/>
                  <a:pt x="452" y="226"/>
                </a:cubicBezTo>
                <a:cubicBezTo>
                  <a:pt x="452" y="269"/>
                  <a:pt x="438" y="304"/>
                  <a:pt x="424" y="340"/>
                </a:cubicBezTo>
                <a:cubicBezTo>
                  <a:pt x="586" y="502"/>
                  <a:pt x="586" y="502"/>
                  <a:pt x="586" y="502"/>
                </a:cubicBezTo>
                <a:close/>
                <a:moveTo>
                  <a:pt x="226" y="57"/>
                </a:moveTo>
                <a:lnTo>
                  <a:pt x="226" y="57"/>
                </a:lnTo>
                <a:cubicBezTo>
                  <a:pt x="134" y="57"/>
                  <a:pt x="56" y="127"/>
                  <a:pt x="56" y="226"/>
                </a:cubicBezTo>
                <a:cubicBezTo>
                  <a:pt x="56" y="318"/>
                  <a:pt x="134" y="396"/>
                  <a:pt x="226" y="396"/>
                </a:cubicBezTo>
                <a:cubicBezTo>
                  <a:pt x="318" y="396"/>
                  <a:pt x="396" y="318"/>
                  <a:pt x="396" y="226"/>
                </a:cubicBezTo>
                <a:cubicBezTo>
                  <a:pt x="396" y="127"/>
                  <a:pt x="318" y="57"/>
                  <a:pt x="226" y="57"/>
                </a:cubicBezTo>
                <a:close/>
              </a:path>
            </a:pathLst>
          </a:custGeom>
          <a:solidFill>
            <a:schemeClr val="bg1"/>
          </a:solidFill>
          <a:ln>
            <a:noFill/>
          </a:ln>
        </p:spPr>
        <p:txBody>
          <a:bodyPr wrap="none" anchor="ctr"/>
          <a:lstStyle/>
          <a:p>
            <a:pPr marL="0" marR="0" lvl="0" indent="0" algn="l" defTabSz="243834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4071"/>
              </a:solidFill>
              <a:effectLst/>
              <a:uLnTx/>
              <a:uFillTx/>
              <a:latin typeface="Arial" charset="0"/>
              <a:ea typeface="ＭＳ Ｐゴシック" charset="0"/>
              <a:cs typeface="Helvetica Neue"/>
              <a:sym typeface="Helvetica Neue"/>
            </a:endParaRPr>
          </a:p>
        </p:txBody>
      </p:sp>
      <p:sp>
        <p:nvSpPr>
          <p:cNvPr id="4" name="Titre 3">
            <a:extLst>
              <a:ext uri="{FF2B5EF4-FFF2-40B4-BE49-F238E27FC236}">
                <a16:creationId xmlns:a16="http://schemas.microsoft.com/office/drawing/2014/main" id="{07BAB004-8F67-9149-A453-C7098C5FA1E0}"/>
              </a:ext>
            </a:extLst>
          </p:cNvPr>
          <p:cNvSpPr>
            <a:spLocks noGrp="1"/>
          </p:cNvSpPr>
          <p:nvPr>
            <p:ph type="title"/>
          </p:nvPr>
        </p:nvSpPr>
        <p:spPr>
          <a:xfrm>
            <a:off x="1597300" y="661584"/>
            <a:ext cx="21992962" cy="1024930"/>
          </a:xfrm>
        </p:spPr>
        <p:txBody>
          <a:bodyPr/>
          <a:lstStyle/>
          <a:p>
            <a:r>
              <a:rPr lang="fr-FR" dirty="0">
                <a:solidFill>
                  <a:schemeClr val="bg1"/>
                </a:solidFill>
                <a:latin typeface="Helvetica" pitchFamily="2" charset="0"/>
              </a:rPr>
              <a:t>Au niveau clinique : la relation de soins </a:t>
            </a:r>
            <a:endParaRPr lang="fr-FR" dirty="0">
              <a:solidFill>
                <a:schemeClr val="bg1"/>
              </a:solidFill>
            </a:endParaRPr>
          </a:p>
        </p:txBody>
      </p:sp>
      <p:sp>
        <p:nvSpPr>
          <p:cNvPr id="3" name="Rectangle 2">
            <a:extLst>
              <a:ext uri="{FF2B5EF4-FFF2-40B4-BE49-F238E27FC236}">
                <a16:creationId xmlns:a16="http://schemas.microsoft.com/office/drawing/2014/main" id="{8AB050C8-A91D-2844-ADD2-9FAAE07142E7}"/>
              </a:ext>
            </a:extLst>
          </p:cNvPr>
          <p:cNvSpPr/>
          <p:nvPr/>
        </p:nvSpPr>
        <p:spPr>
          <a:xfrm>
            <a:off x="9469198" y="3986278"/>
            <a:ext cx="14606336" cy="9571851"/>
          </a:xfrm>
          <a:prstGeom prst="rect">
            <a:avLst/>
          </a:prstGeom>
        </p:spPr>
        <p:txBody>
          <a:bodyPr wrap="square">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lang="fr-CA" sz="4400" dirty="0">
                <a:latin typeface="Calibri" panose="020F0502020204030204" pitchFamily="34" charset="0"/>
                <a:cs typeface="Calibri" panose="020F0502020204030204" pitchFamily="34" charset="0"/>
              </a:rPr>
              <a:t>C : </a:t>
            </a:r>
            <a:r>
              <a:rPr lang="fr-CA" sz="4400" b="0" dirty="0">
                <a:latin typeface="Calibri" panose="020F0502020204030204" pitchFamily="34" charset="0"/>
                <a:cs typeface="Calibri" panose="020F0502020204030204" pitchFamily="34" charset="0"/>
              </a:rPr>
              <a:t>la capacité à établir une relation de </a:t>
            </a:r>
            <a:r>
              <a:rPr lang="fr-CA" sz="4400" dirty="0">
                <a:latin typeface="Calibri" panose="020F0502020204030204" pitchFamily="34" charset="0"/>
                <a:cs typeface="Calibri" panose="020F0502020204030204" pitchFamily="34" charset="0"/>
              </a:rPr>
              <a:t>Confiance </a:t>
            </a:r>
            <a:r>
              <a:rPr lang="fr-CA" sz="4400" b="0" dirty="0">
                <a:latin typeface="Calibri" panose="020F0502020204030204" pitchFamily="34" charset="0"/>
                <a:cs typeface="Calibri" panose="020F0502020204030204" pitchFamily="34" charset="0"/>
              </a:rPr>
              <a:t>bidirectionnelle</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fr-CA" sz="440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rPr>
              <a:t>A</a:t>
            </a:r>
            <a:r>
              <a:rPr kumimoji="0" lang="fr-CA" sz="4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rPr>
              <a:t> : l’accompagnement du professionnel pour permettre au patient de gagner en </a:t>
            </a:r>
            <a:r>
              <a:rPr kumimoji="0" lang="fr-CA" sz="440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rPr>
              <a:t>Autonomie</a:t>
            </a:r>
          </a:p>
          <a:p>
            <a:pPr marL="0" marR="0" lvl="0" indent="0" algn="l" defTabSz="825500" rtl="0" eaLnBrk="1" fontAlgn="auto" latinLnBrk="0" hangingPunct="0">
              <a:lnSpc>
                <a:spcPct val="100000"/>
              </a:lnSpc>
              <a:spcBef>
                <a:spcPts val="0"/>
              </a:spcBef>
              <a:spcAft>
                <a:spcPts val="0"/>
              </a:spcAft>
              <a:buClrTx/>
              <a:buSzTx/>
              <a:buFontTx/>
              <a:buNone/>
              <a:tabLst/>
              <a:defRPr/>
            </a:pPr>
            <a:r>
              <a:rPr lang="fr-CA" sz="4400" dirty="0">
                <a:latin typeface="Calibri" panose="020F0502020204030204" pitchFamily="34" charset="0"/>
                <a:cs typeface="Calibri" panose="020F0502020204030204" pitchFamily="34" charset="0"/>
              </a:rPr>
              <a:t>D</a:t>
            </a:r>
            <a:r>
              <a:rPr lang="fr-CA" sz="4400" b="0" dirty="0">
                <a:latin typeface="Calibri" panose="020F0502020204030204" pitchFamily="34" charset="0"/>
                <a:cs typeface="Calibri" panose="020F0502020204030204" pitchFamily="34" charset="0"/>
              </a:rPr>
              <a:t> : l’accompagnement du professionnel pour permettre au patient de prendre une </a:t>
            </a:r>
            <a:r>
              <a:rPr lang="fr-CA" sz="4400" dirty="0">
                <a:latin typeface="Calibri" panose="020F0502020204030204" pitchFamily="34" charset="0"/>
                <a:cs typeface="Calibri" panose="020F0502020204030204" pitchFamily="34" charset="0"/>
              </a:rPr>
              <a:t>Décision</a:t>
            </a:r>
            <a:r>
              <a:rPr lang="fr-CA" sz="4400" b="0" dirty="0">
                <a:latin typeface="Calibri" panose="020F0502020204030204" pitchFamily="34" charset="0"/>
                <a:cs typeface="Calibri" panose="020F0502020204030204" pitchFamily="34" charset="0"/>
              </a:rPr>
              <a:t> éclairée en fonction de son projet de vie et de ses valeurs</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fr-CA" sz="440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rPr>
              <a:t>I</a:t>
            </a:r>
            <a:r>
              <a:rPr kumimoji="0" lang="fr-CA" sz="4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rPr>
              <a:t> : L’écha</a:t>
            </a:r>
            <a:r>
              <a:rPr lang="fr-CA" sz="4400" b="0" dirty="0" err="1">
                <a:latin typeface="Calibri" panose="020F0502020204030204" pitchFamily="34" charset="0"/>
                <a:cs typeface="Calibri" panose="020F0502020204030204" pitchFamily="34" charset="0"/>
              </a:rPr>
              <a:t>nge</a:t>
            </a:r>
            <a:r>
              <a:rPr lang="fr-CA" sz="4400" b="0" dirty="0">
                <a:latin typeface="Calibri" panose="020F0502020204030204" pitchFamily="34" charset="0"/>
                <a:cs typeface="Calibri" panose="020F0502020204030204" pitchFamily="34" charset="0"/>
              </a:rPr>
              <a:t> </a:t>
            </a:r>
            <a:r>
              <a:rPr lang="fr-CA" sz="4400" dirty="0">
                <a:latin typeface="Calibri" panose="020F0502020204030204" pitchFamily="34" charset="0"/>
                <a:cs typeface="Calibri" panose="020F0502020204030204" pitchFamily="34" charset="0"/>
              </a:rPr>
              <a:t>d’Informations</a:t>
            </a:r>
            <a:r>
              <a:rPr lang="fr-CA" sz="4400" b="0" dirty="0">
                <a:latin typeface="Calibri" panose="020F0502020204030204" pitchFamily="34" charset="0"/>
                <a:cs typeface="Calibri" panose="020F0502020204030204" pitchFamily="34" charset="0"/>
              </a:rPr>
              <a:t> pertinentes de la part du patient vers le professionnel et du professionnel vers le patient</a:t>
            </a:r>
            <a:endParaRPr kumimoji="0" lang="fr-CA" sz="4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r>
              <a:rPr lang="fr-CA" sz="4400" dirty="0">
                <a:latin typeface="Calibri" panose="020F0502020204030204" pitchFamily="34" charset="0"/>
                <a:cs typeface="Calibri" panose="020F0502020204030204" pitchFamily="34" charset="0"/>
              </a:rPr>
              <a:t>C</a:t>
            </a:r>
            <a:r>
              <a:rPr lang="fr-CA" sz="4400" b="0" dirty="0">
                <a:latin typeface="Calibri" panose="020F0502020204030204" pitchFamily="34" charset="0"/>
                <a:cs typeface="Calibri" panose="020F0502020204030204" pitchFamily="34" charset="0"/>
              </a:rPr>
              <a:t> : La prise en compte du </a:t>
            </a:r>
            <a:r>
              <a:rPr lang="fr-CA" sz="4400" dirty="0">
                <a:latin typeface="Calibri" panose="020F0502020204030204" pitchFamily="34" charset="0"/>
                <a:cs typeface="Calibri" panose="020F0502020204030204" pitchFamily="34" charset="0"/>
              </a:rPr>
              <a:t>Contexte</a:t>
            </a:r>
            <a:r>
              <a:rPr lang="fr-CA" sz="4400" b="0" dirty="0">
                <a:latin typeface="Calibri" panose="020F0502020204030204" pitchFamily="34" charset="0"/>
                <a:cs typeface="Calibri" panose="020F0502020204030204" pitchFamily="34" charset="0"/>
              </a:rPr>
              <a:t> de vie du patient et du contexte de travail du patient envers le professionnel</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fr-CA" sz="440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rPr>
              <a:t>E</a:t>
            </a:r>
            <a:r>
              <a:rPr kumimoji="0" lang="fr-CA" sz="4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rPr>
              <a:t> : la manifestation d’une </a:t>
            </a:r>
            <a:r>
              <a:rPr kumimoji="0" lang="fr-CA" sz="440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rPr>
              <a:t>Empathie</a:t>
            </a:r>
            <a:r>
              <a:rPr kumimoji="0" lang="fr-CA" sz="4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rPr>
              <a:t> réciproque</a:t>
            </a:r>
          </a:p>
          <a:p>
            <a:pPr marL="0" marR="0" lvl="0" indent="0" algn="l" defTabSz="825500" rtl="0" eaLnBrk="1" fontAlgn="auto" latinLnBrk="0" hangingPunct="0">
              <a:lnSpc>
                <a:spcPct val="100000"/>
              </a:lnSpc>
              <a:spcBef>
                <a:spcPts val="0"/>
              </a:spcBef>
              <a:spcAft>
                <a:spcPts val="0"/>
              </a:spcAft>
              <a:buClrTx/>
              <a:buSzTx/>
              <a:buFontTx/>
              <a:buNone/>
              <a:tabLst/>
              <a:defRPr/>
            </a:pPr>
            <a:r>
              <a:rPr lang="fr-CA" sz="4400" dirty="0">
                <a:latin typeface="Calibri" panose="020F0502020204030204" pitchFamily="34" charset="0"/>
                <a:cs typeface="Calibri" panose="020F0502020204030204" pitchFamily="34" charset="0"/>
              </a:rPr>
              <a:t>E</a:t>
            </a:r>
            <a:r>
              <a:rPr lang="fr-CA" sz="4400" b="0" dirty="0">
                <a:latin typeface="Calibri" panose="020F0502020204030204" pitchFamily="34" charset="0"/>
                <a:cs typeface="Calibri" panose="020F0502020204030204" pitchFamily="34" charset="0"/>
              </a:rPr>
              <a:t> : La reconnaissance de l’</a:t>
            </a:r>
            <a:r>
              <a:rPr lang="fr-CA" sz="4400" dirty="0">
                <a:latin typeface="Calibri" panose="020F0502020204030204" pitchFamily="34" charset="0"/>
                <a:cs typeface="Calibri" panose="020F0502020204030204" pitchFamily="34" charset="0"/>
              </a:rPr>
              <a:t>Expertise </a:t>
            </a:r>
            <a:r>
              <a:rPr lang="fr-CA" sz="4400" b="0" dirty="0">
                <a:latin typeface="Calibri" panose="020F0502020204030204" pitchFamily="34" charset="0"/>
                <a:cs typeface="Calibri" panose="020F0502020204030204" pitchFamily="34" charset="0"/>
              </a:rPr>
              <a:t>du patient et de la complémentarité des expertises</a:t>
            </a:r>
            <a:endParaRPr kumimoji="0" lang="fr-CA" sz="4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2" name="ZoneTexte 1">
            <a:extLst>
              <a:ext uri="{FF2B5EF4-FFF2-40B4-BE49-F238E27FC236}">
                <a16:creationId xmlns:a16="http://schemas.microsoft.com/office/drawing/2014/main" id="{28DE2673-BC50-D54F-82F6-4C04BAE40112}"/>
              </a:ext>
            </a:extLst>
          </p:cNvPr>
          <p:cNvSpPr txBox="1"/>
          <p:nvPr/>
        </p:nvSpPr>
        <p:spPr>
          <a:xfrm>
            <a:off x="1370911" y="4451684"/>
            <a:ext cx="5270521" cy="553998"/>
          </a:xfrm>
          <a:prstGeom prst="rect">
            <a:avLst/>
          </a:prstGeom>
          <a:noFill/>
        </p:spPr>
        <p:txBody>
          <a:bodyPr wrap="square" rtlCol="0">
            <a:spAutoFit/>
          </a:bodyPr>
          <a:lstStyle/>
          <a:p>
            <a:r>
              <a:rPr lang="fr-FR" dirty="0">
                <a:highlight>
                  <a:srgbClr val="FFFF00"/>
                </a:highlight>
              </a:rPr>
              <a:t>Une photo svp </a:t>
            </a:r>
          </a:p>
        </p:txBody>
      </p:sp>
      <p:sp>
        <p:nvSpPr>
          <p:cNvPr id="5" name="Rectangle 4">
            <a:extLst>
              <a:ext uri="{FF2B5EF4-FFF2-40B4-BE49-F238E27FC236}">
                <a16:creationId xmlns:a16="http://schemas.microsoft.com/office/drawing/2014/main" id="{AA659B31-486C-CB40-B6A3-ED22A11597F7}"/>
              </a:ext>
            </a:extLst>
          </p:cNvPr>
          <p:cNvSpPr/>
          <p:nvPr/>
        </p:nvSpPr>
        <p:spPr>
          <a:xfrm>
            <a:off x="308466" y="12727132"/>
            <a:ext cx="7395410" cy="830997"/>
          </a:xfrm>
          <a:prstGeom prst="rect">
            <a:avLst/>
          </a:prstGeom>
        </p:spPr>
        <p:txBody>
          <a:bodyPr wrap="square">
            <a:spAutoFit/>
          </a:bodyPr>
          <a:lstStyle/>
          <a:p>
            <a:pPr algn="just"/>
            <a:r>
              <a:rPr lang="fr-CA" sz="2400" dirty="0">
                <a:latin typeface="Times" pitchFamily="2" charset="0"/>
              </a:rPr>
              <a:t>Pomey</a:t>
            </a:r>
            <a:r>
              <a:rPr lang="fr-CA" sz="2400" b="0" dirty="0">
                <a:latin typeface="Times" pitchFamily="2" charset="0"/>
              </a:rPr>
              <a:t> </a:t>
            </a:r>
            <a:r>
              <a:rPr lang="fr-CA" sz="2400" b="0" dirty="0" err="1">
                <a:latin typeface="Times" pitchFamily="2" charset="0"/>
              </a:rPr>
              <a:t>Health</a:t>
            </a:r>
            <a:r>
              <a:rPr lang="fr-CA" sz="2400" b="0" dirty="0">
                <a:latin typeface="Times" pitchFamily="2" charset="0"/>
              </a:rPr>
              <a:t> Expectations.</a:t>
            </a:r>
          </a:p>
          <a:p>
            <a:pPr algn="just"/>
            <a:r>
              <a:rPr lang="fr-CA" sz="2400" b="0" u="sng" dirty="0">
                <a:solidFill>
                  <a:srgbClr val="1155CC"/>
                </a:solidFill>
                <a:latin typeface="Times" pitchFamily="2" charset="0"/>
                <a:hlinkClick r:id="rId3"/>
              </a:rPr>
              <a:t>http://doi.org/10.1111/hex.13253</a:t>
            </a:r>
            <a:endParaRPr lang="fr-CA" sz="2400" b="0" dirty="0"/>
          </a:p>
        </p:txBody>
      </p:sp>
      <p:sp>
        <p:nvSpPr>
          <p:cNvPr id="6" name="Rectangle 5">
            <a:extLst>
              <a:ext uri="{FF2B5EF4-FFF2-40B4-BE49-F238E27FC236}">
                <a16:creationId xmlns:a16="http://schemas.microsoft.com/office/drawing/2014/main" id="{5A9365AF-54F2-B34B-8306-CCED3867767C}"/>
              </a:ext>
            </a:extLst>
          </p:cNvPr>
          <p:cNvSpPr/>
          <p:nvPr/>
        </p:nvSpPr>
        <p:spPr>
          <a:xfrm>
            <a:off x="308466" y="2648535"/>
            <a:ext cx="23767068" cy="1446550"/>
          </a:xfrm>
          <a:prstGeom prst="rect">
            <a:avLst/>
          </a:prstGeom>
        </p:spPr>
        <p:txBody>
          <a:bodyPr wrap="square">
            <a:spAutoFit/>
          </a:bodyPr>
          <a:lstStyle/>
          <a:p>
            <a:pPr lvl="0" algn="l">
              <a:defRPr/>
            </a:pPr>
            <a:r>
              <a:rPr lang="fr-CA" sz="4400" dirty="0">
                <a:latin typeface="Calibri" panose="020F0502020204030204" pitchFamily="34" charset="0"/>
                <a:cs typeface="Calibri" panose="020F0502020204030204" pitchFamily="34" charset="0"/>
              </a:rPr>
              <a:t>La relation de partenariat entre un professionnel de la santé et un patient se mesure en fonction de 7 dimensions (Pomey, 2021)</a:t>
            </a:r>
          </a:p>
        </p:txBody>
      </p:sp>
      <p:pic>
        <p:nvPicPr>
          <p:cNvPr id="13" name="Image 12">
            <a:extLst>
              <a:ext uri="{FF2B5EF4-FFF2-40B4-BE49-F238E27FC236}">
                <a16:creationId xmlns:a16="http://schemas.microsoft.com/office/drawing/2014/main" id="{1835D1A4-3105-9747-9E80-FEF6BB6443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074" y="4183300"/>
            <a:ext cx="7785463" cy="7119601"/>
          </a:xfrm>
          <a:prstGeom prst="rect">
            <a:avLst/>
          </a:prstGeom>
        </p:spPr>
      </p:pic>
    </p:spTree>
    <p:extLst>
      <p:ext uri="{BB962C8B-B14F-4D97-AF65-F5344CB8AC3E}">
        <p14:creationId xmlns:p14="http://schemas.microsoft.com/office/powerpoint/2010/main" val="4091662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CE46FE5-0285-DB47-869A-AE8895C412EB}"/>
              </a:ext>
            </a:extLst>
          </p:cNvPr>
          <p:cNvSpPr/>
          <p:nvPr/>
        </p:nvSpPr>
        <p:spPr>
          <a:xfrm>
            <a:off x="1" y="0"/>
            <a:ext cx="24402010" cy="2560320"/>
          </a:xfrm>
          <a:prstGeom prst="rect">
            <a:avLst/>
          </a:prstGeom>
          <a:solidFill>
            <a:srgbClr val="0672B1"/>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1" name="Freeform 111">
            <a:extLst>
              <a:ext uri="{FF2B5EF4-FFF2-40B4-BE49-F238E27FC236}">
                <a16:creationId xmlns:a16="http://schemas.microsoft.com/office/drawing/2014/main" id="{B4F90214-FD7D-CC40-B12A-C053F9EB81B6}"/>
              </a:ext>
            </a:extLst>
          </p:cNvPr>
          <p:cNvSpPr>
            <a:spLocks noChangeArrowheads="1"/>
          </p:cNvSpPr>
          <p:nvPr/>
        </p:nvSpPr>
        <p:spPr bwMode="auto">
          <a:xfrm>
            <a:off x="1370911" y="573369"/>
            <a:ext cx="1415846" cy="1415846"/>
          </a:xfrm>
          <a:custGeom>
            <a:avLst/>
            <a:gdLst>
              <a:gd name="T0" fmla="*/ 2147483646 w 602"/>
              <a:gd name="T1" fmla="*/ 2147483646 h 602"/>
              <a:gd name="T2" fmla="*/ 2147483646 w 602"/>
              <a:gd name="T3" fmla="*/ 2147483646 h 602"/>
              <a:gd name="T4" fmla="*/ 2147483646 w 602"/>
              <a:gd name="T5" fmla="*/ 2147483646 h 602"/>
              <a:gd name="T6" fmla="*/ 2147483646 w 602"/>
              <a:gd name="T7" fmla="*/ 2147483646 h 602"/>
              <a:gd name="T8" fmla="*/ 2147483646 w 602"/>
              <a:gd name="T9" fmla="*/ 2147483646 h 602"/>
              <a:gd name="T10" fmla="*/ 2147483646 w 602"/>
              <a:gd name="T11" fmla="*/ 2147483646 h 602"/>
              <a:gd name="T12" fmla="*/ 2147483646 w 602"/>
              <a:gd name="T13" fmla="*/ 2147483646 h 602"/>
              <a:gd name="T14" fmla="*/ 2147483646 w 602"/>
              <a:gd name="T15" fmla="*/ 2147483646 h 602"/>
              <a:gd name="T16" fmla="*/ 0 w 602"/>
              <a:gd name="T17" fmla="*/ 2147483646 h 602"/>
              <a:gd name="T18" fmla="*/ 2147483646 w 602"/>
              <a:gd name="T19" fmla="*/ 0 h 602"/>
              <a:gd name="T20" fmla="*/ 2147483646 w 602"/>
              <a:gd name="T21" fmla="*/ 2147483646 h 602"/>
              <a:gd name="T22" fmla="*/ 2147483646 w 602"/>
              <a:gd name="T23" fmla="*/ 2147483646 h 602"/>
              <a:gd name="T24" fmla="*/ 2147483646 w 602"/>
              <a:gd name="T25" fmla="*/ 2147483646 h 602"/>
              <a:gd name="T26" fmla="*/ 2147483646 w 602"/>
              <a:gd name="T27" fmla="*/ 2147483646 h 602"/>
              <a:gd name="T28" fmla="*/ 2147483646 w 602"/>
              <a:gd name="T29" fmla="*/ 2147483646 h 602"/>
              <a:gd name="T30" fmla="*/ 2147483646 w 602"/>
              <a:gd name="T31" fmla="*/ 2147483646 h 602"/>
              <a:gd name="T32" fmla="*/ 2147483646 w 602"/>
              <a:gd name="T33" fmla="*/ 2147483646 h 602"/>
              <a:gd name="T34" fmla="*/ 2147483646 w 602"/>
              <a:gd name="T35" fmla="*/ 2147483646 h 602"/>
              <a:gd name="T36" fmla="*/ 2147483646 w 602"/>
              <a:gd name="T37" fmla="*/ 2147483646 h 6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2" h="602">
                <a:moveTo>
                  <a:pt x="586" y="502"/>
                </a:moveTo>
                <a:lnTo>
                  <a:pt x="586" y="502"/>
                </a:lnTo>
                <a:cubicBezTo>
                  <a:pt x="594" y="516"/>
                  <a:pt x="601" y="530"/>
                  <a:pt x="601" y="544"/>
                </a:cubicBezTo>
                <a:cubicBezTo>
                  <a:pt x="601" y="573"/>
                  <a:pt x="579" y="601"/>
                  <a:pt x="544" y="601"/>
                </a:cubicBezTo>
                <a:cubicBezTo>
                  <a:pt x="530" y="601"/>
                  <a:pt x="516" y="594"/>
                  <a:pt x="509" y="587"/>
                </a:cubicBezTo>
                <a:cubicBezTo>
                  <a:pt x="339" y="417"/>
                  <a:pt x="339" y="417"/>
                  <a:pt x="339" y="417"/>
                </a:cubicBezTo>
                <a:cubicBezTo>
                  <a:pt x="304" y="438"/>
                  <a:pt x="269" y="453"/>
                  <a:pt x="226" y="453"/>
                </a:cubicBezTo>
                <a:cubicBezTo>
                  <a:pt x="99" y="453"/>
                  <a:pt x="0" y="347"/>
                  <a:pt x="0" y="226"/>
                </a:cubicBezTo>
                <a:cubicBezTo>
                  <a:pt x="0" y="99"/>
                  <a:pt x="99" y="0"/>
                  <a:pt x="226" y="0"/>
                </a:cubicBezTo>
                <a:cubicBezTo>
                  <a:pt x="353" y="0"/>
                  <a:pt x="452" y="99"/>
                  <a:pt x="452" y="226"/>
                </a:cubicBezTo>
                <a:cubicBezTo>
                  <a:pt x="452" y="269"/>
                  <a:pt x="438" y="304"/>
                  <a:pt x="424" y="340"/>
                </a:cubicBezTo>
                <a:cubicBezTo>
                  <a:pt x="586" y="502"/>
                  <a:pt x="586" y="502"/>
                  <a:pt x="586" y="502"/>
                </a:cubicBezTo>
                <a:close/>
                <a:moveTo>
                  <a:pt x="226" y="57"/>
                </a:moveTo>
                <a:lnTo>
                  <a:pt x="226" y="57"/>
                </a:lnTo>
                <a:cubicBezTo>
                  <a:pt x="134" y="57"/>
                  <a:pt x="56" y="127"/>
                  <a:pt x="56" y="226"/>
                </a:cubicBezTo>
                <a:cubicBezTo>
                  <a:pt x="56" y="318"/>
                  <a:pt x="134" y="396"/>
                  <a:pt x="226" y="396"/>
                </a:cubicBezTo>
                <a:cubicBezTo>
                  <a:pt x="318" y="396"/>
                  <a:pt x="396" y="318"/>
                  <a:pt x="396" y="226"/>
                </a:cubicBezTo>
                <a:cubicBezTo>
                  <a:pt x="396" y="127"/>
                  <a:pt x="318" y="57"/>
                  <a:pt x="226" y="57"/>
                </a:cubicBezTo>
                <a:close/>
              </a:path>
            </a:pathLst>
          </a:custGeom>
          <a:solidFill>
            <a:schemeClr val="bg1"/>
          </a:solidFill>
          <a:ln>
            <a:noFill/>
          </a:ln>
        </p:spPr>
        <p:txBody>
          <a:bodyPr wrap="none" anchor="ctr"/>
          <a:lstStyle/>
          <a:p>
            <a:pPr marL="0" marR="0" lvl="0" indent="0" algn="l" defTabSz="243834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4071"/>
              </a:solidFill>
              <a:effectLst/>
              <a:uLnTx/>
              <a:uFillTx/>
              <a:latin typeface="Arial" charset="0"/>
              <a:ea typeface="ＭＳ Ｐゴシック" charset="0"/>
              <a:cs typeface="Helvetica Neue"/>
              <a:sym typeface="Helvetica Neue"/>
            </a:endParaRPr>
          </a:p>
        </p:txBody>
      </p:sp>
      <p:sp>
        <p:nvSpPr>
          <p:cNvPr id="4" name="Titre 3">
            <a:extLst>
              <a:ext uri="{FF2B5EF4-FFF2-40B4-BE49-F238E27FC236}">
                <a16:creationId xmlns:a16="http://schemas.microsoft.com/office/drawing/2014/main" id="{07BAB004-8F67-9149-A453-C7098C5FA1E0}"/>
              </a:ext>
            </a:extLst>
          </p:cNvPr>
          <p:cNvSpPr>
            <a:spLocks noGrp="1"/>
          </p:cNvSpPr>
          <p:nvPr>
            <p:ph type="title"/>
          </p:nvPr>
        </p:nvSpPr>
        <p:spPr>
          <a:xfrm>
            <a:off x="1981889" y="69263"/>
            <a:ext cx="21031200" cy="2651126"/>
          </a:xfrm>
        </p:spPr>
        <p:txBody>
          <a:bodyPr/>
          <a:lstStyle/>
          <a:p>
            <a:pPr algn="ctr"/>
            <a:r>
              <a:rPr lang="fr-FR" dirty="0">
                <a:solidFill>
                  <a:schemeClr val="bg1"/>
                </a:solidFill>
                <a:latin typeface="Helvetica" pitchFamily="2" charset="0"/>
              </a:rPr>
              <a:t>Définition de l’expérience patient</a:t>
            </a:r>
            <a:endParaRPr lang="fr-FR" dirty="0">
              <a:solidFill>
                <a:schemeClr val="bg1"/>
              </a:solidFill>
            </a:endParaRPr>
          </a:p>
        </p:txBody>
      </p:sp>
      <p:sp>
        <p:nvSpPr>
          <p:cNvPr id="6" name="Espace réservé du contenu 5">
            <a:extLst>
              <a:ext uri="{FF2B5EF4-FFF2-40B4-BE49-F238E27FC236}">
                <a16:creationId xmlns:a16="http://schemas.microsoft.com/office/drawing/2014/main" id="{A8760E1F-538D-9E41-8FB9-F6B5E1CCE8A1}"/>
              </a:ext>
            </a:extLst>
          </p:cNvPr>
          <p:cNvSpPr>
            <a:spLocks noGrp="1"/>
          </p:cNvSpPr>
          <p:nvPr>
            <p:ph idx="1"/>
          </p:nvPr>
        </p:nvSpPr>
        <p:spPr/>
        <p:txBody>
          <a:bodyPr>
            <a:normAutofit fontScale="92500"/>
          </a:bodyPr>
          <a:lstStyle/>
          <a:p>
            <a:pPr marL="0" indent="0">
              <a:lnSpc>
                <a:spcPct val="150000"/>
              </a:lnSpc>
              <a:buNone/>
            </a:pPr>
            <a:r>
              <a:rPr lang="fr-CA" sz="6000" dirty="0"/>
              <a:t>C’est l’ensemble des </a:t>
            </a:r>
            <a:r>
              <a:rPr lang="fr-CA" sz="6000" b="1" dirty="0"/>
              <a:t>interactions</a:t>
            </a:r>
            <a:r>
              <a:rPr lang="fr-CA" sz="6000" dirty="0"/>
              <a:t> et des </a:t>
            </a:r>
            <a:r>
              <a:rPr lang="fr-CA" sz="6000" b="1" dirty="0"/>
              <a:t>situations</a:t>
            </a:r>
            <a:r>
              <a:rPr lang="fr-CA" sz="6000" dirty="0"/>
              <a:t> vécues par une personne ou son entourage au cours de son </a:t>
            </a:r>
            <a:r>
              <a:rPr lang="fr-CA" sz="6000" b="1" dirty="0"/>
              <a:t>parcours de santé</a:t>
            </a:r>
            <a:r>
              <a:rPr lang="fr-CA" sz="6000" dirty="0"/>
              <a:t>. Ces interactions sont façonnées à la fois par l’organisation de ce parcours mais aussi par l’histoire de vie de la personne concernée*</a:t>
            </a:r>
          </a:p>
          <a:p>
            <a:pPr>
              <a:lnSpc>
                <a:spcPct val="150000"/>
              </a:lnSpc>
            </a:pPr>
            <a:endParaRPr lang="fr-CA" sz="6000" dirty="0"/>
          </a:p>
          <a:p>
            <a:pPr marL="0" indent="0">
              <a:lnSpc>
                <a:spcPct val="150000"/>
              </a:lnSpc>
              <a:buNone/>
            </a:pPr>
            <a:r>
              <a:rPr lang="fr-CA" sz="6000" dirty="0"/>
              <a:t>*Inspirée du </a:t>
            </a:r>
            <a:r>
              <a:rPr lang="fr-CA" sz="6000" dirty="0" err="1"/>
              <a:t>Beryl</a:t>
            </a:r>
            <a:r>
              <a:rPr lang="fr-CA" sz="6000" dirty="0"/>
              <a:t> Institute, Institut français de l’expérience patient</a:t>
            </a:r>
            <a:endParaRPr lang="fr-FR" sz="6000" dirty="0"/>
          </a:p>
          <a:p>
            <a:endParaRPr lang="fr-FR" dirty="0"/>
          </a:p>
        </p:txBody>
      </p:sp>
      <p:sp>
        <p:nvSpPr>
          <p:cNvPr id="32" name="Freeform 9">
            <a:extLst>
              <a:ext uri="{FF2B5EF4-FFF2-40B4-BE49-F238E27FC236}">
                <a16:creationId xmlns:a16="http://schemas.microsoft.com/office/drawing/2014/main" id="{812BA91E-6F1E-F340-9147-30960F3D7193}"/>
              </a:ext>
            </a:extLst>
          </p:cNvPr>
          <p:cNvSpPr>
            <a:spLocks noChangeArrowheads="1"/>
          </p:cNvSpPr>
          <p:nvPr/>
        </p:nvSpPr>
        <p:spPr bwMode="auto">
          <a:xfrm>
            <a:off x="16372408" y="10248941"/>
            <a:ext cx="746476" cy="746670"/>
          </a:xfrm>
          <a:custGeom>
            <a:avLst/>
            <a:gdLst>
              <a:gd name="T0" fmla="*/ 212 w 426"/>
              <a:gd name="T1" fmla="*/ 0 h 426"/>
              <a:gd name="T2" fmla="*/ 212 w 426"/>
              <a:gd name="T3" fmla="*/ 0 h 426"/>
              <a:gd name="T4" fmla="*/ 0 w 426"/>
              <a:gd name="T5" fmla="*/ 213 h 426"/>
              <a:gd name="T6" fmla="*/ 212 w 426"/>
              <a:gd name="T7" fmla="*/ 425 h 426"/>
              <a:gd name="T8" fmla="*/ 425 w 426"/>
              <a:gd name="T9" fmla="*/ 213 h 426"/>
              <a:gd name="T10" fmla="*/ 212 w 426"/>
              <a:gd name="T11" fmla="*/ 0 h 426"/>
              <a:gd name="T12" fmla="*/ 229 w 426"/>
              <a:gd name="T13" fmla="*/ 390 h 426"/>
              <a:gd name="T14" fmla="*/ 229 w 426"/>
              <a:gd name="T15" fmla="*/ 390 h 426"/>
              <a:gd name="T16" fmla="*/ 229 w 426"/>
              <a:gd name="T17" fmla="*/ 292 h 426"/>
              <a:gd name="T18" fmla="*/ 194 w 426"/>
              <a:gd name="T19" fmla="*/ 292 h 426"/>
              <a:gd name="T20" fmla="*/ 194 w 426"/>
              <a:gd name="T21" fmla="*/ 390 h 426"/>
              <a:gd name="T22" fmla="*/ 35 w 426"/>
              <a:gd name="T23" fmla="*/ 230 h 426"/>
              <a:gd name="T24" fmla="*/ 132 w 426"/>
              <a:gd name="T25" fmla="*/ 230 h 426"/>
              <a:gd name="T26" fmla="*/ 132 w 426"/>
              <a:gd name="T27" fmla="*/ 195 h 426"/>
              <a:gd name="T28" fmla="*/ 35 w 426"/>
              <a:gd name="T29" fmla="*/ 195 h 426"/>
              <a:gd name="T30" fmla="*/ 194 w 426"/>
              <a:gd name="T31" fmla="*/ 44 h 426"/>
              <a:gd name="T32" fmla="*/ 194 w 426"/>
              <a:gd name="T33" fmla="*/ 142 h 426"/>
              <a:gd name="T34" fmla="*/ 229 w 426"/>
              <a:gd name="T35" fmla="*/ 142 h 426"/>
              <a:gd name="T36" fmla="*/ 229 w 426"/>
              <a:gd name="T37" fmla="*/ 44 h 426"/>
              <a:gd name="T38" fmla="*/ 380 w 426"/>
              <a:gd name="T39" fmla="*/ 195 h 426"/>
              <a:gd name="T40" fmla="*/ 292 w 426"/>
              <a:gd name="T41" fmla="*/ 195 h 426"/>
              <a:gd name="T42" fmla="*/ 292 w 426"/>
              <a:gd name="T43" fmla="*/ 230 h 426"/>
              <a:gd name="T44" fmla="*/ 380 w 426"/>
              <a:gd name="T45" fmla="*/ 230 h 426"/>
              <a:gd name="T46" fmla="*/ 229 w 426"/>
              <a:gd name="T47" fmla="*/ 39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6" h="426">
                <a:moveTo>
                  <a:pt x="212" y="0"/>
                </a:moveTo>
                <a:lnTo>
                  <a:pt x="212" y="0"/>
                </a:lnTo>
                <a:cubicBezTo>
                  <a:pt x="97" y="0"/>
                  <a:pt x="0" y="97"/>
                  <a:pt x="0" y="213"/>
                </a:cubicBezTo>
                <a:cubicBezTo>
                  <a:pt x="0" y="336"/>
                  <a:pt x="97" y="425"/>
                  <a:pt x="212" y="425"/>
                </a:cubicBezTo>
                <a:cubicBezTo>
                  <a:pt x="327" y="425"/>
                  <a:pt x="425" y="336"/>
                  <a:pt x="425" y="213"/>
                </a:cubicBezTo>
                <a:cubicBezTo>
                  <a:pt x="425" y="97"/>
                  <a:pt x="327" y="0"/>
                  <a:pt x="212" y="0"/>
                </a:cubicBezTo>
                <a:close/>
                <a:moveTo>
                  <a:pt x="229" y="390"/>
                </a:moveTo>
                <a:lnTo>
                  <a:pt x="229" y="390"/>
                </a:lnTo>
                <a:cubicBezTo>
                  <a:pt x="229" y="292"/>
                  <a:pt x="229" y="292"/>
                  <a:pt x="229" y="292"/>
                </a:cubicBezTo>
                <a:cubicBezTo>
                  <a:pt x="194" y="292"/>
                  <a:pt x="194" y="292"/>
                  <a:pt x="194" y="292"/>
                </a:cubicBezTo>
                <a:cubicBezTo>
                  <a:pt x="194" y="390"/>
                  <a:pt x="194" y="390"/>
                  <a:pt x="194" y="390"/>
                </a:cubicBezTo>
                <a:cubicBezTo>
                  <a:pt x="114" y="380"/>
                  <a:pt x="44" y="310"/>
                  <a:pt x="35" y="230"/>
                </a:cubicBezTo>
                <a:cubicBezTo>
                  <a:pt x="132" y="230"/>
                  <a:pt x="132" y="230"/>
                  <a:pt x="132" y="230"/>
                </a:cubicBezTo>
                <a:cubicBezTo>
                  <a:pt x="132" y="195"/>
                  <a:pt x="132" y="195"/>
                  <a:pt x="132" y="195"/>
                </a:cubicBezTo>
                <a:cubicBezTo>
                  <a:pt x="35" y="195"/>
                  <a:pt x="35" y="195"/>
                  <a:pt x="35" y="195"/>
                </a:cubicBezTo>
                <a:cubicBezTo>
                  <a:pt x="44" y="115"/>
                  <a:pt x="114" y="53"/>
                  <a:pt x="194" y="44"/>
                </a:cubicBezTo>
                <a:cubicBezTo>
                  <a:pt x="194" y="142"/>
                  <a:pt x="194" y="142"/>
                  <a:pt x="194" y="142"/>
                </a:cubicBezTo>
                <a:cubicBezTo>
                  <a:pt x="229" y="142"/>
                  <a:pt x="229" y="142"/>
                  <a:pt x="229" y="142"/>
                </a:cubicBezTo>
                <a:cubicBezTo>
                  <a:pt x="229" y="44"/>
                  <a:pt x="229" y="44"/>
                  <a:pt x="229" y="44"/>
                </a:cubicBezTo>
                <a:cubicBezTo>
                  <a:pt x="310" y="53"/>
                  <a:pt x="380" y="115"/>
                  <a:pt x="380" y="195"/>
                </a:cubicBezTo>
                <a:cubicBezTo>
                  <a:pt x="292" y="195"/>
                  <a:pt x="292" y="195"/>
                  <a:pt x="292" y="195"/>
                </a:cubicBezTo>
                <a:cubicBezTo>
                  <a:pt x="292" y="230"/>
                  <a:pt x="292" y="230"/>
                  <a:pt x="292" y="230"/>
                </a:cubicBezTo>
                <a:cubicBezTo>
                  <a:pt x="380" y="230"/>
                  <a:pt x="380" y="230"/>
                  <a:pt x="380" y="230"/>
                </a:cubicBezTo>
                <a:cubicBezTo>
                  <a:pt x="380" y="310"/>
                  <a:pt x="310" y="380"/>
                  <a:pt x="229" y="390"/>
                </a:cubicBezTo>
                <a:close/>
              </a:path>
            </a:pathLst>
          </a:custGeom>
          <a:solidFill>
            <a:schemeClr val="bg1"/>
          </a:solidFill>
          <a:ln>
            <a:noFill/>
          </a:ln>
          <a:effectLst/>
        </p:spPr>
        <p:txBody>
          <a:bodyPr wrap="none" lIns="91424" tIns="45712" rIns="91424" bIns="45712"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4071"/>
              </a:solidFill>
              <a:effectLst/>
              <a:uLnTx/>
              <a:uFillTx/>
              <a:latin typeface="Arial"/>
              <a:ea typeface="Helvetica Neue"/>
              <a:cs typeface="Helvetica Neue"/>
              <a:sym typeface="Helvetica Neue"/>
            </a:endParaRPr>
          </a:p>
        </p:txBody>
      </p:sp>
    </p:spTree>
    <p:extLst>
      <p:ext uri="{BB962C8B-B14F-4D97-AF65-F5344CB8AC3E}">
        <p14:creationId xmlns:p14="http://schemas.microsoft.com/office/powerpoint/2010/main" val="1460788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CE46FE5-0285-DB47-869A-AE8895C412EB}"/>
              </a:ext>
            </a:extLst>
          </p:cNvPr>
          <p:cNvSpPr/>
          <p:nvPr/>
        </p:nvSpPr>
        <p:spPr>
          <a:xfrm>
            <a:off x="1" y="0"/>
            <a:ext cx="24402010" cy="2560320"/>
          </a:xfrm>
          <a:prstGeom prst="rect">
            <a:avLst/>
          </a:prstGeom>
          <a:solidFill>
            <a:srgbClr val="0672B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b="0">
              <a:solidFill>
                <a:srgbClr val="FFFFFF"/>
              </a:solidFill>
              <a:latin typeface="Helvetica Neue Medium"/>
              <a:ea typeface="Helvetica Neue Medium"/>
              <a:cs typeface="Helvetica Neue Medium"/>
              <a:sym typeface="Helvetica Neue Medium"/>
            </a:endParaRPr>
          </a:p>
        </p:txBody>
      </p:sp>
      <p:sp>
        <p:nvSpPr>
          <p:cNvPr id="11" name="Freeform 111">
            <a:extLst>
              <a:ext uri="{FF2B5EF4-FFF2-40B4-BE49-F238E27FC236}">
                <a16:creationId xmlns:a16="http://schemas.microsoft.com/office/drawing/2014/main" id="{B4F90214-FD7D-CC40-B12A-C053F9EB81B6}"/>
              </a:ext>
            </a:extLst>
          </p:cNvPr>
          <p:cNvSpPr>
            <a:spLocks noChangeArrowheads="1"/>
          </p:cNvSpPr>
          <p:nvPr/>
        </p:nvSpPr>
        <p:spPr bwMode="auto">
          <a:xfrm>
            <a:off x="1370911" y="573369"/>
            <a:ext cx="1415846" cy="1415846"/>
          </a:xfrm>
          <a:custGeom>
            <a:avLst/>
            <a:gdLst>
              <a:gd name="T0" fmla="*/ 2147483646 w 602"/>
              <a:gd name="T1" fmla="*/ 2147483646 h 602"/>
              <a:gd name="T2" fmla="*/ 2147483646 w 602"/>
              <a:gd name="T3" fmla="*/ 2147483646 h 602"/>
              <a:gd name="T4" fmla="*/ 2147483646 w 602"/>
              <a:gd name="T5" fmla="*/ 2147483646 h 602"/>
              <a:gd name="T6" fmla="*/ 2147483646 w 602"/>
              <a:gd name="T7" fmla="*/ 2147483646 h 602"/>
              <a:gd name="T8" fmla="*/ 2147483646 w 602"/>
              <a:gd name="T9" fmla="*/ 2147483646 h 602"/>
              <a:gd name="T10" fmla="*/ 2147483646 w 602"/>
              <a:gd name="T11" fmla="*/ 2147483646 h 602"/>
              <a:gd name="T12" fmla="*/ 2147483646 w 602"/>
              <a:gd name="T13" fmla="*/ 2147483646 h 602"/>
              <a:gd name="T14" fmla="*/ 2147483646 w 602"/>
              <a:gd name="T15" fmla="*/ 2147483646 h 602"/>
              <a:gd name="T16" fmla="*/ 0 w 602"/>
              <a:gd name="T17" fmla="*/ 2147483646 h 602"/>
              <a:gd name="T18" fmla="*/ 2147483646 w 602"/>
              <a:gd name="T19" fmla="*/ 0 h 602"/>
              <a:gd name="T20" fmla="*/ 2147483646 w 602"/>
              <a:gd name="T21" fmla="*/ 2147483646 h 602"/>
              <a:gd name="T22" fmla="*/ 2147483646 w 602"/>
              <a:gd name="T23" fmla="*/ 2147483646 h 602"/>
              <a:gd name="T24" fmla="*/ 2147483646 w 602"/>
              <a:gd name="T25" fmla="*/ 2147483646 h 602"/>
              <a:gd name="T26" fmla="*/ 2147483646 w 602"/>
              <a:gd name="T27" fmla="*/ 2147483646 h 602"/>
              <a:gd name="T28" fmla="*/ 2147483646 w 602"/>
              <a:gd name="T29" fmla="*/ 2147483646 h 602"/>
              <a:gd name="T30" fmla="*/ 2147483646 w 602"/>
              <a:gd name="T31" fmla="*/ 2147483646 h 602"/>
              <a:gd name="T32" fmla="*/ 2147483646 w 602"/>
              <a:gd name="T33" fmla="*/ 2147483646 h 602"/>
              <a:gd name="T34" fmla="*/ 2147483646 w 602"/>
              <a:gd name="T35" fmla="*/ 2147483646 h 602"/>
              <a:gd name="T36" fmla="*/ 2147483646 w 602"/>
              <a:gd name="T37" fmla="*/ 2147483646 h 6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2" h="602">
                <a:moveTo>
                  <a:pt x="586" y="502"/>
                </a:moveTo>
                <a:lnTo>
                  <a:pt x="586" y="502"/>
                </a:lnTo>
                <a:cubicBezTo>
                  <a:pt x="594" y="516"/>
                  <a:pt x="601" y="530"/>
                  <a:pt x="601" y="544"/>
                </a:cubicBezTo>
                <a:cubicBezTo>
                  <a:pt x="601" y="573"/>
                  <a:pt x="579" y="601"/>
                  <a:pt x="544" y="601"/>
                </a:cubicBezTo>
                <a:cubicBezTo>
                  <a:pt x="530" y="601"/>
                  <a:pt x="516" y="594"/>
                  <a:pt x="509" y="587"/>
                </a:cubicBezTo>
                <a:cubicBezTo>
                  <a:pt x="339" y="417"/>
                  <a:pt x="339" y="417"/>
                  <a:pt x="339" y="417"/>
                </a:cubicBezTo>
                <a:cubicBezTo>
                  <a:pt x="304" y="438"/>
                  <a:pt x="269" y="453"/>
                  <a:pt x="226" y="453"/>
                </a:cubicBezTo>
                <a:cubicBezTo>
                  <a:pt x="99" y="453"/>
                  <a:pt x="0" y="347"/>
                  <a:pt x="0" y="226"/>
                </a:cubicBezTo>
                <a:cubicBezTo>
                  <a:pt x="0" y="99"/>
                  <a:pt x="99" y="0"/>
                  <a:pt x="226" y="0"/>
                </a:cubicBezTo>
                <a:cubicBezTo>
                  <a:pt x="353" y="0"/>
                  <a:pt x="452" y="99"/>
                  <a:pt x="452" y="226"/>
                </a:cubicBezTo>
                <a:cubicBezTo>
                  <a:pt x="452" y="269"/>
                  <a:pt x="438" y="304"/>
                  <a:pt x="424" y="340"/>
                </a:cubicBezTo>
                <a:cubicBezTo>
                  <a:pt x="586" y="502"/>
                  <a:pt x="586" y="502"/>
                  <a:pt x="586" y="502"/>
                </a:cubicBezTo>
                <a:close/>
                <a:moveTo>
                  <a:pt x="226" y="57"/>
                </a:moveTo>
                <a:lnTo>
                  <a:pt x="226" y="57"/>
                </a:lnTo>
                <a:cubicBezTo>
                  <a:pt x="134" y="57"/>
                  <a:pt x="56" y="127"/>
                  <a:pt x="56" y="226"/>
                </a:cubicBezTo>
                <a:cubicBezTo>
                  <a:pt x="56" y="318"/>
                  <a:pt x="134" y="396"/>
                  <a:pt x="226" y="396"/>
                </a:cubicBezTo>
                <a:cubicBezTo>
                  <a:pt x="318" y="396"/>
                  <a:pt x="396" y="318"/>
                  <a:pt x="396" y="226"/>
                </a:cubicBezTo>
                <a:cubicBezTo>
                  <a:pt x="396" y="127"/>
                  <a:pt x="318" y="57"/>
                  <a:pt x="226" y="57"/>
                </a:cubicBezTo>
                <a:close/>
              </a:path>
            </a:pathLst>
          </a:custGeom>
          <a:solidFill>
            <a:schemeClr val="bg1"/>
          </a:solidFill>
          <a:ln>
            <a:noFill/>
          </a:ln>
        </p:spPr>
        <p:txBody>
          <a:bodyPr wrap="none" anchor="ctr"/>
          <a:lstStyle/>
          <a:p>
            <a:pPr algn="l" defTabSz="2438340" fontAlgn="base" hangingPunct="1">
              <a:spcBef>
                <a:spcPct val="0"/>
              </a:spcBef>
              <a:spcAft>
                <a:spcPct val="0"/>
              </a:spcAft>
            </a:pPr>
            <a:endParaRPr lang="fr-FR" sz="2400" b="0" kern="1200">
              <a:solidFill>
                <a:srgbClr val="004071"/>
              </a:solidFill>
              <a:latin typeface="Arial" charset="0"/>
              <a:ea typeface="ＭＳ Ｐゴシック" charset="0"/>
              <a:cs typeface="+mn-cs"/>
            </a:endParaRPr>
          </a:p>
        </p:txBody>
      </p:sp>
      <p:sp>
        <p:nvSpPr>
          <p:cNvPr id="4" name="Titre 3">
            <a:extLst>
              <a:ext uri="{FF2B5EF4-FFF2-40B4-BE49-F238E27FC236}">
                <a16:creationId xmlns:a16="http://schemas.microsoft.com/office/drawing/2014/main" id="{07BAB004-8F67-9149-A453-C7098C5FA1E0}"/>
              </a:ext>
            </a:extLst>
          </p:cNvPr>
          <p:cNvSpPr>
            <a:spLocks noGrp="1"/>
          </p:cNvSpPr>
          <p:nvPr>
            <p:ph type="title"/>
          </p:nvPr>
        </p:nvSpPr>
        <p:spPr>
          <a:xfrm>
            <a:off x="1597300" y="661584"/>
            <a:ext cx="21992962" cy="1024930"/>
          </a:xfrm>
        </p:spPr>
        <p:txBody>
          <a:bodyPr/>
          <a:lstStyle/>
          <a:p>
            <a:r>
              <a:rPr lang="fr-FR" dirty="0">
                <a:solidFill>
                  <a:schemeClr val="bg1"/>
                </a:solidFill>
                <a:latin typeface="Helvetica" pitchFamily="2" charset="0"/>
              </a:rPr>
              <a:t>Recueil qualitatif de l’expérience patient</a:t>
            </a:r>
            <a:endParaRPr lang="fr-FR" dirty="0">
              <a:solidFill>
                <a:schemeClr val="bg1"/>
              </a:solidFill>
            </a:endParaRPr>
          </a:p>
        </p:txBody>
      </p:sp>
      <p:sp>
        <p:nvSpPr>
          <p:cNvPr id="8" name="Espace réservé du contenu 7">
            <a:extLst>
              <a:ext uri="{FF2B5EF4-FFF2-40B4-BE49-F238E27FC236}">
                <a16:creationId xmlns:a16="http://schemas.microsoft.com/office/drawing/2014/main" id="{9FBC4AC4-06C2-AA49-9601-409C4A654AAD}"/>
              </a:ext>
            </a:extLst>
          </p:cNvPr>
          <p:cNvSpPr>
            <a:spLocks noGrp="1"/>
          </p:cNvSpPr>
          <p:nvPr>
            <p:ph sz="quarter" idx="12"/>
          </p:nvPr>
        </p:nvSpPr>
        <p:spPr>
          <a:xfrm>
            <a:off x="855334" y="3599490"/>
            <a:ext cx="12812539" cy="9454925"/>
          </a:xfrm>
          <a:solidFill>
            <a:schemeClr val="bg1"/>
          </a:solidFill>
        </p:spPr>
        <p:txBody>
          <a:bodyPr/>
          <a:lstStyle/>
          <a:p>
            <a:r>
              <a:rPr lang="fr-CA" sz="4400" b="1" kern="1200" dirty="0">
                <a:solidFill>
                  <a:schemeClr val="tx1">
                    <a:lumMod val="50000"/>
                  </a:schemeClr>
                </a:solidFill>
                <a:latin typeface="Calibri" panose="020F0502020204030204" pitchFamily="34" charset="0"/>
                <a:cs typeface="Calibri" panose="020F0502020204030204" pitchFamily="34" charset="0"/>
              </a:rPr>
              <a:t>Différentes modalités </a:t>
            </a:r>
            <a:r>
              <a:rPr lang="fr-CA" sz="4400" kern="1200" dirty="0">
                <a:solidFill>
                  <a:schemeClr val="tx1">
                    <a:lumMod val="50000"/>
                  </a:schemeClr>
                </a:solidFill>
                <a:latin typeface="Calibri" panose="020F0502020204030204" pitchFamily="34" charset="0"/>
                <a:cs typeface="Calibri" panose="020F0502020204030204" pitchFamily="34" charset="0"/>
              </a:rPr>
              <a:t>:</a:t>
            </a:r>
          </a:p>
          <a:p>
            <a:pPr lvl="1">
              <a:buFontTx/>
              <a:buChar char="-"/>
            </a:pPr>
            <a:r>
              <a:rPr lang="fr-CA" sz="4800" kern="1200" dirty="0">
                <a:solidFill>
                  <a:schemeClr val="tx1">
                    <a:lumMod val="50000"/>
                  </a:schemeClr>
                </a:solidFill>
                <a:latin typeface="Calibri" panose="020F0502020204030204" pitchFamily="34" charset="0"/>
                <a:cs typeface="Calibri" panose="020F0502020204030204" pitchFamily="34" charset="0"/>
              </a:rPr>
              <a:t>Témoignages lors de rencontres de service</a:t>
            </a:r>
          </a:p>
          <a:p>
            <a:pPr lvl="1">
              <a:buFontTx/>
              <a:buChar char="-"/>
            </a:pPr>
            <a:r>
              <a:rPr lang="fr-CA" sz="4800" kern="1200" dirty="0">
                <a:solidFill>
                  <a:schemeClr val="tx1">
                    <a:lumMod val="50000"/>
                  </a:schemeClr>
                </a:solidFill>
                <a:latin typeface="Calibri" panose="020F0502020204030204" pitchFamily="34" charset="0"/>
                <a:cs typeface="Calibri" panose="020F0502020204030204" pitchFamily="34" charset="0"/>
              </a:rPr>
              <a:t>Entretien semi-directif, </a:t>
            </a:r>
          </a:p>
          <a:p>
            <a:pPr lvl="1">
              <a:buFontTx/>
              <a:buChar char="-"/>
            </a:pPr>
            <a:r>
              <a:rPr lang="fr-CA" sz="4800" kern="1200" dirty="0">
                <a:solidFill>
                  <a:schemeClr val="tx1">
                    <a:lumMod val="50000"/>
                  </a:schemeClr>
                </a:solidFill>
                <a:latin typeface="Calibri" panose="020F0502020204030204" pitchFamily="34" charset="0"/>
                <a:cs typeface="Calibri" panose="020F0502020204030204" pitchFamily="34" charset="0"/>
              </a:rPr>
              <a:t>Groupe de discussion</a:t>
            </a:r>
          </a:p>
          <a:p>
            <a:pPr lvl="1">
              <a:buFontTx/>
              <a:buChar char="-"/>
            </a:pPr>
            <a:r>
              <a:rPr lang="fr-CA" sz="4800" kern="1200" dirty="0">
                <a:solidFill>
                  <a:schemeClr val="tx1">
                    <a:lumMod val="50000"/>
                  </a:schemeClr>
                </a:solidFill>
                <a:latin typeface="Calibri" panose="020F0502020204030204" pitchFamily="34" charset="0"/>
                <a:cs typeface="Calibri" panose="020F0502020204030204" pitchFamily="34" charset="0"/>
              </a:rPr>
              <a:t>Plaintes, </a:t>
            </a:r>
          </a:p>
          <a:p>
            <a:pPr lvl="1">
              <a:buFontTx/>
              <a:buChar char="-"/>
            </a:pPr>
            <a:r>
              <a:rPr lang="fr-CA" sz="4800" kern="1200" dirty="0">
                <a:solidFill>
                  <a:schemeClr val="tx1">
                    <a:lumMod val="50000"/>
                  </a:schemeClr>
                </a:solidFill>
                <a:latin typeface="Calibri" panose="020F0502020204030204" pitchFamily="34" charset="0"/>
                <a:cs typeface="Calibri" panose="020F0502020204030204" pitchFamily="34" charset="0"/>
              </a:rPr>
              <a:t>« </a:t>
            </a:r>
            <a:r>
              <a:rPr lang="fr-CA" sz="4800" kern="1200" dirty="0" err="1">
                <a:solidFill>
                  <a:schemeClr val="tx1">
                    <a:lumMod val="50000"/>
                  </a:schemeClr>
                </a:solidFill>
                <a:latin typeface="Calibri" panose="020F0502020204030204" pitchFamily="34" charset="0"/>
                <a:cs typeface="Calibri" panose="020F0502020204030204" pitchFamily="34" charset="0"/>
              </a:rPr>
              <a:t>Shadowing</a:t>
            </a:r>
            <a:r>
              <a:rPr lang="fr-CA" sz="4800" kern="1200" dirty="0">
                <a:solidFill>
                  <a:schemeClr val="tx1">
                    <a:lumMod val="50000"/>
                  </a:schemeClr>
                </a:solidFill>
                <a:latin typeface="Calibri" panose="020F0502020204030204" pitchFamily="34" charset="0"/>
                <a:cs typeface="Calibri" panose="020F0502020204030204" pitchFamily="34" charset="0"/>
              </a:rPr>
              <a:t> »,</a:t>
            </a:r>
          </a:p>
          <a:p>
            <a:pPr lvl="1">
              <a:buFontTx/>
              <a:buChar char="-"/>
            </a:pPr>
            <a:r>
              <a:rPr lang="fr-CA" sz="4800" kern="1200" dirty="0" err="1">
                <a:solidFill>
                  <a:schemeClr val="tx1">
                    <a:lumMod val="50000"/>
                  </a:schemeClr>
                </a:solidFill>
                <a:latin typeface="Calibri" panose="020F0502020204030204" pitchFamily="34" charset="0"/>
                <a:cs typeface="Calibri" panose="020F0502020204030204" pitchFamily="34" charset="0"/>
              </a:rPr>
              <a:t>Photovoice</a:t>
            </a:r>
            <a:r>
              <a:rPr lang="fr-CA" sz="4800" kern="1200" dirty="0">
                <a:solidFill>
                  <a:schemeClr val="tx1">
                    <a:lumMod val="50000"/>
                  </a:schemeClr>
                </a:solidFill>
                <a:latin typeface="Calibri" panose="020F0502020204030204" pitchFamily="34" charset="0"/>
                <a:cs typeface="Calibri" panose="020F0502020204030204" pitchFamily="34" charset="0"/>
              </a:rPr>
              <a:t>, etc.</a:t>
            </a:r>
          </a:p>
          <a:p>
            <a:pPr marL="0" indent="0">
              <a:buNone/>
            </a:pPr>
            <a:endParaRPr lang="fr-CA" sz="3734" kern="1200" dirty="0">
              <a:solidFill>
                <a:schemeClr val="tx1">
                  <a:lumMod val="50000"/>
                </a:schemeClr>
              </a:solidFill>
            </a:endParaRPr>
          </a:p>
          <a:p>
            <a:endParaRPr lang="fr-FR" sz="3734" kern="1200" dirty="0">
              <a:solidFill>
                <a:schemeClr val="tx1">
                  <a:lumMod val="50000"/>
                </a:schemeClr>
              </a:solidFill>
            </a:endParaRPr>
          </a:p>
        </p:txBody>
      </p:sp>
      <p:sp>
        <p:nvSpPr>
          <p:cNvPr id="3" name="Rectangle 2">
            <a:extLst>
              <a:ext uri="{FF2B5EF4-FFF2-40B4-BE49-F238E27FC236}">
                <a16:creationId xmlns:a16="http://schemas.microsoft.com/office/drawing/2014/main" id="{8AB050C8-A91D-2844-ADD2-9FAAE07142E7}"/>
              </a:ext>
            </a:extLst>
          </p:cNvPr>
          <p:cNvSpPr/>
          <p:nvPr/>
        </p:nvSpPr>
        <p:spPr>
          <a:xfrm>
            <a:off x="14030624" y="3599490"/>
            <a:ext cx="9559638" cy="7294305"/>
          </a:xfrm>
          <a:prstGeom prst="rect">
            <a:avLst/>
          </a:prstGeom>
        </p:spPr>
        <p:txBody>
          <a:bodyPr wrap="square">
            <a:spAutoFit/>
          </a:bodyPr>
          <a:lstStyle/>
          <a:p>
            <a:pPr marL="571500" indent="-571500" algn="l">
              <a:buFont typeface="Arial" panose="020B0604020202020204" pitchFamily="34" charset="0"/>
              <a:buChar char="•"/>
            </a:pPr>
            <a:r>
              <a:rPr lang="fr-FR" sz="4400" dirty="0">
                <a:latin typeface="Calibri" panose="020F0502020204030204" pitchFamily="34" charset="0"/>
                <a:cs typeface="Calibri" panose="020F0502020204030204" pitchFamily="34" charset="0"/>
              </a:rPr>
              <a:t>Puissant moteur de changement culturel</a:t>
            </a:r>
          </a:p>
          <a:p>
            <a:pPr marL="571500" indent="-571500" algn="l">
              <a:buFont typeface="Arial" panose="020B0604020202020204" pitchFamily="34" charset="0"/>
              <a:buChar char="•"/>
            </a:pPr>
            <a:r>
              <a:rPr lang="fr-CA" sz="4400" b="0" dirty="0">
                <a:latin typeface="Calibri" panose="020F0502020204030204" pitchFamily="34" charset="0"/>
                <a:cs typeface="Calibri" panose="020F0502020204030204" pitchFamily="34" charset="0"/>
              </a:rPr>
              <a:t>«L’empreinte émotionnelle » de chaque expérience patient guide l’amélioration continue de la qualité et de la sécurité des soins.</a:t>
            </a:r>
          </a:p>
          <a:p>
            <a:pPr marL="571500" lvl="1" indent="-571500" algn="l">
              <a:buFont typeface="Arial" panose="020B0604020202020204" pitchFamily="34" charset="0"/>
              <a:buChar char="•"/>
            </a:pPr>
            <a:r>
              <a:rPr lang="fr-FR" sz="4400" dirty="0">
                <a:latin typeface="Calibri" panose="020F0502020204030204" pitchFamily="34" charset="0"/>
                <a:cs typeface="Calibri" panose="020F0502020204030204" pitchFamily="34" charset="0"/>
              </a:rPr>
              <a:t>Permet la reconnaissance des professionnels qui contribuent à améliorer l’expérience patient</a:t>
            </a:r>
          </a:p>
          <a:p>
            <a:pPr marL="571500" lvl="1" indent="-571500" algn="l">
              <a:buFont typeface="Arial" panose="020B0604020202020204" pitchFamily="34" charset="0"/>
              <a:buChar char="•"/>
            </a:pPr>
            <a:endParaRPr lang="fr-CA" sz="4400" b="0" dirty="0">
              <a:latin typeface="Calibri" panose="020F0502020204030204" pitchFamily="34" charset="0"/>
              <a:cs typeface="Calibri" panose="020F0502020204030204" pitchFamily="34" charset="0"/>
            </a:endParaRPr>
          </a:p>
          <a:p>
            <a:pPr algn="l" defTabSz="1828800" hangingPunct="1"/>
            <a:endParaRPr lang="fr-CA" sz="2800" b="0" kern="1200" dirty="0">
              <a:solidFill>
                <a:srgbClr val="004071">
                  <a:lumMod val="50000"/>
                </a:srgbClr>
              </a:solidFill>
              <a:latin typeface="Arial"/>
              <a:ea typeface="+mn-ea"/>
              <a:cs typeface="+mn-cs"/>
            </a:endParaRPr>
          </a:p>
        </p:txBody>
      </p:sp>
      <p:pic>
        <p:nvPicPr>
          <p:cNvPr id="30" name="Image 19">
            <a:extLst>
              <a:ext uri="{FF2B5EF4-FFF2-40B4-BE49-F238E27FC236}">
                <a16:creationId xmlns:a16="http://schemas.microsoft.com/office/drawing/2014/main" id="{E3CC872C-77F7-D846-B31E-AC7957C9E1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25965" y="11051598"/>
            <a:ext cx="6770242" cy="179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Freeform 9">
            <a:extLst>
              <a:ext uri="{FF2B5EF4-FFF2-40B4-BE49-F238E27FC236}">
                <a16:creationId xmlns:a16="http://schemas.microsoft.com/office/drawing/2014/main" id="{812BA91E-6F1E-F340-9147-30960F3D7193}"/>
              </a:ext>
            </a:extLst>
          </p:cNvPr>
          <p:cNvSpPr>
            <a:spLocks noChangeArrowheads="1"/>
          </p:cNvSpPr>
          <p:nvPr/>
        </p:nvSpPr>
        <p:spPr bwMode="auto">
          <a:xfrm>
            <a:off x="16372408" y="10248941"/>
            <a:ext cx="746476" cy="746670"/>
          </a:xfrm>
          <a:custGeom>
            <a:avLst/>
            <a:gdLst>
              <a:gd name="T0" fmla="*/ 212 w 426"/>
              <a:gd name="T1" fmla="*/ 0 h 426"/>
              <a:gd name="T2" fmla="*/ 212 w 426"/>
              <a:gd name="T3" fmla="*/ 0 h 426"/>
              <a:gd name="T4" fmla="*/ 0 w 426"/>
              <a:gd name="T5" fmla="*/ 213 h 426"/>
              <a:gd name="T6" fmla="*/ 212 w 426"/>
              <a:gd name="T7" fmla="*/ 425 h 426"/>
              <a:gd name="T8" fmla="*/ 425 w 426"/>
              <a:gd name="T9" fmla="*/ 213 h 426"/>
              <a:gd name="T10" fmla="*/ 212 w 426"/>
              <a:gd name="T11" fmla="*/ 0 h 426"/>
              <a:gd name="T12" fmla="*/ 229 w 426"/>
              <a:gd name="T13" fmla="*/ 390 h 426"/>
              <a:gd name="T14" fmla="*/ 229 w 426"/>
              <a:gd name="T15" fmla="*/ 390 h 426"/>
              <a:gd name="T16" fmla="*/ 229 w 426"/>
              <a:gd name="T17" fmla="*/ 292 h 426"/>
              <a:gd name="T18" fmla="*/ 194 w 426"/>
              <a:gd name="T19" fmla="*/ 292 h 426"/>
              <a:gd name="T20" fmla="*/ 194 w 426"/>
              <a:gd name="T21" fmla="*/ 390 h 426"/>
              <a:gd name="T22" fmla="*/ 35 w 426"/>
              <a:gd name="T23" fmla="*/ 230 h 426"/>
              <a:gd name="T24" fmla="*/ 132 w 426"/>
              <a:gd name="T25" fmla="*/ 230 h 426"/>
              <a:gd name="T26" fmla="*/ 132 w 426"/>
              <a:gd name="T27" fmla="*/ 195 h 426"/>
              <a:gd name="T28" fmla="*/ 35 w 426"/>
              <a:gd name="T29" fmla="*/ 195 h 426"/>
              <a:gd name="T30" fmla="*/ 194 w 426"/>
              <a:gd name="T31" fmla="*/ 44 h 426"/>
              <a:gd name="T32" fmla="*/ 194 w 426"/>
              <a:gd name="T33" fmla="*/ 142 h 426"/>
              <a:gd name="T34" fmla="*/ 229 w 426"/>
              <a:gd name="T35" fmla="*/ 142 h 426"/>
              <a:gd name="T36" fmla="*/ 229 w 426"/>
              <a:gd name="T37" fmla="*/ 44 h 426"/>
              <a:gd name="T38" fmla="*/ 380 w 426"/>
              <a:gd name="T39" fmla="*/ 195 h 426"/>
              <a:gd name="T40" fmla="*/ 292 w 426"/>
              <a:gd name="T41" fmla="*/ 195 h 426"/>
              <a:gd name="T42" fmla="*/ 292 w 426"/>
              <a:gd name="T43" fmla="*/ 230 h 426"/>
              <a:gd name="T44" fmla="*/ 380 w 426"/>
              <a:gd name="T45" fmla="*/ 230 h 426"/>
              <a:gd name="T46" fmla="*/ 229 w 426"/>
              <a:gd name="T47" fmla="*/ 39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6" h="426">
                <a:moveTo>
                  <a:pt x="212" y="0"/>
                </a:moveTo>
                <a:lnTo>
                  <a:pt x="212" y="0"/>
                </a:lnTo>
                <a:cubicBezTo>
                  <a:pt x="97" y="0"/>
                  <a:pt x="0" y="97"/>
                  <a:pt x="0" y="213"/>
                </a:cubicBezTo>
                <a:cubicBezTo>
                  <a:pt x="0" y="336"/>
                  <a:pt x="97" y="425"/>
                  <a:pt x="212" y="425"/>
                </a:cubicBezTo>
                <a:cubicBezTo>
                  <a:pt x="327" y="425"/>
                  <a:pt x="425" y="336"/>
                  <a:pt x="425" y="213"/>
                </a:cubicBezTo>
                <a:cubicBezTo>
                  <a:pt x="425" y="97"/>
                  <a:pt x="327" y="0"/>
                  <a:pt x="212" y="0"/>
                </a:cubicBezTo>
                <a:close/>
                <a:moveTo>
                  <a:pt x="229" y="390"/>
                </a:moveTo>
                <a:lnTo>
                  <a:pt x="229" y="390"/>
                </a:lnTo>
                <a:cubicBezTo>
                  <a:pt x="229" y="292"/>
                  <a:pt x="229" y="292"/>
                  <a:pt x="229" y="292"/>
                </a:cubicBezTo>
                <a:cubicBezTo>
                  <a:pt x="194" y="292"/>
                  <a:pt x="194" y="292"/>
                  <a:pt x="194" y="292"/>
                </a:cubicBezTo>
                <a:cubicBezTo>
                  <a:pt x="194" y="390"/>
                  <a:pt x="194" y="390"/>
                  <a:pt x="194" y="390"/>
                </a:cubicBezTo>
                <a:cubicBezTo>
                  <a:pt x="114" y="380"/>
                  <a:pt x="44" y="310"/>
                  <a:pt x="35" y="230"/>
                </a:cubicBezTo>
                <a:cubicBezTo>
                  <a:pt x="132" y="230"/>
                  <a:pt x="132" y="230"/>
                  <a:pt x="132" y="230"/>
                </a:cubicBezTo>
                <a:cubicBezTo>
                  <a:pt x="132" y="195"/>
                  <a:pt x="132" y="195"/>
                  <a:pt x="132" y="195"/>
                </a:cubicBezTo>
                <a:cubicBezTo>
                  <a:pt x="35" y="195"/>
                  <a:pt x="35" y="195"/>
                  <a:pt x="35" y="195"/>
                </a:cubicBezTo>
                <a:cubicBezTo>
                  <a:pt x="44" y="115"/>
                  <a:pt x="114" y="53"/>
                  <a:pt x="194" y="44"/>
                </a:cubicBezTo>
                <a:cubicBezTo>
                  <a:pt x="194" y="142"/>
                  <a:pt x="194" y="142"/>
                  <a:pt x="194" y="142"/>
                </a:cubicBezTo>
                <a:cubicBezTo>
                  <a:pt x="229" y="142"/>
                  <a:pt x="229" y="142"/>
                  <a:pt x="229" y="142"/>
                </a:cubicBezTo>
                <a:cubicBezTo>
                  <a:pt x="229" y="44"/>
                  <a:pt x="229" y="44"/>
                  <a:pt x="229" y="44"/>
                </a:cubicBezTo>
                <a:cubicBezTo>
                  <a:pt x="310" y="53"/>
                  <a:pt x="380" y="115"/>
                  <a:pt x="380" y="195"/>
                </a:cubicBezTo>
                <a:cubicBezTo>
                  <a:pt x="292" y="195"/>
                  <a:pt x="292" y="195"/>
                  <a:pt x="292" y="195"/>
                </a:cubicBezTo>
                <a:cubicBezTo>
                  <a:pt x="292" y="230"/>
                  <a:pt x="292" y="230"/>
                  <a:pt x="292" y="230"/>
                </a:cubicBezTo>
                <a:cubicBezTo>
                  <a:pt x="380" y="230"/>
                  <a:pt x="380" y="230"/>
                  <a:pt x="380" y="230"/>
                </a:cubicBezTo>
                <a:cubicBezTo>
                  <a:pt x="380" y="310"/>
                  <a:pt x="310" y="380"/>
                  <a:pt x="229" y="390"/>
                </a:cubicBezTo>
                <a:close/>
              </a:path>
            </a:pathLst>
          </a:custGeom>
          <a:solidFill>
            <a:schemeClr val="bg1"/>
          </a:solidFill>
          <a:ln>
            <a:noFill/>
          </a:ln>
          <a:effectLst/>
        </p:spPr>
        <p:txBody>
          <a:bodyPr wrap="none" lIns="91424" tIns="45712" rIns="91424" bIns="45712" anchor="ctr"/>
          <a:lstStyle/>
          <a:p>
            <a:pPr algn="l" defTabSz="1828800" hangingPunct="1">
              <a:defRPr/>
            </a:pPr>
            <a:endParaRPr lang="en-US" sz="1800" b="0" kern="1200" dirty="0">
              <a:solidFill>
                <a:srgbClr val="004071"/>
              </a:solidFill>
              <a:latin typeface="Arial"/>
              <a:ea typeface="+mn-ea"/>
              <a:cs typeface="+mn-cs"/>
            </a:endParaRPr>
          </a:p>
        </p:txBody>
      </p:sp>
    </p:spTree>
    <p:extLst>
      <p:ext uri="{BB962C8B-B14F-4D97-AF65-F5344CB8AC3E}">
        <p14:creationId xmlns:p14="http://schemas.microsoft.com/office/powerpoint/2010/main" val="1918421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CE46FE5-0285-DB47-869A-AE8895C412EB}"/>
              </a:ext>
            </a:extLst>
          </p:cNvPr>
          <p:cNvSpPr/>
          <p:nvPr/>
        </p:nvSpPr>
        <p:spPr>
          <a:xfrm>
            <a:off x="1" y="0"/>
            <a:ext cx="24402010" cy="2560320"/>
          </a:xfrm>
          <a:prstGeom prst="rect">
            <a:avLst/>
          </a:prstGeom>
          <a:solidFill>
            <a:srgbClr val="0672B1"/>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1" name="Freeform 111">
            <a:extLst>
              <a:ext uri="{FF2B5EF4-FFF2-40B4-BE49-F238E27FC236}">
                <a16:creationId xmlns:a16="http://schemas.microsoft.com/office/drawing/2014/main" id="{B4F90214-FD7D-CC40-B12A-C053F9EB81B6}"/>
              </a:ext>
            </a:extLst>
          </p:cNvPr>
          <p:cNvSpPr>
            <a:spLocks noChangeArrowheads="1"/>
          </p:cNvSpPr>
          <p:nvPr/>
        </p:nvSpPr>
        <p:spPr bwMode="auto">
          <a:xfrm>
            <a:off x="1370911" y="573369"/>
            <a:ext cx="1415846" cy="1415846"/>
          </a:xfrm>
          <a:custGeom>
            <a:avLst/>
            <a:gdLst>
              <a:gd name="T0" fmla="*/ 2147483646 w 602"/>
              <a:gd name="T1" fmla="*/ 2147483646 h 602"/>
              <a:gd name="T2" fmla="*/ 2147483646 w 602"/>
              <a:gd name="T3" fmla="*/ 2147483646 h 602"/>
              <a:gd name="T4" fmla="*/ 2147483646 w 602"/>
              <a:gd name="T5" fmla="*/ 2147483646 h 602"/>
              <a:gd name="T6" fmla="*/ 2147483646 w 602"/>
              <a:gd name="T7" fmla="*/ 2147483646 h 602"/>
              <a:gd name="T8" fmla="*/ 2147483646 w 602"/>
              <a:gd name="T9" fmla="*/ 2147483646 h 602"/>
              <a:gd name="T10" fmla="*/ 2147483646 w 602"/>
              <a:gd name="T11" fmla="*/ 2147483646 h 602"/>
              <a:gd name="T12" fmla="*/ 2147483646 w 602"/>
              <a:gd name="T13" fmla="*/ 2147483646 h 602"/>
              <a:gd name="T14" fmla="*/ 2147483646 w 602"/>
              <a:gd name="T15" fmla="*/ 2147483646 h 602"/>
              <a:gd name="T16" fmla="*/ 0 w 602"/>
              <a:gd name="T17" fmla="*/ 2147483646 h 602"/>
              <a:gd name="T18" fmla="*/ 2147483646 w 602"/>
              <a:gd name="T19" fmla="*/ 0 h 602"/>
              <a:gd name="T20" fmla="*/ 2147483646 w 602"/>
              <a:gd name="T21" fmla="*/ 2147483646 h 602"/>
              <a:gd name="T22" fmla="*/ 2147483646 w 602"/>
              <a:gd name="T23" fmla="*/ 2147483646 h 602"/>
              <a:gd name="T24" fmla="*/ 2147483646 w 602"/>
              <a:gd name="T25" fmla="*/ 2147483646 h 602"/>
              <a:gd name="T26" fmla="*/ 2147483646 w 602"/>
              <a:gd name="T27" fmla="*/ 2147483646 h 602"/>
              <a:gd name="T28" fmla="*/ 2147483646 w 602"/>
              <a:gd name="T29" fmla="*/ 2147483646 h 602"/>
              <a:gd name="T30" fmla="*/ 2147483646 w 602"/>
              <a:gd name="T31" fmla="*/ 2147483646 h 602"/>
              <a:gd name="T32" fmla="*/ 2147483646 w 602"/>
              <a:gd name="T33" fmla="*/ 2147483646 h 602"/>
              <a:gd name="T34" fmla="*/ 2147483646 w 602"/>
              <a:gd name="T35" fmla="*/ 2147483646 h 602"/>
              <a:gd name="T36" fmla="*/ 2147483646 w 602"/>
              <a:gd name="T37" fmla="*/ 2147483646 h 6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2" h="602">
                <a:moveTo>
                  <a:pt x="586" y="502"/>
                </a:moveTo>
                <a:lnTo>
                  <a:pt x="586" y="502"/>
                </a:lnTo>
                <a:cubicBezTo>
                  <a:pt x="594" y="516"/>
                  <a:pt x="601" y="530"/>
                  <a:pt x="601" y="544"/>
                </a:cubicBezTo>
                <a:cubicBezTo>
                  <a:pt x="601" y="573"/>
                  <a:pt x="579" y="601"/>
                  <a:pt x="544" y="601"/>
                </a:cubicBezTo>
                <a:cubicBezTo>
                  <a:pt x="530" y="601"/>
                  <a:pt x="516" y="594"/>
                  <a:pt x="509" y="587"/>
                </a:cubicBezTo>
                <a:cubicBezTo>
                  <a:pt x="339" y="417"/>
                  <a:pt x="339" y="417"/>
                  <a:pt x="339" y="417"/>
                </a:cubicBezTo>
                <a:cubicBezTo>
                  <a:pt x="304" y="438"/>
                  <a:pt x="269" y="453"/>
                  <a:pt x="226" y="453"/>
                </a:cubicBezTo>
                <a:cubicBezTo>
                  <a:pt x="99" y="453"/>
                  <a:pt x="0" y="347"/>
                  <a:pt x="0" y="226"/>
                </a:cubicBezTo>
                <a:cubicBezTo>
                  <a:pt x="0" y="99"/>
                  <a:pt x="99" y="0"/>
                  <a:pt x="226" y="0"/>
                </a:cubicBezTo>
                <a:cubicBezTo>
                  <a:pt x="353" y="0"/>
                  <a:pt x="452" y="99"/>
                  <a:pt x="452" y="226"/>
                </a:cubicBezTo>
                <a:cubicBezTo>
                  <a:pt x="452" y="269"/>
                  <a:pt x="438" y="304"/>
                  <a:pt x="424" y="340"/>
                </a:cubicBezTo>
                <a:cubicBezTo>
                  <a:pt x="586" y="502"/>
                  <a:pt x="586" y="502"/>
                  <a:pt x="586" y="502"/>
                </a:cubicBezTo>
                <a:close/>
                <a:moveTo>
                  <a:pt x="226" y="57"/>
                </a:moveTo>
                <a:lnTo>
                  <a:pt x="226" y="57"/>
                </a:lnTo>
                <a:cubicBezTo>
                  <a:pt x="134" y="57"/>
                  <a:pt x="56" y="127"/>
                  <a:pt x="56" y="226"/>
                </a:cubicBezTo>
                <a:cubicBezTo>
                  <a:pt x="56" y="318"/>
                  <a:pt x="134" y="396"/>
                  <a:pt x="226" y="396"/>
                </a:cubicBezTo>
                <a:cubicBezTo>
                  <a:pt x="318" y="396"/>
                  <a:pt x="396" y="318"/>
                  <a:pt x="396" y="226"/>
                </a:cubicBezTo>
                <a:cubicBezTo>
                  <a:pt x="396" y="127"/>
                  <a:pt x="318" y="57"/>
                  <a:pt x="226" y="57"/>
                </a:cubicBezTo>
                <a:close/>
              </a:path>
            </a:pathLst>
          </a:custGeom>
          <a:solidFill>
            <a:schemeClr val="bg1"/>
          </a:solidFill>
          <a:ln>
            <a:noFill/>
          </a:ln>
        </p:spPr>
        <p:txBody>
          <a:bodyPr wrap="none" anchor="ctr"/>
          <a:lstStyle/>
          <a:p>
            <a:pPr marL="0" marR="0" lvl="0" indent="0" algn="l" defTabSz="243834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4071"/>
              </a:solidFill>
              <a:effectLst/>
              <a:uLnTx/>
              <a:uFillTx/>
              <a:latin typeface="Arial" charset="0"/>
              <a:ea typeface="ＭＳ Ｐゴシック" charset="0"/>
              <a:cs typeface="Helvetica Neue"/>
              <a:sym typeface="Helvetica Neue"/>
            </a:endParaRPr>
          </a:p>
        </p:txBody>
      </p:sp>
      <p:sp>
        <p:nvSpPr>
          <p:cNvPr id="4" name="Titre 3">
            <a:extLst>
              <a:ext uri="{FF2B5EF4-FFF2-40B4-BE49-F238E27FC236}">
                <a16:creationId xmlns:a16="http://schemas.microsoft.com/office/drawing/2014/main" id="{07BAB004-8F67-9149-A453-C7098C5FA1E0}"/>
              </a:ext>
            </a:extLst>
          </p:cNvPr>
          <p:cNvSpPr>
            <a:spLocks noGrp="1"/>
          </p:cNvSpPr>
          <p:nvPr>
            <p:ph type="title"/>
          </p:nvPr>
        </p:nvSpPr>
        <p:spPr>
          <a:xfrm>
            <a:off x="1597300" y="661584"/>
            <a:ext cx="21992962" cy="1024930"/>
          </a:xfrm>
        </p:spPr>
        <p:txBody>
          <a:bodyPr/>
          <a:lstStyle/>
          <a:p>
            <a:r>
              <a:rPr lang="fr-FR" dirty="0">
                <a:solidFill>
                  <a:schemeClr val="bg1"/>
                </a:solidFill>
                <a:latin typeface="Helvetica" pitchFamily="2" charset="0"/>
              </a:rPr>
              <a:t>Recueil quantitatif de l’expérience patient</a:t>
            </a:r>
            <a:endParaRPr lang="fr-FR" dirty="0">
              <a:solidFill>
                <a:schemeClr val="bg1"/>
              </a:solidFill>
            </a:endParaRPr>
          </a:p>
        </p:txBody>
      </p:sp>
      <p:sp>
        <p:nvSpPr>
          <p:cNvPr id="32" name="Freeform 9">
            <a:extLst>
              <a:ext uri="{FF2B5EF4-FFF2-40B4-BE49-F238E27FC236}">
                <a16:creationId xmlns:a16="http://schemas.microsoft.com/office/drawing/2014/main" id="{812BA91E-6F1E-F340-9147-30960F3D7193}"/>
              </a:ext>
            </a:extLst>
          </p:cNvPr>
          <p:cNvSpPr>
            <a:spLocks noChangeArrowheads="1"/>
          </p:cNvSpPr>
          <p:nvPr/>
        </p:nvSpPr>
        <p:spPr bwMode="auto">
          <a:xfrm>
            <a:off x="16372408" y="10248941"/>
            <a:ext cx="746476" cy="746670"/>
          </a:xfrm>
          <a:custGeom>
            <a:avLst/>
            <a:gdLst>
              <a:gd name="T0" fmla="*/ 212 w 426"/>
              <a:gd name="T1" fmla="*/ 0 h 426"/>
              <a:gd name="T2" fmla="*/ 212 w 426"/>
              <a:gd name="T3" fmla="*/ 0 h 426"/>
              <a:gd name="T4" fmla="*/ 0 w 426"/>
              <a:gd name="T5" fmla="*/ 213 h 426"/>
              <a:gd name="T6" fmla="*/ 212 w 426"/>
              <a:gd name="T7" fmla="*/ 425 h 426"/>
              <a:gd name="T8" fmla="*/ 425 w 426"/>
              <a:gd name="T9" fmla="*/ 213 h 426"/>
              <a:gd name="T10" fmla="*/ 212 w 426"/>
              <a:gd name="T11" fmla="*/ 0 h 426"/>
              <a:gd name="T12" fmla="*/ 229 w 426"/>
              <a:gd name="T13" fmla="*/ 390 h 426"/>
              <a:gd name="T14" fmla="*/ 229 w 426"/>
              <a:gd name="T15" fmla="*/ 390 h 426"/>
              <a:gd name="T16" fmla="*/ 229 w 426"/>
              <a:gd name="T17" fmla="*/ 292 h 426"/>
              <a:gd name="T18" fmla="*/ 194 w 426"/>
              <a:gd name="T19" fmla="*/ 292 h 426"/>
              <a:gd name="T20" fmla="*/ 194 w 426"/>
              <a:gd name="T21" fmla="*/ 390 h 426"/>
              <a:gd name="T22" fmla="*/ 35 w 426"/>
              <a:gd name="T23" fmla="*/ 230 h 426"/>
              <a:gd name="T24" fmla="*/ 132 w 426"/>
              <a:gd name="T25" fmla="*/ 230 h 426"/>
              <a:gd name="T26" fmla="*/ 132 w 426"/>
              <a:gd name="T27" fmla="*/ 195 h 426"/>
              <a:gd name="T28" fmla="*/ 35 w 426"/>
              <a:gd name="T29" fmla="*/ 195 h 426"/>
              <a:gd name="T30" fmla="*/ 194 w 426"/>
              <a:gd name="T31" fmla="*/ 44 h 426"/>
              <a:gd name="T32" fmla="*/ 194 w 426"/>
              <a:gd name="T33" fmla="*/ 142 h 426"/>
              <a:gd name="T34" fmla="*/ 229 w 426"/>
              <a:gd name="T35" fmla="*/ 142 h 426"/>
              <a:gd name="T36" fmla="*/ 229 w 426"/>
              <a:gd name="T37" fmla="*/ 44 h 426"/>
              <a:gd name="T38" fmla="*/ 380 w 426"/>
              <a:gd name="T39" fmla="*/ 195 h 426"/>
              <a:gd name="T40" fmla="*/ 292 w 426"/>
              <a:gd name="T41" fmla="*/ 195 h 426"/>
              <a:gd name="T42" fmla="*/ 292 w 426"/>
              <a:gd name="T43" fmla="*/ 230 h 426"/>
              <a:gd name="T44" fmla="*/ 380 w 426"/>
              <a:gd name="T45" fmla="*/ 230 h 426"/>
              <a:gd name="T46" fmla="*/ 229 w 426"/>
              <a:gd name="T47" fmla="*/ 39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6" h="426">
                <a:moveTo>
                  <a:pt x="212" y="0"/>
                </a:moveTo>
                <a:lnTo>
                  <a:pt x="212" y="0"/>
                </a:lnTo>
                <a:cubicBezTo>
                  <a:pt x="97" y="0"/>
                  <a:pt x="0" y="97"/>
                  <a:pt x="0" y="213"/>
                </a:cubicBezTo>
                <a:cubicBezTo>
                  <a:pt x="0" y="336"/>
                  <a:pt x="97" y="425"/>
                  <a:pt x="212" y="425"/>
                </a:cubicBezTo>
                <a:cubicBezTo>
                  <a:pt x="327" y="425"/>
                  <a:pt x="425" y="336"/>
                  <a:pt x="425" y="213"/>
                </a:cubicBezTo>
                <a:cubicBezTo>
                  <a:pt x="425" y="97"/>
                  <a:pt x="327" y="0"/>
                  <a:pt x="212" y="0"/>
                </a:cubicBezTo>
                <a:close/>
                <a:moveTo>
                  <a:pt x="229" y="390"/>
                </a:moveTo>
                <a:lnTo>
                  <a:pt x="229" y="390"/>
                </a:lnTo>
                <a:cubicBezTo>
                  <a:pt x="229" y="292"/>
                  <a:pt x="229" y="292"/>
                  <a:pt x="229" y="292"/>
                </a:cubicBezTo>
                <a:cubicBezTo>
                  <a:pt x="194" y="292"/>
                  <a:pt x="194" y="292"/>
                  <a:pt x="194" y="292"/>
                </a:cubicBezTo>
                <a:cubicBezTo>
                  <a:pt x="194" y="390"/>
                  <a:pt x="194" y="390"/>
                  <a:pt x="194" y="390"/>
                </a:cubicBezTo>
                <a:cubicBezTo>
                  <a:pt x="114" y="380"/>
                  <a:pt x="44" y="310"/>
                  <a:pt x="35" y="230"/>
                </a:cubicBezTo>
                <a:cubicBezTo>
                  <a:pt x="132" y="230"/>
                  <a:pt x="132" y="230"/>
                  <a:pt x="132" y="230"/>
                </a:cubicBezTo>
                <a:cubicBezTo>
                  <a:pt x="132" y="195"/>
                  <a:pt x="132" y="195"/>
                  <a:pt x="132" y="195"/>
                </a:cubicBezTo>
                <a:cubicBezTo>
                  <a:pt x="35" y="195"/>
                  <a:pt x="35" y="195"/>
                  <a:pt x="35" y="195"/>
                </a:cubicBezTo>
                <a:cubicBezTo>
                  <a:pt x="44" y="115"/>
                  <a:pt x="114" y="53"/>
                  <a:pt x="194" y="44"/>
                </a:cubicBezTo>
                <a:cubicBezTo>
                  <a:pt x="194" y="142"/>
                  <a:pt x="194" y="142"/>
                  <a:pt x="194" y="142"/>
                </a:cubicBezTo>
                <a:cubicBezTo>
                  <a:pt x="229" y="142"/>
                  <a:pt x="229" y="142"/>
                  <a:pt x="229" y="142"/>
                </a:cubicBezTo>
                <a:cubicBezTo>
                  <a:pt x="229" y="44"/>
                  <a:pt x="229" y="44"/>
                  <a:pt x="229" y="44"/>
                </a:cubicBezTo>
                <a:cubicBezTo>
                  <a:pt x="310" y="53"/>
                  <a:pt x="380" y="115"/>
                  <a:pt x="380" y="195"/>
                </a:cubicBezTo>
                <a:cubicBezTo>
                  <a:pt x="292" y="195"/>
                  <a:pt x="292" y="195"/>
                  <a:pt x="292" y="195"/>
                </a:cubicBezTo>
                <a:cubicBezTo>
                  <a:pt x="292" y="230"/>
                  <a:pt x="292" y="230"/>
                  <a:pt x="292" y="230"/>
                </a:cubicBezTo>
                <a:cubicBezTo>
                  <a:pt x="380" y="230"/>
                  <a:pt x="380" y="230"/>
                  <a:pt x="380" y="230"/>
                </a:cubicBezTo>
                <a:cubicBezTo>
                  <a:pt x="380" y="310"/>
                  <a:pt x="310" y="380"/>
                  <a:pt x="229" y="390"/>
                </a:cubicBezTo>
                <a:close/>
              </a:path>
            </a:pathLst>
          </a:custGeom>
          <a:solidFill>
            <a:schemeClr val="bg1"/>
          </a:solidFill>
          <a:ln>
            <a:noFill/>
          </a:ln>
          <a:effectLst/>
        </p:spPr>
        <p:txBody>
          <a:bodyPr wrap="none" lIns="91424" tIns="45712" rIns="91424" bIns="45712"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4071"/>
              </a:solidFill>
              <a:effectLst/>
              <a:uLnTx/>
              <a:uFillTx/>
              <a:latin typeface="Arial"/>
              <a:ea typeface="Helvetica Neue"/>
              <a:cs typeface="Helvetica Neue"/>
              <a:sym typeface="Helvetica Neue"/>
            </a:endParaRPr>
          </a:p>
        </p:txBody>
      </p:sp>
      <p:sp>
        <p:nvSpPr>
          <p:cNvPr id="33" name="Freeform 123">
            <a:extLst>
              <a:ext uri="{FF2B5EF4-FFF2-40B4-BE49-F238E27FC236}">
                <a16:creationId xmlns:a16="http://schemas.microsoft.com/office/drawing/2014/main" id="{8EA5FE2E-B763-1A43-B3BD-64F41FA35E56}"/>
              </a:ext>
            </a:extLst>
          </p:cNvPr>
          <p:cNvSpPr>
            <a:spLocks noChangeArrowheads="1"/>
          </p:cNvSpPr>
          <p:nvPr/>
        </p:nvSpPr>
        <p:spPr bwMode="auto">
          <a:xfrm>
            <a:off x="4175702" y="11035144"/>
            <a:ext cx="1170472" cy="1180092"/>
          </a:xfrm>
          <a:custGeom>
            <a:avLst/>
            <a:gdLst>
              <a:gd name="T0" fmla="*/ 2147483646 w 602"/>
              <a:gd name="T1" fmla="*/ 2147483646 h 609"/>
              <a:gd name="T2" fmla="*/ 2147483646 w 602"/>
              <a:gd name="T3" fmla="*/ 2147483646 h 609"/>
              <a:gd name="T4" fmla="*/ 2147483646 w 602"/>
              <a:gd name="T5" fmla="*/ 2147483646 h 609"/>
              <a:gd name="T6" fmla="*/ 2147483646 w 602"/>
              <a:gd name="T7" fmla="*/ 2147483646 h 609"/>
              <a:gd name="T8" fmla="*/ 2147483646 w 602"/>
              <a:gd name="T9" fmla="*/ 2147483646 h 609"/>
              <a:gd name="T10" fmla="*/ 2147483646 w 602"/>
              <a:gd name="T11" fmla="*/ 2147483646 h 609"/>
              <a:gd name="T12" fmla="*/ 2147483646 w 602"/>
              <a:gd name="T13" fmla="*/ 2147483646 h 609"/>
              <a:gd name="T14" fmla="*/ 2147483646 w 602"/>
              <a:gd name="T15" fmla="*/ 2147483646 h 609"/>
              <a:gd name="T16" fmla="*/ 2147483646 w 602"/>
              <a:gd name="T17" fmla="*/ 2147483646 h 609"/>
              <a:gd name="T18" fmla="*/ 2147483646 w 602"/>
              <a:gd name="T19" fmla="*/ 2147483646 h 609"/>
              <a:gd name="T20" fmla="*/ 0 w 602"/>
              <a:gd name="T21" fmla="*/ 2147483646 h 609"/>
              <a:gd name="T22" fmla="*/ 2147483646 w 602"/>
              <a:gd name="T23" fmla="*/ 2147483646 h 609"/>
              <a:gd name="T24" fmla="*/ 2147483646 w 602"/>
              <a:gd name="T25" fmla="*/ 2147483646 h 609"/>
              <a:gd name="T26" fmla="*/ 2147483646 w 602"/>
              <a:gd name="T27" fmla="*/ 2147483646 h 609"/>
              <a:gd name="T28" fmla="*/ 2147483646 w 602"/>
              <a:gd name="T29" fmla="*/ 2147483646 h 609"/>
              <a:gd name="T30" fmla="*/ 2147483646 w 602"/>
              <a:gd name="T31" fmla="*/ 0 h 609"/>
              <a:gd name="T32" fmla="*/ 2147483646 w 602"/>
              <a:gd name="T33" fmla="*/ 2147483646 h 609"/>
              <a:gd name="T34" fmla="*/ 2147483646 w 602"/>
              <a:gd name="T35" fmla="*/ 2147483646 h 609"/>
              <a:gd name="T36" fmla="*/ 2147483646 w 602"/>
              <a:gd name="T37" fmla="*/ 2147483646 h 609"/>
              <a:gd name="T38" fmla="*/ 2147483646 w 602"/>
              <a:gd name="T39" fmla="*/ 2147483646 h 609"/>
              <a:gd name="T40" fmla="*/ 2147483646 w 602"/>
              <a:gd name="T41" fmla="*/ 2147483646 h 609"/>
              <a:gd name="T42" fmla="*/ 2147483646 w 602"/>
              <a:gd name="T43" fmla="*/ 2147483646 h 609"/>
              <a:gd name="T44" fmla="*/ 2147483646 w 602"/>
              <a:gd name="T45" fmla="*/ 2147483646 h 609"/>
              <a:gd name="T46" fmla="*/ 2147483646 w 602"/>
              <a:gd name="T47" fmla="*/ 2147483646 h 609"/>
              <a:gd name="T48" fmla="*/ 2147483646 w 602"/>
              <a:gd name="T49" fmla="*/ 2147483646 h 609"/>
              <a:gd name="T50" fmla="*/ 2147483646 w 602"/>
              <a:gd name="T51" fmla="*/ 2147483646 h 609"/>
              <a:gd name="T52" fmla="*/ 2147483646 w 602"/>
              <a:gd name="T53" fmla="*/ 2147483646 h 609"/>
              <a:gd name="T54" fmla="*/ 2147483646 w 602"/>
              <a:gd name="T55" fmla="*/ 2147483646 h 609"/>
              <a:gd name="T56" fmla="*/ 2147483646 w 602"/>
              <a:gd name="T57" fmla="*/ 2147483646 h 609"/>
              <a:gd name="T58" fmla="*/ 2147483646 w 602"/>
              <a:gd name="T59" fmla="*/ 2147483646 h 609"/>
              <a:gd name="T60" fmla="*/ 2147483646 w 602"/>
              <a:gd name="T61" fmla="*/ 2147483646 h 609"/>
              <a:gd name="T62" fmla="*/ 2147483646 w 602"/>
              <a:gd name="T63" fmla="*/ 2147483646 h 609"/>
              <a:gd name="T64" fmla="*/ 2147483646 w 602"/>
              <a:gd name="T65" fmla="*/ 2147483646 h 609"/>
              <a:gd name="T66" fmla="*/ 2147483646 w 602"/>
              <a:gd name="T67" fmla="*/ 2147483646 h 609"/>
              <a:gd name="T68" fmla="*/ 2147483646 w 602"/>
              <a:gd name="T69" fmla="*/ 2147483646 h 609"/>
              <a:gd name="T70" fmla="*/ 2147483646 w 602"/>
              <a:gd name="T71" fmla="*/ 2147483646 h 609"/>
              <a:gd name="T72" fmla="*/ 2147483646 w 602"/>
              <a:gd name="T73" fmla="*/ 2147483646 h 609"/>
              <a:gd name="T74" fmla="*/ 2147483646 w 602"/>
              <a:gd name="T75" fmla="*/ 2147483646 h 609"/>
              <a:gd name="T76" fmla="*/ 2147483646 w 602"/>
              <a:gd name="T77" fmla="*/ 2147483646 h 609"/>
              <a:gd name="T78" fmla="*/ 2147483646 w 602"/>
              <a:gd name="T79" fmla="*/ 2147483646 h 609"/>
              <a:gd name="T80" fmla="*/ 2147483646 w 602"/>
              <a:gd name="T81" fmla="*/ 2147483646 h 609"/>
              <a:gd name="T82" fmla="*/ 2147483646 w 602"/>
              <a:gd name="T83" fmla="*/ 2147483646 h 609"/>
              <a:gd name="T84" fmla="*/ 2147483646 w 602"/>
              <a:gd name="T85" fmla="*/ 2147483646 h 609"/>
              <a:gd name="T86" fmla="*/ 2147483646 w 602"/>
              <a:gd name="T87" fmla="*/ 2147483646 h 609"/>
              <a:gd name="T88" fmla="*/ 2147483646 w 602"/>
              <a:gd name="T89" fmla="*/ 2147483646 h 609"/>
              <a:gd name="T90" fmla="*/ 2147483646 w 602"/>
              <a:gd name="T91" fmla="*/ 2147483646 h 609"/>
              <a:gd name="T92" fmla="*/ 2147483646 w 602"/>
              <a:gd name="T93" fmla="*/ 2147483646 h 609"/>
              <a:gd name="T94" fmla="*/ 2147483646 w 602"/>
              <a:gd name="T95" fmla="*/ 2147483646 h 609"/>
              <a:gd name="T96" fmla="*/ 2147483646 w 602"/>
              <a:gd name="T97" fmla="*/ 2147483646 h 609"/>
              <a:gd name="T98" fmla="*/ 2147483646 w 602"/>
              <a:gd name="T99" fmla="*/ 214748364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02" h="609">
                <a:moveTo>
                  <a:pt x="572" y="332"/>
                </a:moveTo>
                <a:lnTo>
                  <a:pt x="572" y="332"/>
                </a:lnTo>
                <a:cubicBezTo>
                  <a:pt x="544" y="332"/>
                  <a:pt x="544" y="332"/>
                  <a:pt x="544" y="332"/>
                </a:cubicBezTo>
                <a:cubicBezTo>
                  <a:pt x="530" y="445"/>
                  <a:pt x="445" y="537"/>
                  <a:pt x="332" y="544"/>
                </a:cubicBezTo>
                <a:cubicBezTo>
                  <a:pt x="332" y="580"/>
                  <a:pt x="332" y="580"/>
                  <a:pt x="332" y="580"/>
                </a:cubicBezTo>
                <a:cubicBezTo>
                  <a:pt x="332" y="594"/>
                  <a:pt x="318" y="608"/>
                  <a:pt x="304" y="608"/>
                </a:cubicBezTo>
                <a:cubicBezTo>
                  <a:pt x="283" y="608"/>
                  <a:pt x="276" y="594"/>
                  <a:pt x="276" y="580"/>
                </a:cubicBezTo>
                <a:cubicBezTo>
                  <a:pt x="276" y="544"/>
                  <a:pt x="276" y="544"/>
                  <a:pt x="276" y="544"/>
                </a:cubicBezTo>
                <a:cubicBezTo>
                  <a:pt x="162" y="537"/>
                  <a:pt x="71" y="445"/>
                  <a:pt x="56" y="332"/>
                </a:cubicBezTo>
                <a:cubicBezTo>
                  <a:pt x="28" y="332"/>
                  <a:pt x="28" y="332"/>
                  <a:pt x="28" y="332"/>
                </a:cubicBezTo>
                <a:cubicBezTo>
                  <a:pt x="14" y="332"/>
                  <a:pt x="0" y="318"/>
                  <a:pt x="0" y="304"/>
                </a:cubicBezTo>
                <a:cubicBezTo>
                  <a:pt x="0" y="290"/>
                  <a:pt x="14" y="276"/>
                  <a:pt x="28" y="276"/>
                </a:cubicBezTo>
                <a:cubicBezTo>
                  <a:pt x="56" y="276"/>
                  <a:pt x="56" y="276"/>
                  <a:pt x="56" y="276"/>
                </a:cubicBezTo>
                <a:cubicBezTo>
                  <a:pt x="71" y="163"/>
                  <a:pt x="162" y="71"/>
                  <a:pt x="276" y="64"/>
                </a:cubicBezTo>
                <a:cubicBezTo>
                  <a:pt x="276" y="28"/>
                  <a:pt x="276" y="28"/>
                  <a:pt x="276" y="28"/>
                </a:cubicBezTo>
                <a:cubicBezTo>
                  <a:pt x="276" y="14"/>
                  <a:pt x="283" y="0"/>
                  <a:pt x="304" y="0"/>
                </a:cubicBezTo>
                <a:cubicBezTo>
                  <a:pt x="318" y="0"/>
                  <a:pt x="332" y="14"/>
                  <a:pt x="332" y="28"/>
                </a:cubicBezTo>
                <a:cubicBezTo>
                  <a:pt x="332" y="64"/>
                  <a:pt x="332" y="64"/>
                  <a:pt x="332" y="64"/>
                </a:cubicBezTo>
                <a:cubicBezTo>
                  <a:pt x="445" y="71"/>
                  <a:pt x="530" y="163"/>
                  <a:pt x="544" y="276"/>
                </a:cubicBezTo>
                <a:cubicBezTo>
                  <a:pt x="572" y="276"/>
                  <a:pt x="572" y="276"/>
                  <a:pt x="572" y="276"/>
                </a:cubicBezTo>
                <a:cubicBezTo>
                  <a:pt x="594" y="276"/>
                  <a:pt x="601" y="290"/>
                  <a:pt x="601" y="304"/>
                </a:cubicBezTo>
                <a:cubicBezTo>
                  <a:pt x="601" y="318"/>
                  <a:pt x="594" y="332"/>
                  <a:pt x="572" y="332"/>
                </a:cubicBezTo>
                <a:close/>
                <a:moveTo>
                  <a:pt x="431" y="276"/>
                </a:moveTo>
                <a:lnTo>
                  <a:pt x="431" y="276"/>
                </a:lnTo>
                <a:cubicBezTo>
                  <a:pt x="487" y="276"/>
                  <a:pt x="487" y="276"/>
                  <a:pt x="487" y="276"/>
                </a:cubicBezTo>
                <a:cubicBezTo>
                  <a:pt x="473" y="191"/>
                  <a:pt x="410" y="127"/>
                  <a:pt x="332" y="120"/>
                </a:cubicBezTo>
                <a:cubicBezTo>
                  <a:pt x="332" y="170"/>
                  <a:pt x="332" y="170"/>
                  <a:pt x="332" y="170"/>
                </a:cubicBezTo>
                <a:cubicBezTo>
                  <a:pt x="332" y="191"/>
                  <a:pt x="318" y="198"/>
                  <a:pt x="304" y="198"/>
                </a:cubicBezTo>
                <a:cubicBezTo>
                  <a:pt x="283" y="198"/>
                  <a:pt x="276" y="191"/>
                  <a:pt x="276" y="170"/>
                </a:cubicBezTo>
                <a:cubicBezTo>
                  <a:pt x="276" y="120"/>
                  <a:pt x="276" y="120"/>
                  <a:pt x="276" y="120"/>
                </a:cubicBezTo>
                <a:cubicBezTo>
                  <a:pt x="191" y="127"/>
                  <a:pt x="127" y="191"/>
                  <a:pt x="113" y="276"/>
                </a:cubicBezTo>
                <a:cubicBezTo>
                  <a:pt x="169" y="276"/>
                  <a:pt x="169" y="276"/>
                  <a:pt x="169" y="276"/>
                </a:cubicBezTo>
                <a:cubicBezTo>
                  <a:pt x="184" y="276"/>
                  <a:pt x="198" y="290"/>
                  <a:pt x="198" y="304"/>
                </a:cubicBezTo>
                <a:cubicBezTo>
                  <a:pt x="198" y="318"/>
                  <a:pt x="184" y="332"/>
                  <a:pt x="169" y="332"/>
                </a:cubicBezTo>
                <a:cubicBezTo>
                  <a:pt x="113" y="332"/>
                  <a:pt x="113" y="332"/>
                  <a:pt x="113" y="332"/>
                </a:cubicBezTo>
                <a:cubicBezTo>
                  <a:pt x="127" y="417"/>
                  <a:pt x="191" y="481"/>
                  <a:pt x="276" y="488"/>
                </a:cubicBezTo>
                <a:cubicBezTo>
                  <a:pt x="276" y="438"/>
                  <a:pt x="276" y="438"/>
                  <a:pt x="276" y="438"/>
                </a:cubicBezTo>
                <a:cubicBezTo>
                  <a:pt x="276" y="417"/>
                  <a:pt x="283" y="410"/>
                  <a:pt x="304" y="410"/>
                </a:cubicBezTo>
                <a:cubicBezTo>
                  <a:pt x="318" y="410"/>
                  <a:pt x="332" y="417"/>
                  <a:pt x="332" y="438"/>
                </a:cubicBezTo>
                <a:cubicBezTo>
                  <a:pt x="332" y="488"/>
                  <a:pt x="332" y="488"/>
                  <a:pt x="332" y="488"/>
                </a:cubicBezTo>
                <a:cubicBezTo>
                  <a:pt x="410" y="481"/>
                  <a:pt x="473" y="417"/>
                  <a:pt x="487" y="332"/>
                </a:cubicBezTo>
                <a:cubicBezTo>
                  <a:pt x="431" y="332"/>
                  <a:pt x="431" y="332"/>
                  <a:pt x="431" y="332"/>
                </a:cubicBezTo>
                <a:cubicBezTo>
                  <a:pt x="417" y="332"/>
                  <a:pt x="403" y="318"/>
                  <a:pt x="403" y="304"/>
                </a:cubicBezTo>
                <a:cubicBezTo>
                  <a:pt x="403" y="290"/>
                  <a:pt x="417" y="276"/>
                  <a:pt x="431" y="276"/>
                </a:cubicBezTo>
                <a:close/>
                <a:moveTo>
                  <a:pt x="304" y="332"/>
                </a:moveTo>
                <a:lnTo>
                  <a:pt x="304" y="332"/>
                </a:lnTo>
                <a:cubicBezTo>
                  <a:pt x="283" y="332"/>
                  <a:pt x="276" y="318"/>
                  <a:pt x="276" y="304"/>
                </a:cubicBezTo>
                <a:cubicBezTo>
                  <a:pt x="276" y="290"/>
                  <a:pt x="283" y="276"/>
                  <a:pt x="304" y="276"/>
                </a:cubicBezTo>
                <a:cubicBezTo>
                  <a:pt x="318" y="276"/>
                  <a:pt x="332" y="290"/>
                  <a:pt x="332" y="304"/>
                </a:cubicBezTo>
                <a:cubicBezTo>
                  <a:pt x="332" y="318"/>
                  <a:pt x="318" y="332"/>
                  <a:pt x="304" y="3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4071"/>
              </a:solidFill>
              <a:effectLst/>
              <a:uLnTx/>
              <a:uFillTx/>
              <a:latin typeface="Arial"/>
              <a:ea typeface="Helvetica Neue"/>
              <a:cs typeface="Helvetica Neue"/>
              <a:sym typeface="Helvetica Neue"/>
            </a:endParaRPr>
          </a:p>
        </p:txBody>
      </p:sp>
      <p:sp>
        <p:nvSpPr>
          <p:cNvPr id="2" name="Espace réservé du contenu 1">
            <a:extLst>
              <a:ext uri="{FF2B5EF4-FFF2-40B4-BE49-F238E27FC236}">
                <a16:creationId xmlns:a16="http://schemas.microsoft.com/office/drawing/2014/main" id="{29065B46-B4B5-0442-8471-82476E2810D5}"/>
              </a:ext>
            </a:extLst>
          </p:cNvPr>
          <p:cNvSpPr>
            <a:spLocks noGrp="1"/>
          </p:cNvSpPr>
          <p:nvPr>
            <p:ph sz="quarter" idx="12"/>
          </p:nvPr>
        </p:nvSpPr>
        <p:spPr>
          <a:xfrm>
            <a:off x="3505200" y="2896838"/>
            <a:ext cx="20086320" cy="9322038"/>
          </a:xfrm>
        </p:spPr>
        <p:txBody>
          <a:bodyPr/>
          <a:lstStyle/>
          <a:p>
            <a:pPr marL="0" indent="0">
              <a:spcBef>
                <a:spcPts val="0"/>
              </a:spcBef>
              <a:buNone/>
            </a:pPr>
            <a:r>
              <a:rPr lang="fr-CA" sz="4200" b="1" dirty="0">
                <a:latin typeface="Calibri" panose="020F0502020204030204" pitchFamily="34" charset="0"/>
                <a:cs typeface="Calibri" panose="020F0502020204030204" pitchFamily="34" charset="0"/>
              </a:rPr>
              <a:t>Principales composantes de l’évaluation de la qualité des soins de santé.</a:t>
            </a:r>
          </a:p>
          <a:p>
            <a:pPr marL="0" indent="0">
              <a:spcBef>
                <a:spcPts val="0"/>
              </a:spcBef>
              <a:buNone/>
            </a:pPr>
            <a:endParaRPr lang="fr-CA" sz="4200" b="1" dirty="0">
              <a:latin typeface="Calibri" panose="020F0502020204030204" pitchFamily="34" charset="0"/>
              <a:cs typeface="Calibri" panose="020F0502020204030204" pitchFamily="34" charset="0"/>
            </a:endParaRPr>
          </a:p>
          <a:p>
            <a:pPr marL="0" indent="0">
              <a:spcBef>
                <a:spcPts val="0"/>
              </a:spcBef>
              <a:buNone/>
            </a:pPr>
            <a:r>
              <a:rPr lang="fr-CA" sz="4200" b="1" dirty="0">
                <a:latin typeface="Calibri" panose="020F0502020204030204" pitchFamily="34" charset="0"/>
                <a:cs typeface="Calibri" panose="020F0502020204030204" pitchFamily="34" charset="0"/>
              </a:rPr>
              <a:t>À utiliser de préférence aux enquêtes classiques mesurant la satisfaction.</a:t>
            </a:r>
          </a:p>
          <a:p>
            <a:pPr marL="0" indent="0">
              <a:spcBef>
                <a:spcPts val="0"/>
              </a:spcBef>
              <a:buNone/>
            </a:pPr>
            <a:endParaRPr lang="fr-CA" sz="4200" b="1" dirty="0">
              <a:latin typeface="Calibri" panose="020F0502020204030204" pitchFamily="34" charset="0"/>
              <a:cs typeface="Calibri" panose="020F0502020204030204" pitchFamily="34" charset="0"/>
            </a:endParaRPr>
          </a:p>
          <a:p>
            <a:pPr marL="0" indent="0">
              <a:spcBef>
                <a:spcPts val="0"/>
              </a:spcBef>
              <a:buNone/>
            </a:pPr>
            <a:r>
              <a:rPr lang="fr-CA" sz="4200" b="1" dirty="0">
                <a:latin typeface="Calibri" panose="020F0502020204030204" pitchFamily="34" charset="0"/>
                <a:cs typeface="Calibri" panose="020F0502020204030204" pitchFamily="34" charset="0"/>
              </a:rPr>
              <a:t>À mener à l’aide d’outils standardisés et validés pour réaliser des enquêtes dans les établissements de santé. </a:t>
            </a:r>
          </a:p>
          <a:p>
            <a:pPr marL="0" indent="0">
              <a:spcBef>
                <a:spcPts val="0"/>
              </a:spcBef>
              <a:buNone/>
            </a:pPr>
            <a:endParaRPr lang="fr-CA" sz="4200" b="1" dirty="0">
              <a:latin typeface="Calibri" panose="020F0502020204030204" pitchFamily="34" charset="0"/>
              <a:cs typeface="Calibri" panose="020F0502020204030204" pitchFamily="34" charset="0"/>
            </a:endParaRPr>
          </a:p>
          <a:p>
            <a:pPr marL="0" indent="0">
              <a:spcBef>
                <a:spcPts val="0"/>
              </a:spcBef>
              <a:buNone/>
            </a:pPr>
            <a:r>
              <a:rPr lang="fr-CA" sz="4200" b="1" dirty="0">
                <a:latin typeface="Calibri" panose="020F0502020204030204" pitchFamily="34" charset="0"/>
                <a:cs typeface="Calibri" panose="020F0502020204030204" pitchFamily="34" charset="0"/>
              </a:rPr>
              <a:t>À répéter dans le temps, afin que les données recueillies contribuent au processus d’amélioration continue de la qualité et à l’analyse de la performance du secteur d’activité.</a:t>
            </a:r>
          </a:p>
          <a:p>
            <a:pPr marL="0" indent="0">
              <a:spcBef>
                <a:spcPts val="0"/>
              </a:spcBef>
              <a:buNone/>
            </a:pPr>
            <a:endParaRPr lang="fr-CA" sz="4200" b="1" dirty="0">
              <a:latin typeface="Calibri" panose="020F0502020204030204" pitchFamily="34" charset="0"/>
              <a:cs typeface="Calibri" panose="020F0502020204030204" pitchFamily="34" charset="0"/>
            </a:endParaRPr>
          </a:p>
          <a:p>
            <a:pPr marL="0" indent="0">
              <a:spcBef>
                <a:spcPts val="0"/>
              </a:spcBef>
              <a:buNone/>
            </a:pPr>
            <a:r>
              <a:rPr lang="fr-CA" sz="4200" b="1" dirty="0">
                <a:latin typeface="Calibri" panose="020F0502020204030204" pitchFamily="34" charset="0"/>
                <a:cs typeface="Calibri" panose="020F0502020204030204" pitchFamily="34" charset="0"/>
              </a:rPr>
              <a:t>Mettre en place un système de déclaration et de compilation de données provenant d’enquêtes locales, afin de comparer la performance des différents établissements de santé et ainsi produire des portraits au niveau national.</a:t>
            </a:r>
            <a:endParaRPr lang="fr-FR" sz="4200" b="1" dirty="0">
              <a:latin typeface="Calibri" panose="020F0502020204030204" pitchFamily="34" charset="0"/>
              <a:cs typeface="Calibri" panose="020F0502020204030204" pitchFamily="34" charset="0"/>
            </a:endParaRPr>
          </a:p>
          <a:p>
            <a:endParaRPr lang="fr-FR" sz="4000" b="1" dirty="0"/>
          </a:p>
        </p:txBody>
      </p:sp>
      <p:pic>
        <p:nvPicPr>
          <p:cNvPr id="6" name="Image 5">
            <a:extLst>
              <a:ext uri="{FF2B5EF4-FFF2-40B4-BE49-F238E27FC236}">
                <a16:creationId xmlns:a16="http://schemas.microsoft.com/office/drawing/2014/main" id="{DBE46055-1400-2140-8845-37E8CB109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5" y="12466356"/>
            <a:ext cx="16638625" cy="1176119"/>
          </a:xfrm>
          <a:prstGeom prst="rect">
            <a:avLst/>
          </a:prstGeom>
        </p:spPr>
      </p:pic>
      <p:sp>
        <p:nvSpPr>
          <p:cNvPr id="9" name="Freeform 102">
            <a:extLst>
              <a:ext uri="{FF2B5EF4-FFF2-40B4-BE49-F238E27FC236}">
                <a16:creationId xmlns:a16="http://schemas.microsoft.com/office/drawing/2014/main" id="{F35FBBAE-A5EA-7C49-9919-78861869C821}"/>
              </a:ext>
            </a:extLst>
          </p:cNvPr>
          <p:cNvSpPr>
            <a:spLocks noChangeArrowheads="1"/>
          </p:cNvSpPr>
          <p:nvPr/>
        </p:nvSpPr>
        <p:spPr bwMode="auto">
          <a:xfrm>
            <a:off x="2145507" y="5551752"/>
            <a:ext cx="1044054" cy="940488"/>
          </a:xfrm>
          <a:custGeom>
            <a:avLst/>
            <a:gdLst>
              <a:gd name="T0" fmla="*/ 95183 w 498"/>
              <a:gd name="T1" fmla="*/ 180996 h 445"/>
              <a:gd name="T2" fmla="*/ 95183 w 498"/>
              <a:gd name="T3" fmla="*/ 180996 h 445"/>
              <a:gd name="T4" fmla="*/ 168949 w 498"/>
              <a:gd name="T5" fmla="*/ 202572 h 445"/>
              <a:gd name="T6" fmla="*/ 179657 w 498"/>
              <a:gd name="T7" fmla="*/ 202572 h 445"/>
              <a:gd name="T8" fmla="*/ 232008 w 498"/>
              <a:gd name="T9" fmla="*/ 160619 h 445"/>
              <a:gd name="T10" fmla="*/ 232008 w 498"/>
              <a:gd name="T11" fmla="*/ 149831 h 445"/>
              <a:gd name="T12" fmla="*/ 211781 w 498"/>
              <a:gd name="T13" fmla="*/ 128256 h 445"/>
              <a:gd name="T14" fmla="*/ 327190 w 498"/>
              <a:gd name="T15" fmla="*/ 11987 h 445"/>
              <a:gd name="T16" fmla="*/ 232008 w 498"/>
              <a:gd name="T17" fmla="*/ 0 h 445"/>
              <a:gd name="T18" fmla="*/ 127307 w 498"/>
              <a:gd name="T19" fmla="*/ 64727 h 445"/>
              <a:gd name="T20" fmla="*/ 85664 w 498"/>
              <a:gd name="T21" fmla="*/ 97091 h 445"/>
              <a:gd name="T22" fmla="*/ 63059 w 498"/>
              <a:gd name="T23" fmla="*/ 139044 h 445"/>
              <a:gd name="T24" fmla="*/ 21416 w 498"/>
              <a:gd name="T25" fmla="*/ 149831 h 445"/>
              <a:gd name="T26" fmla="*/ 0 w 498"/>
              <a:gd name="T27" fmla="*/ 171407 h 445"/>
              <a:gd name="T28" fmla="*/ 0 w 498"/>
              <a:gd name="T29" fmla="*/ 180996 h 445"/>
              <a:gd name="T30" fmla="*/ 42832 w 498"/>
              <a:gd name="T31" fmla="*/ 224148 h 445"/>
              <a:gd name="T32" fmla="*/ 63059 w 498"/>
              <a:gd name="T33" fmla="*/ 234936 h 445"/>
              <a:gd name="T34" fmla="*/ 85664 w 498"/>
              <a:gd name="T35" fmla="*/ 213360 h 445"/>
              <a:gd name="T36" fmla="*/ 95183 w 498"/>
              <a:gd name="T37" fmla="*/ 180996 h 445"/>
              <a:gd name="T38" fmla="*/ 264132 w 498"/>
              <a:gd name="T39" fmla="*/ 191784 h 445"/>
              <a:gd name="T40" fmla="*/ 264132 w 498"/>
              <a:gd name="T41" fmla="*/ 191784 h 445"/>
              <a:gd name="T42" fmla="*/ 253424 w 498"/>
              <a:gd name="T43" fmla="*/ 191784 h 445"/>
              <a:gd name="T44" fmla="*/ 211781 w 498"/>
              <a:gd name="T45" fmla="*/ 224148 h 445"/>
              <a:gd name="T46" fmla="*/ 201073 w 498"/>
              <a:gd name="T47" fmla="*/ 244525 h 445"/>
              <a:gd name="T48" fmla="*/ 453307 w 498"/>
              <a:gd name="T49" fmla="*/ 521413 h 445"/>
              <a:gd name="T50" fmla="*/ 474723 w 498"/>
              <a:gd name="T51" fmla="*/ 521413 h 445"/>
              <a:gd name="T52" fmla="*/ 506848 w 498"/>
              <a:gd name="T53" fmla="*/ 499838 h 445"/>
              <a:gd name="T54" fmla="*/ 506848 w 498"/>
              <a:gd name="T55" fmla="*/ 479461 h 445"/>
              <a:gd name="T56" fmla="*/ 264132 w 498"/>
              <a:gd name="T57" fmla="*/ 191784 h 445"/>
              <a:gd name="T58" fmla="*/ 591322 w 498"/>
              <a:gd name="T59" fmla="*/ 75515 h 445"/>
              <a:gd name="T60" fmla="*/ 591322 w 498"/>
              <a:gd name="T61" fmla="*/ 75515 h 445"/>
              <a:gd name="T62" fmla="*/ 569906 w 498"/>
              <a:gd name="T63" fmla="*/ 64727 h 445"/>
              <a:gd name="T64" fmla="*/ 548490 w 498"/>
              <a:gd name="T65" fmla="*/ 106680 h 445"/>
              <a:gd name="T66" fmla="*/ 485432 w 498"/>
              <a:gd name="T67" fmla="*/ 128256 h 445"/>
              <a:gd name="T68" fmla="*/ 474723 w 498"/>
              <a:gd name="T69" fmla="*/ 75515 h 445"/>
              <a:gd name="T70" fmla="*/ 496140 w 498"/>
              <a:gd name="T71" fmla="*/ 22774 h 445"/>
              <a:gd name="T72" fmla="*/ 485432 w 498"/>
              <a:gd name="T73" fmla="*/ 11987 h 445"/>
              <a:gd name="T74" fmla="*/ 400957 w 498"/>
              <a:gd name="T75" fmla="*/ 86303 h 445"/>
              <a:gd name="T76" fmla="*/ 379541 w 498"/>
              <a:gd name="T77" fmla="*/ 180996 h 445"/>
              <a:gd name="T78" fmla="*/ 337898 w 498"/>
              <a:gd name="T79" fmla="*/ 224148 h 445"/>
              <a:gd name="T80" fmla="*/ 379541 w 498"/>
              <a:gd name="T81" fmla="*/ 276889 h 445"/>
              <a:gd name="T82" fmla="*/ 433081 w 498"/>
              <a:gd name="T83" fmla="*/ 224148 h 445"/>
              <a:gd name="T84" fmla="*/ 485432 w 498"/>
              <a:gd name="T85" fmla="*/ 213360 h 445"/>
              <a:gd name="T86" fmla="*/ 580614 w 498"/>
              <a:gd name="T87" fmla="*/ 171407 h 445"/>
              <a:gd name="T88" fmla="*/ 591322 w 498"/>
              <a:gd name="T89" fmla="*/ 75515 h 445"/>
              <a:gd name="T90" fmla="*/ 85664 w 498"/>
              <a:gd name="T91" fmla="*/ 479461 h 445"/>
              <a:gd name="T92" fmla="*/ 85664 w 498"/>
              <a:gd name="T93" fmla="*/ 479461 h 445"/>
              <a:gd name="T94" fmla="*/ 85664 w 498"/>
              <a:gd name="T95" fmla="*/ 499838 h 445"/>
              <a:gd name="T96" fmla="*/ 105891 w 498"/>
              <a:gd name="T97" fmla="*/ 532201 h 445"/>
              <a:gd name="T98" fmla="*/ 127307 w 498"/>
              <a:gd name="T99" fmla="*/ 521413 h 445"/>
              <a:gd name="T100" fmla="*/ 274840 w 498"/>
              <a:gd name="T101" fmla="*/ 383569 h 445"/>
              <a:gd name="T102" fmla="*/ 232008 w 498"/>
              <a:gd name="T103" fmla="*/ 329629 h 445"/>
              <a:gd name="T104" fmla="*/ 85664 w 498"/>
              <a:gd name="T105" fmla="*/ 479461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rgbClr val="0070C0"/>
          </a:solidFill>
          <a:ln>
            <a:noFill/>
          </a:ln>
        </p:spPr>
        <p:txBody>
          <a:bodyPr wrap="none" lIns="45712" tIns="22856" rIns="45712" bIns="22856" anchor="ctr"/>
          <a:lstStyle/>
          <a:p>
            <a:endParaRPr lang="fr-FR" sz="900"/>
          </a:p>
        </p:txBody>
      </p:sp>
      <p:sp>
        <p:nvSpPr>
          <p:cNvPr id="12" name="Freeform 57">
            <a:extLst>
              <a:ext uri="{FF2B5EF4-FFF2-40B4-BE49-F238E27FC236}">
                <a16:creationId xmlns:a16="http://schemas.microsoft.com/office/drawing/2014/main" id="{AAF755BE-D249-EF44-A0BD-AD7A74E0514C}"/>
              </a:ext>
            </a:extLst>
          </p:cNvPr>
          <p:cNvSpPr>
            <a:spLocks noChangeArrowheads="1"/>
          </p:cNvSpPr>
          <p:nvPr/>
        </p:nvSpPr>
        <p:spPr bwMode="auto">
          <a:xfrm>
            <a:off x="2279015" y="10094951"/>
            <a:ext cx="951865" cy="834511"/>
          </a:xfrm>
          <a:custGeom>
            <a:avLst/>
            <a:gdLst>
              <a:gd name="T0" fmla="*/ 565367 w 602"/>
              <a:gd name="T1" fmla="*/ 276482 h 531"/>
              <a:gd name="T2" fmla="*/ 299538 w 602"/>
              <a:gd name="T3" fmla="*/ 385544 h 531"/>
              <a:gd name="T4" fmla="*/ 299538 w 602"/>
              <a:gd name="T5" fmla="*/ 385544 h 531"/>
              <a:gd name="T6" fmla="*/ 292796 w 602"/>
              <a:gd name="T7" fmla="*/ 392241 h 531"/>
              <a:gd name="T8" fmla="*/ 279312 w 602"/>
              <a:gd name="T9" fmla="*/ 385544 h 531"/>
              <a:gd name="T10" fmla="*/ 279312 w 602"/>
              <a:gd name="T11" fmla="*/ 385544 h 531"/>
              <a:gd name="T12" fmla="*/ 14447 w 602"/>
              <a:gd name="T13" fmla="*/ 276482 h 531"/>
              <a:gd name="T14" fmla="*/ 27931 w 602"/>
              <a:gd name="T15" fmla="*/ 229605 h 531"/>
              <a:gd name="T16" fmla="*/ 41415 w 602"/>
              <a:gd name="T17" fmla="*/ 229605 h 531"/>
              <a:gd name="T18" fmla="*/ 41415 w 602"/>
              <a:gd name="T19" fmla="*/ 229605 h 531"/>
              <a:gd name="T20" fmla="*/ 545141 w 602"/>
              <a:gd name="T21" fmla="*/ 229605 h 531"/>
              <a:gd name="T22" fmla="*/ 545141 w 602"/>
              <a:gd name="T23" fmla="*/ 229605 h 531"/>
              <a:gd name="T24" fmla="*/ 551883 w 602"/>
              <a:gd name="T25" fmla="*/ 229605 h 531"/>
              <a:gd name="T26" fmla="*/ 565367 w 602"/>
              <a:gd name="T27" fmla="*/ 276482 h 531"/>
              <a:gd name="T28" fmla="*/ 565367 w 602"/>
              <a:gd name="T29" fmla="*/ 161680 h 531"/>
              <a:gd name="T30" fmla="*/ 299538 w 602"/>
              <a:gd name="T31" fmla="*/ 269785 h 531"/>
              <a:gd name="T32" fmla="*/ 299538 w 602"/>
              <a:gd name="T33" fmla="*/ 269785 h 531"/>
              <a:gd name="T34" fmla="*/ 292796 w 602"/>
              <a:gd name="T35" fmla="*/ 269785 h 531"/>
              <a:gd name="T36" fmla="*/ 279312 w 602"/>
              <a:gd name="T37" fmla="*/ 269785 h 531"/>
              <a:gd name="T38" fmla="*/ 279312 w 602"/>
              <a:gd name="T39" fmla="*/ 269785 h 531"/>
              <a:gd name="T40" fmla="*/ 14447 w 602"/>
              <a:gd name="T41" fmla="*/ 161680 h 531"/>
              <a:gd name="T42" fmla="*/ 14447 w 602"/>
              <a:gd name="T43" fmla="*/ 114802 h 531"/>
              <a:gd name="T44" fmla="*/ 279312 w 602"/>
              <a:gd name="T45" fmla="*/ 6697 h 531"/>
              <a:gd name="T46" fmla="*/ 279312 w 602"/>
              <a:gd name="T47" fmla="*/ 6697 h 531"/>
              <a:gd name="T48" fmla="*/ 292796 w 602"/>
              <a:gd name="T49" fmla="*/ 0 h 531"/>
              <a:gd name="T50" fmla="*/ 299538 w 602"/>
              <a:gd name="T51" fmla="*/ 6697 h 531"/>
              <a:gd name="T52" fmla="*/ 299538 w 602"/>
              <a:gd name="T53" fmla="*/ 6697 h 531"/>
              <a:gd name="T54" fmla="*/ 565367 w 602"/>
              <a:gd name="T55" fmla="*/ 114802 h 531"/>
              <a:gd name="T56" fmla="*/ 565367 w 602"/>
              <a:gd name="T57" fmla="*/ 161680 h 531"/>
              <a:gd name="T58" fmla="*/ 27931 w 602"/>
              <a:gd name="T59" fmla="*/ 344407 h 531"/>
              <a:gd name="T60" fmla="*/ 41415 w 602"/>
              <a:gd name="T61" fmla="*/ 344407 h 531"/>
              <a:gd name="T62" fmla="*/ 41415 w 602"/>
              <a:gd name="T63" fmla="*/ 344407 h 531"/>
              <a:gd name="T64" fmla="*/ 545141 w 602"/>
              <a:gd name="T65" fmla="*/ 344407 h 531"/>
              <a:gd name="T66" fmla="*/ 545141 w 602"/>
              <a:gd name="T67" fmla="*/ 344407 h 531"/>
              <a:gd name="T68" fmla="*/ 551883 w 602"/>
              <a:gd name="T69" fmla="*/ 344407 h 531"/>
              <a:gd name="T70" fmla="*/ 565367 w 602"/>
              <a:gd name="T71" fmla="*/ 398938 h 531"/>
              <a:gd name="T72" fmla="*/ 299538 w 602"/>
              <a:gd name="T73" fmla="*/ 507043 h 531"/>
              <a:gd name="T74" fmla="*/ 299538 w 602"/>
              <a:gd name="T75" fmla="*/ 507043 h 531"/>
              <a:gd name="T76" fmla="*/ 292796 w 602"/>
              <a:gd name="T77" fmla="*/ 507043 h 531"/>
              <a:gd name="T78" fmla="*/ 279312 w 602"/>
              <a:gd name="T79" fmla="*/ 507043 h 531"/>
              <a:gd name="T80" fmla="*/ 279312 w 602"/>
              <a:gd name="T81" fmla="*/ 507043 h 531"/>
              <a:gd name="T82" fmla="*/ 14447 w 602"/>
              <a:gd name="T83" fmla="*/ 398938 h 531"/>
              <a:gd name="T84" fmla="*/ 27931 w 602"/>
              <a:gd name="T85" fmla="*/ 344407 h 53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31">
                <a:moveTo>
                  <a:pt x="587" y="289"/>
                </a:moveTo>
                <a:lnTo>
                  <a:pt x="587" y="289"/>
                </a:lnTo>
                <a:cubicBezTo>
                  <a:pt x="311" y="403"/>
                  <a:pt x="311" y="403"/>
                  <a:pt x="311" y="403"/>
                </a:cubicBezTo>
                <a:cubicBezTo>
                  <a:pt x="311" y="410"/>
                  <a:pt x="304" y="410"/>
                  <a:pt x="304" y="410"/>
                </a:cubicBezTo>
                <a:cubicBezTo>
                  <a:pt x="297" y="410"/>
                  <a:pt x="297" y="410"/>
                  <a:pt x="290" y="403"/>
                </a:cubicBezTo>
                <a:cubicBezTo>
                  <a:pt x="15" y="289"/>
                  <a:pt x="15" y="289"/>
                  <a:pt x="15" y="289"/>
                </a:cubicBezTo>
                <a:cubicBezTo>
                  <a:pt x="7" y="289"/>
                  <a:pt x="0" y="275"/>
                  <a:pt x="0" y="268"/>
                </a:cubicBezTo>
                <a:cubicBezTo>
                  <a:pt x="0" y="247"/>
                  <a:pt x="15" y="240"/>
                  <a:pt x="29" y="240"/>
                </a:cubicBezTo>
                <a:cubicBezTo>
                  <a:pt x="36" y="240"/>
                  <a:pt x="36" y="240"/>
                  <a:pt x="43" y="240"/>
                </a:cubicBezTo>
                <a:cubicBezTo>
                  <a:pt x="304" y="346"/>
                  <a:pt x="304" y="346"/>
                  <a:pt x="304" y="346"/>
                </a:cubicBezTo>
                <a:cubicBezTo>
                  <a:pt x="566" y="240"/>
                  <a:pt x="566" y="240"/>
                  <a:pt x="566" y="240"/>
                </a:cubicBezTo>
                <a:lnTo>
                  <a:pt x="573" y="240"/>
                </a:lnTo>
                <a:cubicBezTo>
                  <a:pt x="594" y="240"/>
                  <a:pt x="601" y="247"/>
                  <a:pt x="601" y="268"/>
                </a:cubicBezTo>
                <a:cubicBezTo>
                  <a:pt x="601" y="275"/>
                  <a:pt x="594" y="289"/>
                  <a:pt x="587" y="289"/>
                </a:cubicBezTo>
                <a:close/>
                <a:moveTo>
                  <a:pt x="587" y="169"/>
                </a:moveTo>
                <a:lnTo>
                  <a:pt x="587" y="169"/>
                </a:lnTo>
                <a:cubicBezTo>
                  <a:pt x="311" y="282"/>
                  <a:pt x="311" y="282"/>
                  <a:pt x="311" y="282"/>
                </a:cubicBezTo>
                <a:lnTo>
                  <a:pt x="304" y="282"/>
                </a:lnTo>
                <a:cubicBezTo>
                  <a:pt x="297" y="282"/>
                  <a:pt x="297" y="282"/>
                  <a:pt x="290" y="282"/>
                </a:cubicBezTo>
                <a:cubicBezTo>
                  <a:pt x="15" y="169"/>
                  <a:pt x="15" y="169"/>
                  <a:pt x="15" y="169"/>
                </a:cubicBezTo>
                <a:cubicBezTo>
                  <a:pt x="7" y="162"/>
                  <a:pt x="0" y="155"/>
                  <a:pt x="0" y="141"/>
                </a:cubicBezTo>
                <a:cubicBezTo>
                  <a:pt x="0" y="134"/>
                  <a:pt x="7" y="120"/>
                  <a:pt x="15" y="120"/>
                </a:cubicBezTo>
                <a:cubicBezTo>
                  <a:pt x="290" y="7"/>
                  <a:pt x="290" y="7"/>
                  <a:pt x="290" y="7"/>
                </a:cubicBezTo>
                <a:cubicBezTo>
                  <a:pt x="297" y="0"/>
                  <a:pt x="297" y="0"/>
                  <a:pt x="304" y="0"/>
                </a:cubicBezTo>
                <a:cubicBezTo>
                  <a:pt x="304" y="0"/>
                  <a:pt x="311" y="0"/>
                  <a:pt x="311" y="7"/>
                </a:cubicBezTo>
                <a:cubicBezTo>
                  <a:pt x="587" y="120"/>
                  <a:pt x="587" y="120"/>
                  <a:pt x="587" y="120"/>
                </a:cubicBezTo>
                <a:cubicBezTo>
                  <a:pt x="594" y="120"/>
                  <a:pt x="601" y="134"/>
                  <a:pt x="601" y="141"/>
                </a:cubicBezTo>
                <a:cubicBezTo>
                  <a:pt x="601" y="155"/>
                  <a:pt x="594" y="162"/>
                  <a:pt x="587" y="169"/>
                </a:cubicBezTo>
                <a:close/>
                <a:moveTo>
                  <a:pt x="29" y="360"/>
                </a:moveTo>
                <a:lnTo>
                  <a:pt x="29" y="360"/>
                </a:lnTo>
                <a:cubicBezTo>
                  <a:pt x="36" y="360"/>
                  <a:pt x="36" y="360"/>
                  <a:pt x="43" y="360"/>
                </a:cubicBezTo>
                <a:cubicBezTo>
                  <a:pt x="304" y="473"/>
                  <a:pt x="304" y="473"/>
                  <a:pt x="304" y="473"/>
                </a:cubicBezTo>
                <a:cubicBezTo>
                  <a:pt x="566" y="360"/>
                  <a:pt x="566" y="360"/>
                  <a:pt x="566" y="360"/>
                </a:cubicBezTo>
                <a:lnTo>
                  <a:pt x="573" y="360"/>
                </a:lnTo>
                <a:cubicBezTo>
                  <a:pt x="594" y="360"/>
                  <a:pt x="601" y="374"/>
                  <a:pt x="601" y="388"/>
                </a:cubicBezTo>
                <a:cubicBezTo>
                  <a:pt x="601" y="403"/>
                  <a:pt x="594" y="410"/>
                  <a:pt x="587" y="417"/>
                </a:cubicBezTo>
                <a:cubicBezTo>
                  <a:pt x="311" y="530"/>
                  <a:pt x="311" y="530"/>
                  <a:pt x="311" y="530"/>
                </a:cubicBezTo>
                <a:lnTo>
                  <a:pt x="304" y="530"/>
                </a:lnTo>
                <a:cubicBezTo>
                  <a:pt x="297" y="530"/>
                  <a:pt x="297" y="530"/>
                  <a:pt x="290" y="530"/>
                </a:cubicBezTo>
                <a:cubicBezTo>
                  <a:pt x="15" y="417"/>
                  <a:pt x="15" y="417"/>
                  <a:pt x="15" y="417"/>
                </a:cubicBezTo>
                <a:cubicBezTo>
                  <a:pt x="7" y="410"/>
                  <a:pt x="0" y="403"/>
                  <a:pt x="0" y="388"/>
                </a:cubicBezTo>
                <a:cubicBezTo>
                  <a:pt x="0" y="374"/>
                  <a:pt x="15" y="360"/>
                  <a:pt x="29" y="360"/>
                </a:cubicBezTo>
                <a:close/>
              </a:path>
            </a:pathLst>
          </a:custGeom>
          <a:solidFill>
            <a:srgbClr val="0070C0"/>
          </a:solidFill>
          <a:ln>
            <a:noFill/>
          </a:ln>
        </p:spPr>
        <p:txBody>
          <a:bodyPr wrap="none" anchor="ctr"/>
          <a:lstStyle/>
          <a:p>
            <a:endParaRPr lang="fr-FR" sz="900"/>
          </a:p>
        </p:txBody>
      </p:sp>
      <p:sp>
        <p:nvSpPr>
          <p:cNvPr id="13" name="Freeform 71">
            <a:extLst>
              <a:ext uri="{FF2B5EF4-FFF2-40B4-BE49-F238E27FC236}">
                <a16:creationId xmlns:a16="http://schemas.microsoft.com/office/drawing/2014/main" id="{CD5187C1-6AC8-3647-AA55-6193A3FF6C11}"/>
              </a:ext>
            </a:extLst>
          </p:cNvPr>
          <p:cNvSpPr>
            <a:spLocks noChangeArrowheads="1"/>
          </p:cNvSpPr>
          <p:nvPr/>
        </p:nvSpPr>
        <p:spPr bwMode="auto">
          <a:xfrm>
            <a:off x="2179796" y="2906848"/>
            <a:ext cx="990123" cy="982052"/>
          </a:xfrm>
          <a:custGeom>
            <a:avLst/>
            <a:gdLst>
              <a:gd name="T0" fmla="*/ 501572 w 609"/>
              <a:gd name="T1" fmla="*/ 347788 h 602"/>
              <a:gd name="T2" fmla="*/ 501572 w 609"/>
              <a:gd name="T3" fmla="*/ 347788 h 602"/>
              <a:gd name="T4" fmla="*/ 481432 w 609"/>
              <a:gd name="T5" fmla="*/ 394995 h 602"/>
              <a:gd name="T6" fmla="*/ 501572 w 609"/>
              <a:gd name="T7" fmla="*/ 483628 h 602"/>
              <a:gd name="T8" fmla="*/ 488145 w 609"/>
              <a:gd name="T9" fmla="*/ 503859 h 602"/>
              <a:gd name="T10" fmla="*/ 399915 w 609"/>
              <a:gd name="T11" fmla="*/ 476884 h 602"/>
              <a:gd name="T12" fmla="*/ 346209 w 609"/>
              <a:gd name="T13" fmla="*/ 503859 h 602"/>
              <a:gd name="T14" fmla="*/ 352922 w 609"/>
              <a:gd name="T15" fmla="*/ 503859 h 602"/>
              <a:gd name="T16" fmla="*/ 298258 w 609"/>
              <a:gd name="T17" fmla="*/ 579005 h 602"/>
              <a:gd name="T18" fmla="*/ 284831 w 609"/>
              <a:gd name="T19" fmla="*/ 579005 h 602"/>
              <a:gd name="T20" fmla="*/ 230167 w 609"/>
              <a:gd name="T21" fmla="*/ 497115 h 602"/>
              <a:gd name="T22" fmla="*/ 183174 w 609"/>
              <a:gd name="T23" fmla="*/ 476884 h 602"/>
              <a:gd name="T24" fmla="*/ 183174 w 609"/>
              <a:gd name="T25" fmla="*/ 483628 h 602"/>
              <a:gd name="T26" fmla="*/ 94944 w 609"/>
              <a:gd name="T27" fmla="*/ 497115 h 602"/>
              <a:gd name="T28" fmla="*/ 81517 w 609"/>
              <a:gd name="T29" fmla="*/ 490372 h 602"/>
              <a:gd name="T30" fmla="*/ 101657 w 609"/>
              <a:gd name="T31" fmla="*/ 394995 h 602"/>
              <a:gd name="T32" fmla="*/ 81517 w 609"/>
              <a:gd name="T33" fmla="*/ 347788 h 602"/>
              <a:gd name="T34" fmla="*/ 0 w 609"/>
              <a:gd name="T35" fmla="*/ 292874 h 602"/>
              <a:gd name="T36" fmla="*/ 0 w 609"/>
              <a:gd name="T37" fmla="*/ 279387 h 602"/>
              <a:gd name="T38" fmla="*/ 81517 w 609"/>
              <a:gd name="T39" fmla="*/ 231216 h 602"/>
              <a:gd name="T40" fmla="*/ 101657 w 609"/>
              <a:gd name="T41" fmla="*/ 177266 h 602"/>
              <a:gd name="T42" fmla="*/ 81517 w 609"/>
              <a:gd name="T43" fmla="*/ 88633 h 602"/>
              <a:gd name="T44" fmla="*/ 94944 w 609"/>
              <a:gd name="T45" fmla="*/ 75145 h 602"/>
              <a:gd name="T46" fmla="*/ 183174 w 609"/>
              <a:gd name="T47" fmla="*/ 95377 h 602"/>
              <a:gd name="T48" fmla="*/ 230167 w 609"/>
              <a:gd name="T49" fmla="*/ 75145 h 602"/>
              <a:gd name="T50" fmla="*/ 284831 w 609"/>
              <a:gd name="T51" fmla="*/ 0 h 602"/>
              <a:gd name="T52" fmla="*/ 298258 w 609"/>
              <a:gd name="T53" fmla="*/ 0 h 602"/>
              <a:gd name="T54" fmla="*/ 352922 w 609"/>
              <a:gd name="T55" fmla="*/ 75145 h 602"/>
              <a:gd name="T56" fmla="*/ 399915 w 609"/>
              <a:gd name="T57" fmla="*/ 95377 h 602"/>
              <a:gd name="T58" fmla="*/ 488145 w 609"/>
              <a:gd name="T59" fmla="*/ 75145 h 602"/>
              <a:gd name="T60" fmla="*/ 501572 w 609"/>
              <a:gd name="T61" fmla="*/ 88633 h 602"/>
              <a:gd name="T62" fmla="*/ 481432 w 609"/>
              <a:gd name="T63" fmla="*/ 177266 h 602"/>
              <a:gd name="T64" fmla="*/ 501572 w 609"/>
              <a:gd name="T65" fmla="*/ 231216 h 602"/>
              <a:gd name="T66" fmla="*/ 583089 w 609"/>
              <a:gd name="T67" fmla="*/ 279387 h 602"/>
              <a:gd name="T68" fmla="*/ 583089 w 609"/>
              <a:gd name="T69" fmla="*/ 292874 h 602"/>
              <a:gd name="T70" fmla="*/ 501572 w 609"/>
              <a:gd name="T71" fmla="*/ 347788 h 602"/>
              <a:gd name="T72" fmla="*/ 291544 w 609"/>
              <a:gd name="T73" fmla="*/ 122352 h 602"/>
              <a:gd name="T74" fmla="*/ 291544 w 609"/>
              <a:gd name="T75" fmla="*/ 122352 h 602"/>
              <a:gd name="T76" fmla="*/ 128510 w 609"/>
              <a:gd name="T77" fmla="*/ 286130 h 602"/>
              <a:gd name="T78" fmla="*/ 291544 w 609"/>
              <a:gd name="T79" fmla="*/ 449909 h 602"/>
              <a:gd name="T80" fmla="*/ 454579 w 609"/>
              <a:gd name="T81" fmla="*/ 286130 h 602"/>
              <a:gd name="T82" fmla="*/ 291544 w 609"/>
              <a:gd name="T83" fmla="*/ 122352 h 602"/>
              <a:gd name="T84" fmla="*/ 291544 w 609"/>
              <a:gd name="T85" fmla="*/ 394995 h 602"/>
              <a:gd name="T86" fmla="*/ 291544 w 609"/>
              <a:gd name="T87" fmla="*/ 394995 h 602"/>
              <a:gd name="T88" fmla="*/ 183174 w 609"/>
              <a:gd name="T89" fmla="*/ 286130 h 602"/>
              <a:gd name="T90" fmla="*/ 291544 w 609"/>
              <a:gd name="T91" fmla="*/ 177266 h 602"/>
              <a:gd name="T92" fmla="*/ 399915 w 609"/>
              <a:gd name="T93" fmla="*/ 286130 h 602"/>
              <a:gd name="T94" fmla="*/ 291544 w 609"/>
              <a:gd name="T95" fmla="*/ 394995 h 602"/>
              <a:gd name="T96" fmla="*/ 291544 w 609"/>
              <a:gd name="T97" fmla="*/ 231216 h 602"/>
              <a:gd name="T98" fmla="*/ 291544 w 609"/>
              <a:gd name="T99" fmla="*/ 231216 h 602"/>
              <a:gd name="T100" fmla="*/ 236880 w 609"/>
              <a:gd name="T101" fmla="*/ 286130 h 602"/>
              <a:gd name="T102" fmla="*/ 291544 w 609"/>
              <a:gd name="T103" fmla="*/ 340081 h 602"/>
              <a:gd name="T104" fmla="*/ 346209 w 609"/>
              <a:gd name="T105" fmla="*/ 286130 h 602"/>
              <a:gd name="T106" fmla="*/ 291544 w 609"/>
              <a:gd name="T107" fmla="*/ 231216 h 60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9" h="602">
                <a:moveTo>
                  <a:pt x="523" y="361"/>
                </a:moveTo>
                <a:lnTo>
                  <a:pt x="523" y="361"/>
                </a:lnTo>
                <a:cubicBezTo>
                  <a:pt x="523" y="382"/>
                  <a:pt x="516" y="396"/>
                  <a:pt x="502" y="410"/>
                </a:cubicBezTo>
                <a:cubicBezTo>
                  <a:pt x="502" y="417"/>
                  <a:pt x="551" y="474"/>
                  <a:pt x="523" y="502"/>
                </a:cubicBezTo>
                <a:cubicBezTo>
                  <a:pt x="509" y="523"/>
                  <a:pt x="509" y="523"/>
                  <a:pt x="509" y="523"/>
                </a:cubicBezTo>
                <a:cubicBezTo>
                  <a:pt x="488" y="544"/>
                  <a:pt x="431" y="509"/>
                  <a:pt x="417" y="495"/>
                </a:cubicBezTo>
                <a:cubicBezTo>
                  <a:pt x="403" y="509"/>
                  <a:pt x="382" y="516"/>
                  <a:pt x="361" y="523"/>
                </a:cubicBezTo>
                <a:cubicBezTo>
                  <a:pt x="368" y="523"/>
                  <a:pt x="368" y="523"/>
                  <a:pt x="368" y="523"/>
                </a:cubicBezTo>
                <a:cubicBezTo>
                  <a:pt x="368" y="523"/>
                  <a:pt x="354" y="601"/>
                  <a:pt x="311" y="601"/>
                </a:cubicBezTo>
                <a:cubicBezTo>
                  <a:pt x="297" y="601"/>
                  <a:pt x="297" y="601"/>
                  <a:pt x="297" y="601"/>
                </a:cubicBezTo>
                <a:cubicBezTo>
                  <a:pt x="262" y="601"/>
                  <a:pt x="247" y="530"/>
                  <a:pt x="240" y="516"/>
                </a:cubicBezTo>
                <a:cubicBezTo>
                  <a:pt x="226" y="516"/>
                  <a:pt x="205" y="509"/>
                  <a:pt x="191" y="495"/>
                </a:cubicBezTo>
                <a:cubicBezTo>
                  <a:pt x="191" y="502"/>
                  <a:pt x="191" y="502"/>
                  <a:pt x="191" y="502"/>
                </a:cubicBezTo>
                <a:cubicBezTo>
                  <a:pt x="191" y="502"/>
                  <a:pt x="127" y="551"/>
                  <a:pt x="99" y="516"/>
                </a:cubicBezTo>
                <a:cubicBezTo>
                  <a:pt x="85" y="509"/>
                  <a:pt x="85" y="509"/>
                  <a:pt x="85" y="509"/>
                </a:cubicBezTo>
                <a:cubicBezTo>
                  <a:pt x="64" y="481"/>
                  <a:pt x="99" y="424"/>
                  <a:pt x="106" y="410"/>
                </a:cubicBezTo>
                <a:cubicBezTo>
                  <a:pt x="99" y="396"/>
                  <a:pt x="92" y="382"/>
                  <a:pt x="85" y="361"/>
                </a:cubicBezTo>
                <a:cubicBezTo>
                  <a:pt x="71" y="361"/>
                  <a:pt x="0" y="339"/>
                  <a:pt x="0" y="304"/>
                </a:cubicBezTo>
                <a:cubicBezTo>
                  <a:pt x="0" y="290"/>
                  <a:pt x="0" y="290"/>
                  <a:pt x="0" y="290"/>
                </a:cubicBezTo>
                <a:cubicBezTo>
                  <a:pt x="0" y="255"/>
                  <a:pt x="71" y="240"/>
                  <a:pt x="85" y="240"/>
                </a:cubicBezTo>
                <a:cubicBezTo>
                  <a:pt x="92" y="219"/>
                  <a:pt x="99" y="205"/>
                  <a:pt x="106" y="184"/>
                </a:cubicBezTo>
                <a:cubicBezTo>
                  <a:pt x="99" y="177"/>
                  <a:pt x="57" y="113"/>
                  <a:pt x="85" y="92"/>
                </a:cubicBezTo>
                <a:cubicBezTo>
                  <a:pt x="99" y="78"/>
                  <a:pt x="99" y="78"/>
                  <a:pt x="99" y="78"/>
                </a:cubicBezTo>
                <a:cubicBezTo>
                  <a:pt x="120" y="50"/>
                  <a:pt x="177" y="92"/>
                  <a:pt x="191" y="99"/>
                </a:cubicBezTo>
                <a:cubicBezTo>
                  <a:pt x="205" y="92"/>
                  <a:pt x="226" y="85"/>
                  <a:pt x="240" y="78"/>
                </a:cubicBezTo>
                <a:cubicBezTo>
                  <a:pt x="247" y="64"/>
                  <a:pt x="269" y="0"/>
                  <a:pt x="297" y="0"/>
                </a:cubicBezTo>
                <a:cubicBezTo>
                  <a:pt x="311" y="0"/>
                  <a:pt x="311" y="0"/>
                  <a:pt x="311" y="0"/>
                </a:cubicBezTo>
                <a:cubicBezTo>
                  <a:pt x="346" y="0"/>
                  <a:pt x="361" y="57"/>
                  <a:pt x="368" y="78"/>
                </a:cubicBezTo>
                <a:cubicBezTo>
                  <a:pt x="382" y="85"/>
                  <a:pt x="403" y="92"/>
                  <a:pt x="417" y="99"/>
                </a:cubicBezTo>
                <a:cubicBezTo>
                  <a:pt x="431" y="92"/>
                  <a:pt x="488" y="57"/>
                  <a:pt x="509" y="78"/>
                </a:cubicBezTo>
                <a:cubicBezTo>
                  <a:pt x="523" y="92"/>
                  <a:pt x="523" y="92"/>
                  <a:pt x="523" y="92"/>
                </a:cubicBezTo>
                <a:cubicBezTo>
                  <a:pt x="551" y="120"/>
                  <a:pt x="516" y="170"/>
                  <a:pt x="502" y="184"/>
                </a:cubicBezTo>
                <a:cubicBezTo>
                  <a:pt x="516" y="205"/>
                  <a:pt x="523" y="219"/>
                  <a:pt x="523" y="240"/>
                </a:cubicBezTo>
                <a:cubicBezTo>
                  <a:pt x="530" y="240"/>
                  <a:pt x="608" y="248"/>
                  <a:pt x="608" y="290"/>
                </a:cubicBezTo>
                <a:cubicBezTo>
                  <a:pt x="608" y="304"/>
                  <a:pt x="608" y="304"/>
                  <a:pt x="608" y="304"/>
                </a:cubicBezTo>
                <a:cubicBezTo>
                  <a:pt x="608" y="339"/>
                  <a:pt x="544" y="353"/>
                  <a:pt x="523" y="361"/>
                </a:cubicBezTo>
                <a:close/>
                <a:moveTo>
                  <a:pt x="304" y="127"/>
                </a:moveTo>
                <a:lnTo>
                  <a:pt x="304" y="127"/>
                </a:lnTo>
                <a:cubicBezTo>
                  <a:pt x="212" y="127"/>
                  <a:pt x="134" y="205"/>
                  <a:pt x="134" y="297"/>
                </a:cubicBezTo>
                <a:cubicBezTo>
                  <a:pt x="134" y="396"/>
                  <a:pt x="212" y="467"/>
                  <a:pt x="304" y="467"/>
                </a:cubicBezTo>
                <a:cubicBezTo>
                  <a:pt x="396" y="467"/>
                  <a:pt x="474" y="396"/>
                  <a:pt x="474" y="297"/>
                </a:cubicBezTo>
                <a:cubicBezTo>
                  <a:pt x="474" y="205"/>
                  <a:pt x="396" y="127"/>
                  <a:pt x="304" y="127"/>
                </a:cubicBezTo>
                <a:close/>
                <a:moveTo>
                  <a:pt x="304" y="410"/>
                </a:moveTo>
                <a:lnTo>
                  <a:pt x="304" y="410"/>
                </a:lnTo>
                <a:cubicBezTo>
                  <a:pt x="240" y="410"/>
                  <a:pt x="191" y="361"/>
                  <a:pt x="191" y="297"/>
                </a:cubicBezTo>
                <a:cubicBezTo>
                  <a:pt x="191" y="233"/>
                  <a:pt x="240" y="184"/>
                  <a:pt x="304" y="184"/>
                </a:cubicBezTo>
                <a:cubicBezTo>
                  <a:pt x="368" y="184"/>
                  <a:pt x="417" y="233"/>
                  <a:pt x="417" y="297"/>
                </a:cubicBezTo>
                <a:cubicBezTo>
                  <a:pt x="417" y="361"/>
                  <a:pt x="368" y="410"/>
                  <a:pt x="304" y="410"/>
                </a:cubicBezTo>
                <a:close/>
                <a:moveTo>
                  <a:pt x="304" y="240"/>
                </a:moveTo>
                <a:lnTo>
                  <a:pt x="304" y="240"/>
                </a:lnTo>
                <a:cubicBezTo>
                  <a:pt x="276" y="240"/>
                  <a:pt x="247" y="269"/>
                  <a:pt x="247" y="297"/>
                </a:cubicBezTo>
                <a:cubicBezTo>
                  <a:pt x="247" y="332"/>
                  <a:pt x="276" y="353"/>
                  <a:pt x="304" y="353"/>
                </a:cubicBezTo>
                <a:cubicBezTo>
                  <a:pt x="332" y="353"/>
                  <a:pt x="361" y="332"/>
                  <a:pt x="361" y="297"/>
                </a:cubicBezTo>
                <a:cubicBezTo>
                  <a:pt x="361" y="269"/>
                  <a:pt x="332" y="240"/>
                  <a:pt x="304" y="240"/>
                </a:cubicBezTo>
                <a:close/>
              </a:path>
            </a:pathLst>
          </a:custGeom>
          <a:solidFill>
            <a:srgbClr val="0070C0"/>
          </a:solidFill>
          <a:ln>
            <a:noFill/>
          </a:ln>
        </p:spPr>
        <p:txBody>
          <a:bodyPr wrap="none" anchor="ctr"/>
          <a:lstStyle/>
          <a:p>
            <a:endParaRPr lang="fr-FR" sz="900"/>
          </a:p>
        </p:txBody>
      </p:sp>
      <p:sp>
        <p:nvSpPr>
          <p:cNvPr id="14" name="Freeform 20">
            <a:extLst>
              <a:ext uri="{FF2B5EF4-FFF2-40B4-BE49-F238E27FC236}">
                <a16:creationId xmlns:a16="http://schemas.microsoft.com/office/drawing/2014/main" id="{685898AA-027E-0E4A-9936-0594DAF8136F}"/>
              </a:ext>
            </a:extLst>
          </p:cNvPr>
          <p:cNvSpPr>
            <a:spLocks noChangeArrowheads="1"/>
          </p:cNvSpPr>
          <p:nvPr/>
        </p:nvSpPr>
        <p:spPr bwMode="auto">
          <a:xfrm>
            <a:off x="2131287" y="7486320"/>
            <a:ext cx="1011485" cy="1017600"/>
          </a:xfrm>
          <a:custGeom>
            <a:avLst/>
            <a:gdLst>
              <a:gd name="T0" fmla="*/ 471 w 634"/>
              <a:gd name="T1" fmla="*/ 45 h 635"/>
              <a:gd name="T2" fmla="*/ 471 w 634"/>
              <a:gd name="T3" fmla="*/ 45 h 635"/>
              <a:gd name="T4" fmla="*/ 603 w 634"/>
              <a:gd name="T5" fmla="*/ 45 h 635"/>
              <a:gd name="T6" fmla="*/ 633 w 634"/>
              <a:gd name="T7" fmla="*/ 30 h 635"/>
              <a:gd name="T8" fmla="*/ 603 w 634"/>
              <a:gd name="T9" fmla="*/ 0 h 635"/>
              <a:gd name="T10" fmla="*/ 412 w 634"/>
              <a:gd name="T11" fmla="*/ 0 h 635"/>
              <a:gd name="T12" fmla="*/ 397 w 634"/>
              <a:gd name="T13" fmla="*/ 30 h 635"/>
              <a:gd name="T14" fmla="*/ 397 w 634"/>
              <a:gd name="T15" fmla="*/ 221 h 635"/>
              <a:gd name="T16" fmla="*/ 412 w 634"/>
              <a:gd name="T17" fmla="*/ 236 h 635"/>
              <a:gd name="T18" fmla="*/ 426 w 634"/>
              <a:gd name="T19" fmla="*/ 221 h 635"/>
              <a:gd name="T20" fmla="*/ 426 w 634"/>
              <a:gd name="T21" fmla="*/ 74 h 635"/>
              <a:gd name="T22" fmla="*/ 588 w 634"/>
              <a:gd name="T23" fmla="*/ 325 h 635"/>
              <a:gd name="T24" fmla="*/ 309 w 634"/>
              <a:gd name="T25" fmla="*/ 589 h 635"/>
              <a:gd name="T26" fmla="*/ 44 w 634"/>
              <a:gd name="T27" fmla="*/ 325 h 635"/>
              <a:gd name="T28" fmla="*/ 279 w 634"/>
              <a:gd name="T29" fmla="*/ 45 h 635"/>
              <a:gd name="T30" fmla="*/ 279 w 634"/>
              <a:gd name="T31" fmla="*/ 15 h 635"/>
              <a:gd name="T32" fmla="*/ 0 w 634"/>
              <a:gd name="T33" fmla="*/ 325 h 635"/>
              <a:gd name="T34" fmla="*/ 309 w 634"/>
              <a:gd name="T35" fmla="*/ 634 h 635"/>
              <a:gd name="T36" fmla="*/ 633 w 634"/>
              <a:gd name="T37" fmla="*/ 325 h 635"/>
              <a:gd name="T38" fmla="*/ 471 w 634"/>
              <a:gd name="T39" fmla="*/ 45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4" h="635">
                <a:moveTo>
                  <a:pt x="471" y="45"/>
                </a:moveTo>
                <a:lnTo>
                  <a:pt x="471" y="45"/>
                </a:lnTo>
                <a:cubicBezTo>
                  <a:pt x="603" y="45"/>
                  <a:pt x="603" y="45"/>
                  <a:pt x="603" y="45"/>
                </a:cubicBezTo>
                <a:cubicBezTo>
                  <a:pt x="618" y="45"/>
                  <a:pt x="633" y="30"/>
                  <a:pt x="633" y="30"/>
                </a:cubicBezTo>
                <a:cubicBezTo>
                  <a:pt x="633" y="15"/>
                  <a:pt x="618" y="0"/>
                  <a:pt x="603" y="0"/>
                </a:cubicBezTo>
                <a:cubicBezTo>
                  <a:pt x="412" y="0"/>
                  <a:pt x="412" y="0"/>
                  <a:pt x="412" y="0"/>
                </a:cubicBezTo>
                <a:cubicBezTo>
                  <a:pt x="412" y="0"/>
                  <a:pt x="397" y="0"/>
                  <a:pt x="397" y="30"/>
                </a:cubicBezTo>
                <a:cubicBezTo>
                  <a:pt x="397" y="221"/>
                  <a:pt x="397" y="221"/>
                  <a:pt x="397" y="221"/>
                </a:cubicBezTo>
                <a:cubicBezTo>
                  <a:pt x="397" y="236"/>
                  <a:pt x="397" y="236"/>
                  <a:pt x="412" y="236"/>
                </a:cubicBezTo>
                <a:cubicBezTo>
                  <a:pt x="426" y="236"/>
                  <a:pt x="426" y="236"/>
                  <a:pt x="426" y="221"/>
                </a:cubicBezTo>
                <a:cubicBezTo>
                  <a:pt x="426" y="74"/>
                  <a:pt x="426" y="74"/>
                  <a:pt x="426" y="74"/>
                </a:cubicBezTo>
                <a:cubicBezTo>
                  <a:pt x="530" y="118"/>
                  <a:pt x="588" y="207"/>
                  <a:pt x="588" y="325"/>
                </a:cubicBezTo>
                <a:cubicBezTo>
                  <a:pt x="588" y="472"/>
                  <a:pt x="471" y="589"/>
                  <a:pt x="309" y="589"/>
                </a:cubicBezTo>
                <a:cubicBezTo>
                  <a:pt x="162" y="589"/>
                  <a:pt x="44" y="472"/>
                  <a:pt x="44" y="325"/>
                </a:cubicBezTo>
                <a:cubicBezTo>
                  <a:pt x="44" y="177"/>
                  <a:pt x="147" y="74"/>
                  <a:pt x="279" y="45"/>
                </a:cubicBezTo>
                <a:cubicBezTo>
                  <a:pt x="279" y="15"/>
                  <a:pt x="279" y="15"/>
                  <a:pt x="279" y="15"/>
                </a:cubicBezTo>
                <a:cubicBezTo>
                  <a:pt x="117" y="30"/>
                  <a:pt x="0" y="162"/>
                  <a:pt x="0" y="325"/>
                </a:cubicBezTo>
                <a:cubicBezTo>
                  <a:pt x="0" y="487"/>
                  <a:pt x="147" y="634"/>
                  <a:pt x="309" y="634"/>
                </a:cubicBezTo>
                <a:cubicBezTo>
                  <a:pt x="485" y="634"/>
                  <a:pt x="633" y="487"/>
                  <a:pt x="633" y="325"/>
                </a:cubicBezTo>
                <a:cubicBezTo>
                  <a:pt x="633" y="207"/>
                  <a:pt x="559" y="104"/>
                  <a:pt x="471" y="45"/>
                </a:cubicBezTo>
              </a:path>
            </a:pathLst>
          </a:custGeom>
          <a:solidFill>
            <a:srgbClr val="0070C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900"/>
          </a:p>
        </p:txBody>
      </p:sp>
    </p:spTree>
    <p:extLst>
      <p:ext uri="{BB962C8B-B14F-4D97-AF65-F5344CB8AC3E}">
        <p14:creationId xmlns:p14="http://schemas.microsoft.com/office/powerpoint/2010/main" val="181260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CE46FE5-0285-DB47-869A-AE8895C412EB}"/>
              </a:ext>
            </a:extLst>
          </p:cNvPr>
          <p:cNvSpPr/>
          <p:nvPr/>
        </p:nvSpPr>
        <p:spPr>
          <a:xfrm>
            <a:off x="1" y="0"/>
            <a:ext cx="24402010" cy="2560320"/>
          </a:xfrm>
          <a:prstGeom prst="rect">
            <a:avLst/>
          </a:prstGeom>
          <a:solidFill>
            <a:srgbClr val="0672B1"/>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1" name="Freeform 111">
            <a:extLst>
              <a:ext uri="{FF2B5EF4-FFF2-40B4-BE49-F238E27FC236}">
                <a16:creationId xmlns:a16="http://schemas.microsoft.com/office/drawing/2014/main" id="{B4F90214-FD7D-CC40-B12A-C053F9EB81B6}"/>
              </a:ext>
            </a:extLst>
          </p:cNvPr>
          <p:cNvSpPr>
            <a:spLocks noChangeArrowheads="1"/>
          </p:cNvSpPr>
          <p:nvPr/>
        </p:nvSpPr>
        <p:spPr bwMode="auto">
          <a:xfrm>
            <a:off x="1370911" y="573369"/>
            <a:ext cx="1415846" cy="1415846"/>
          </a:xfrm>
          <a:custGeom>
            <a:avLst/>
            <a:gdLst>
              <a:gd name="T0" fmla="*/ 2147483646 w 602"/>
              <a:gd name="T1" fmla="*/ 2147483646 h 602"/>
              <a:gd name="T2" fmla="*/ 2147483646 w 602"/>
              <a:gd name="T3" fmla="*/ 2147483646 h 602"/>
              <a:gd name="T4" fmla="*/ 2147483646 w 602"/>
              <a:gd name="T5" fmla="*/ 2147483646 h 602"/>
              <a:gd name="T6" fmla="*/ 2147483646 w 602"/>
              <a:gd name="T7" fmla="*/ 2147483646 h 602"/>
              <a:gd name="T8" fmla="*/ 2147483646 w 602"/>
              <a:gd name="T9" fmla="*/ 2147483646 h 602"/>
              <a:gd name="T10" fmla="*/ 2147483646 w 602"/>
              <a:gd name="T11" fmla="*/ 2147483646 h 602"/>
              <a:gd name="T12" fmla="*/ 2147483646 w 602"/>
              <a:gd name="T13" fmla="*/ 2147483646 h 602"/>
              <a:gd name="T14" fmla="*/ 2147483646 w 602"/>
              <a:gd name="T15" fmla="*/ 2147483646 h 602"/>
              <a:gd name="T16" fmla="*/ 0 w 602"/>
              <a:gd name="T17" fmla="*/ 2147483646 h 602"/>
              <a:gd name="T18" fmla="*/ 2147483646 w 602"/>
              <a:gd name="T19" fmla="*/ 0 h 602"/>
              <a:gd name="T20" fmla="*/ 2147483646 w 602"/>
              <a:gd name="T21" fmla="*/ 2147483646 h 602"/>
              <a:gd name="T22" fmla="*/ 2147483646 w 602"/>
              <a:gd name="T23" fmla="*/ 2147483646 h 602"/>
              <a:gd name="T24" fmla="*/ 2147483646 w 602"/>
              <a:gd name="T25" fmla="*/ 2147483646 h 602"/>
              <a:gd name="T26" fmla="*/ 2147483646 w 602"/>
              <a:gd name="T27" fmla="*/ 2147483646 h 602"/>
              <a:gd name="T28" fmla="*/ 2147483646 w 602"/>
              <a:gd name="T29" fmla="*/ 2147483646 h 602"/>
              <a:gd name="T30" fmla="*/ 2147483646 w 602"/>
              <a:gd name="T31" fmla="*/ 2147483646 h 602"/>
              <a:gd name="T32" fmla="*/ 2147483646 w 602"/>
              <a:gd name="T33" fmla="*/ 2147483646 h 602"/>
              <a:gd name="T34" fmla="*/ 2147483646 w 602"/>
              <a:gd name="T35" fmla="*/ 2147483646 h 602"/>
              <a:gd name="T36" fmla="*/ 2147483646 w 602"/>
              <a:gd name="T37" fmla="*/ 2147483646 h 6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2" h="602">
                <a:moveTo>
                  <a:pt x="586" y="502"/>
                </a:moveTo>
                <a:lnTo>
                  <a:pt x="586" y="502"/>
                </a:lnTo>
                <a:cubicBezTo>
                  <a:pt x="594" y="516"/>
                  <a:pt x="601" y="530"/>
                  <a:pt x="601" y="544"/>
                </a:cubicBezTo>
                <a:cubicBezTo>
                  <a:pt x="601" y="573"/>
                  <a:pt x="579" y="601"/>
                  <a:pt x="544" y="601"/>
                </a:cubicBezTo>
                <a:cubicBezTo>
                  <a:pt x="530" y="601"/>
                  <a:pt x="516" y="594"/>
                  <a:pt x="509" y="587"/>
                </a:cubicBezTo>
                <a:cubicBezTo>
                  <a:pt x="339" y="417"/>
                  <a:pt x="339" y="417"/>
                  <a:pt x="339" y="417"/>
                </a:cubicBezTo>
                <a:cubicBezTo>
                  <a:pt x="304" y="438"/>
                  <a:pt x="269" y="453"/>
                  <a:pt x="226" y="453"/>
                </a:cubicBezTo>
                <a:cubicBezTo>
                  <a:pt x="99" y="453"/>
                  <a:pt x="0" y="347"/>
                  <a:pt x="0" y="226"/>
                </a:cubicBezTo>
                <a:cubicBezTo>
                  <a:pt x="0" y="99"/>
                  <a:pt x="99" y="0"/>
                  <a:pt x="226" y="0"/>
                </a:cubicBezTo>
                <a:cubicBezTo>
                  <a:pt x="353" y="0"/>
                  <a:pt x="452" y="99"/>
                  <a:pt x="452" y="226"/>
                </a:cubicBezTo>
                <a:cubicBezTo>
                  <a:pt x="452" y="269"/>
                  <a:pt x="438" y="304"/>
                  <a:pt x="424" y="340"/>
                </a:cubicBezTo>
                <a:cubicBezTo>
                  <a:pt x="586" y="502"/>
                  <a:pt x="586" y="502"/>
                  <a:pt x="586" y="502"/>
                </a:cubicBezTo>
                <a:close/>
                <a:moveTo>
                  <a:pt x="226" y="57"/>
                </a:moveTo>
                <a:lnTo>
                  <a:pt x="226" y="57"/>
                </a:lnTo>
                <a:cubicBezTo>
                  <a:pt x="134" y="57"/>
                  <a:pt x="56" y="127"/>
                  <a:pt x="56" y="226"/>
                </a:cubicBezTo>
                <a:cubicBezTo>
                  <a:pt x="56" y="318"/>
                  <a:pt x="134" y="396"/>
                  <a:pt x="226" y="396"/>
                </a:cubicBezTo>
                <a:cubicBezTo>
                  <a:pt x="318" y="396"/>
                  <a:pt x="396" y="318"/>
                  <a:pt x="396" y="226"/>
                </a:cubicBezTo>
                <a:cubicBezTo>
                  <a:pt x="396" y="127"/>
                  <a:pt x="318" y="57"/>
                  <a:pt x="226" y="57"/>
                </a:cubicBezTo>
                <a:close/>
              </a:path>
            </a:pathLst>
          </a:custGeom>
          <a:solidFill>
            <a:schemeClr val="bg1"/>
          </a:solidFill>
          <a:ln>
            <a:noFill/>
          </a:ln>
        </p:spPr>
        <p:txBody>
          <a:bodyPr wrap="none" anchor="ctr"/>
          <a:lstStyle/>
          <a:p>
            <a:pPr marL="0" marR="0" lvl="0" indent="0" algn="l" defTabSz="243834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4071"/>
              </a:solidFill>
              <a:effectLst/>
              <a:uLnTx/>
              <a:uFillTx/>
              <a:latin typeface="Arial" charset="0"/>
              <a:ea typeface="ＭＳ Ｐゴシック" charset="0"/>
              <a:cs typeface="Helvetica Neue"/>
              <a:sym typeface="Helvetica Neue"/>
            </a:endParaRPr>
          </a:p>
        </p:txBody>
      </p:sp>
      <p:sp>
        <p:nvSpPr>
          <p:cNvPr id="4" name="Titre 3">
            <a:extLst>
              <a:ext uri="{FF2B5EF4-FFF2-40B4-BE49-F238E27FC236}">
                <a16:creationId xmlns:a16="http://schemas.microsoft.com/office/drawing/2014/main" id="{07BAB004-8F67-9149-A453-C7098C5FA1E0}"/>
              </a:ext>
            </a:extLst>
          </p:cNvPr>
          <p:cNvSpPr>
            <a:spLocks noGrp="1"/>
          </p:cNvSpPr>
          <p:nvPr>
            <p:ph type="title"/>
          </p:nvPr>
        </p:nvSpPr>
        <p:spPr>
          <a:xfrm>
            <a:off x="1597300" y="661584"/>
            <a:ext cx="21992962" cy="1024930"/>
          </a:xfrm>
        </p:spPr>
        <p:txBody>
          <a:bodyPr/>
          <a:lstStyle/>
          <a:p>
            <a:r>
              <a:rPr lang="fr-FR" dirty="0">
                <a:solidFill>
                  <a:schemeClr val="bg1"/>
                </a:solidFill>
                <a:latin typeface="Helvetica" pitchFamily="2" charset="0"/>
              </a:rPr>
              <a:t>Mesure de l’expérience patient</a:t>
            </a:r>
            <a:endParaRPr lang="fr-FR" dirty="0">
              <a:solidFill>
                <a:schemeClr val="bg1"/>
              </a:solidFill>
            </a:endParaRPr>
          </a:p>
        </p:txBody>
      </p:sp>
      <p:pic>
        <p:nvPicPr>
          <p:cNvPr id="30" name="Image 19">
            <a:extLst>
              <a:ext uri="{FF2B5EF4-FFF2-40B4-BE49-F238E27FC236}">
                <a16:creationId xmlns:a16="http://schemas.microsoft.com/office/drawing/2014/main" id="{E3CC872C-77F7-D846-B31E-AC7957C9E1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25965" y="11051598"/>
            <a:ext cx="6770242" cy="179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Freeform 9">
            <a:extLst>
              <a:ext uri="{FF2B5EF4-FFF2-40B4-BE49-F238E27FC236}">
                <a16:creationId xmlns:a16="http://schemas.microsoft.com/office/drawing/2014/main" id="{812BA91E-6F1E-F340-9147-30960F3D7193}"/>
              </a:ext>
            </a:extLst>
          </p:cNvPr>
          <p:cNvSpPr>
            <a:spLocks noChangeArrowheads="1"/>
          </p:cNvSpPr>
          <p:nvPr/>
        </p:nvSpPr>
        <p:spPr bwMode="auto">
          <a:xfrm>
            <a:off x="16372408" y="10248941"/>
            <a:ext cx="746476" cy="746670"/>
          </a:xfrm>
          <a:custGeom>
            <a:avLst/>
            <a:gdLst>
              <a:gd name="T0" fmla="*/ 212 w 426"/>
              <a:gd name="T1" fmla="*/ 0 h 426"/>
              <a:gd name="T2" fmla="*/ 212 w 426"/>
              <a:gd name="T3" fmla="*/ 0 h 426"/>
              <a:gd name="T4" fmla="*/ 0 w 426"/>
              <a:gd name="T5" fmla="*/ 213 h 426"/>
              <a:gd name="T6" fmla="*/ 212 w 426"/>
              <a:gd name="T7" fmla="*/ 425 h 426"/>
              <a:gd name="T8" fmla="*/ 425 w 426"/>
              <a:gd name="T9" fmla="*/ 213 h 426"/>
              <a:gd name="T10" fmla="*/ 212 w 426"/>
              <a:gd name="T11" fmla="*/ 0 h 426"/>
              <a:gd name="T12" fmla="*/ 229 w 426"/>
              <a:gd name="T13" fmla="*/ 390 h 426"/>
              <a:gd name="T14" fmla="*/ 229 w 426"/>
              <a:gd name="T15" fmla="*/ 390 h 426"/>
              <a:gd name="T16" fmla="*/ 229 w 426"/>
              <a:gd name="T17" fmla="*/ 292 h 426"/>
              <a:gd name="T18" fmla="*/ 194 w 426"/>
              <a:gd name="T19" fmla="*/ 292 h 426"/>
              <a:gd name="T20" fmla="*/ 194 w 426"/>
              <a:gd name="T21" fmla="*/ 390 h 426"/>
              <a:gd name="T22" fmla="*/ 35 w 426"/>
              <a:gd name="T23" fmla="*/ 230 h 426"/>
              <a:gd name="T24" fmla="*/ 132 w 426"/>
              <a:gd name="T25" fmla="*/ 230 h 426"/>
              <a:gd name="T26" fmla="*/ 132 w 426"/>
              <a:gd name="T27" fmla="*/ 195 h 426"/>
              <a:gd name="T28" fmla="*/ 35 w 426"/>
              <a:gd name="T29" fmla="*/ 195 h 426"/>
              <a:gd name="T30" fmla="*/ 194 w 426"/>
              <a:gd name="T31" fmla="*/ 44 h 426"/>
              <a:gd name="T32" fmla="*/ 194 w 426"/>
              <a:gd name="T33" fmla="*/ 142 h 426"/>
              <a:gd name="T34" fmla="*/ 229 w 426"/>
              <a:gd name="T35" fmla="*/ 142 h 426"/>
              <a:gd name="T36" fmla="*/ 229 w 426"/>
              <a:gd name="T37" fmla="*/ 44 h 426"/>
              <a:gd name="T38" fmla="*/ 380 w 426"/>
              <a:gd name="T39" fmla="*/ 195 h 426"/>
              <a:gd name="T40" fmla="*/ 292 w 426"/>
              <a:gd name="T41" fmla="*/ 195 h 426"/>
              <a:gd name="T42" fmla="*/ 292 w 426"/>
              <a:gd name="T43" fmla="*/ 230 h 426"/>
              <a:gd name="T44" fmla="*/ 380 w 426"/>
              <a:gd name="T45" fmla="*/ 230 h 426"/>
              <a:gd name="T46" fmla="*/ 229 w 426"/>
              <a:gd name="T47" fmla="*/ 39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6" h="426">
                <a:moveTo>
                  <a:pt x="212" y="0"/>
                </a:moveTo>
                <a:lnTo>
                  <a:pt x="212" y="0"/>
                </a:lnTo>
                <a:cubicBezTo>
                  <a:pt x="97" y="0"/>
                  <a:pt x="0" y="97"/>
                  <a:pt x="0" y="213"/>
                </a:cubicBezTo>
                <a:cubicBezTo>
                  <a:pt x="0" y="336"/>
                  <a:pt x="97" y="425"/>
                  <a:pt x="212" y="425"/>
                </a:cubicBezTo>
                <a:cubicBezTo>
                  <a:pt x="327" y="425"/>
                  <a:pt x="425" y="336"/>
                  <a:pt x="425" y="213"/>
                </a:cubicBezTo>
                <a:cubicBezTo>
                  <a:pt x="425" y="97"/>
                  <a:pt x="327" y="0"/>
                  <a:pt x="212" y="0"/>
                </a:cubicBezTo>
                <a:close/>
                <a:moveTo>
                  <a:pt x="229" y="390"/>
                </a:moveTo>
                <a:lnTo>
                  <a:pt x="229" y="390"/>
                </a:lnTo>
                <a:cubicBezTo>
                  <a:pt x="229" y="292"/>
                  <a:pt x="229" y="292"/>
                  <a:pt x="229" y="292"/>
                </a:cubicBezTo>
                <a:cubicBezTo>
                  <a:pt x="194" y="292"/>
                  <a:pt x="194" y="292"/>
                  <a:pt x="194" y="292"/>
                </a:cubicBezTo>
                <a:cubicBezTo>
                  <a:pt x="194" y="390"/>
                  <a:pt x="194" y="390"/>
                  <a:pt x="194" y="390"/>
                </a:cubicBezTo>
                <a:cubicBezTo>
                  <a:pt x="114" y="380"/>
                  <a:pt x="44" y="310"/>
                  <a:pt x="35" y="230"/>
                </a:cubicBezTo>
                <a:cubicBezTo>
                  <a:pt x="132" y="230"/>
                  <a:pt x="132" y="230"/>
                  <a:pt x="132" y="230"/>
                </a:cubicBezTo>
                <a:cubicBezTo>
                  <a:pt x="132" y="195"/>
                  <a:pt x="132" y="195"/>
                  <a:pt x="132" y="195"/>
                </a:cubicBezTo>
                <a:cubicBezTo>
                  <a:pt x="35" y="195"/>
                  <a:pt x="35" y="195"/>
                  <a:pt x="35" y="195"/>
                </a:cubicBezTo>
                <a:cubicBezTo>
                  <a:pt x="44" y="115"/>
                  <a:pt x="114" y="53"/>
                  <a:pt x="194" y="44"/>
                </a:cubicBezTo>
                <a:cubicBezTo>
                  <a:pt x="194" y="142"/>
                  <a:pt x="194" y="142"/>
                  <a:pt x="194" y="142"/>
                </a:cubicBezTo>
                <a:cubicBezTo>
                  <a:pt x="229" y="142"/>
                  <a:pt x="229" y="142"/>
                  <a:pt x="229" y="142"/>
                </a:cubicBezTo>
                <a:cubicBezTo>
                  <a:pt x="229" y="44"/>
                  <a:pt x="229" y="44"/>
                  <a:pt x="229" y="44"/>
                </a:cubicBezTo>
                <a:cubicBezTo>
                  <a:pt x="310" y="53"/>
                  <a:pt x="380" y="115"/>
                  <a:pt x="380" y="195"/>
                </a:cubicBezTo>
                <a:cubicBezTo>
                  <a:pt x="292" y="195"/>
                  <a:pt x="292" y="195"/>
                  <a:pt x="292" y="195"/>
                </a:cubicBezTo>
                <a:cubicBezTo>
                  <a:pt x="292" y="230"/>
                  <a:pt x="292" y="230"/>
                  <a:pt x="292" y="230"/>
                </a:cubicBezTo>
                <a:cubicBezTo>
                  <a:pt x="380" y="230"/>
                  <a:pt x="380" y="230"/>
                  <a:pt x="380" y="230"/>
                </a:cubicBezTo>
                <a:cubicBezTo>
                  <a:pt x="380" y="310"/>
                  <a:pt x="310" y="380"/>
                  <a:pt x="229" y="390"/>
                </a:cubicBezTo>
                <a:close/>
              </a:path>
            </a:pathLst>
          </a:custGeom>
          <a:solidFill>
            <a:schemeClr val="bg1"/>
          </a:solidFill>
          <a:ln>
            <a:noFill/>
          </a:ln>
          <a:effectLst/>
        </p:spPr>
        <p:txBody>
          <a:bodyPr wrap="none" lIns="91424" tIns="45712" rIns="91424" bIns="45712"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4071"/>
              </a:solidFill>
              <a:effectLst/>
              <a:uLnTx/>
              <a:uFillTx/>
              <a:latin typeface="Arial"/>
              <a:ea typeface="Helvetica Neue"/>
              <a:cs typeface="Helvetica Neue"/>
              <a:sym typeface="Helvetica Neue"/>
            </a:endParaRPr>
          </a:p>
        </p:txBody>
      </p:sp>
      <p:sp>
        <p:nvSpPr>
          <p:cNvPr id="33" name="Freeform 123">
            <a:extLst>
              <a:ext uri="{FF2B5EF4-FFF2-40B4-BE49-F238E27FC236}">
                <a16:creationId xmlns:a16="http://schemas.microsoft.com/office/drawing/2014/main" id="{8EA5FE2E-B763-1A43-B3BD-64F41FA35E56}"/>
              </a:ext>
            </a:extLst>
          </p:cNvPr>
          <p:cNvSpPr>
            <a:spLocks noChangeArrowheads="1"/>
          </p:cNvSpPr>
          <p:nvPr/>
        </p:nvSpPr>
        <p:spPr bwMode="auto">
          <a:xfrm>
            <a:off x="4175702" y="11035144"/>
            <a:ext cx="1170472" cy="1180092"/>
          </a:xfrm>
          <a:custGeom>
            <a:avLst/>
            <a:gdLst>
              <a:gd name="T0" fmla="*/ 2147483646 w 602"/>
              <a:gd name="T1" fmla="*/ 2147483646 h 609"/>
              <a:gd name="T2" fmla="*/ 2147483646 w 602"/>
              <a:gd name="T3" fmla="*/ 2147483646 h 609"/>
              <a:gd name="T4" fmla="*/ 2147483646 w 602"/>
              <a:gd name="T5" fmla="*/ 2147483646 h 609"/>
              <a:gd name="T6" fmla="*/ 2147483646 w 602"/>
              <a:gd name="T7" fmla="*/ 2147483646 h 609"/>
              <a:gd name="T8" fmla="*/ 2147483646 w 602"/>
              <a:gd name="T9" fmla="*/ 2147483646 h 609"/>
              <a:gd name="T10" fmla="*/ 2147483646 w 602"/>
              <a:gd name="T11" fmla="*/ 2147483646 h 609"/>
              <a:gd name="T12" fmla="*/ 2147483646 w 602"/>
              <a:gd name="T13" fmla="*/ 2147483646 h 609"/>
              <a:gd name="T14" fmla="*/ 2147483646 w 602"/>
              <a:gd name="T15" fmla="*/ 2147483646 h 609"/>
              <a:gd name="T16" fmla="*/ 2147483646 w 602"/>
              <a:gd name="T17" fmla="*/ 2147483646 h 609"/>
              <a:gd name="T18" fmla="*/ 2147483646 w 602"/>
              <a:gd name="T19" fmla="*/ 2147483646 h 609"/>
              <a:gd name="T20" fmla="*/ 0 w 602"/>
              <a:gd name="T21" fmla="*/ 2147483646 h 609"/>
              <a:gd name="T22" fmla="*/ 2147483646 w 602"/>
              <a:gd name="T23" fmla="*/ 2147483646 h 609"/>
              <a:gd name="T24" fmla="*/ 2147483646 w 602"/>
              <a:gd name="T25" fmla="*/ 2147483646 h 609"/>
              <a:gd name="T26" fmla="*/ 2147483646 w 602"/>
              <a:gd name="T27" fmla="*/ 2147483646 h 609"/>
              <a:gd name="T28" fmla="*/ 2147483646 w 602"/>
              <a:gd name="T29" fmla="*/ 2147483646 h 609"/>
              <a:gd name="T30" fmla="*/ 2147483646 w 602"/>
              <a:gd name="T31" fmla="*/ 0 h 609"/>
              <a:gd name="T32" fmla="*/ 2147483646 w 602"/>
              <a:gd name="T33" fmla="*/ 2147483646 h 609"/>
              <a:gd name="T34" fmla="*/ 2147483646 w 602"/>
              <a:gd name="T35" fmla="*/ 2147483646 h 609"/>
              <a:gd name="T36" fmla="*/ 2147483646 w 602"/>
              <a:gd name="T37" fmla="*/ 2147483646 h 609"/>
              <a:gd name="T38" fmla="*/ 2147483646 w 602"/>
              <a:gd name="T39" fmla="*/ 2147483646 h 609"/>
              <a:gd name="T40" fmla="*/ 2147483646 w 602"/>
              <a:gd name="T41" fmla="*/ 2147483646 h 609"/>
              <a:gd name="T42" fmla="*/ 2147483646 w 602"/>
              <a:gd name="T43" fmla="*/ 2147483646 h 609"/>
              <a:gd name="T44" fmla="*/ 2147483646 w 602"/>
              <a:gd name="T45" fmla="*/ 2147483646 h 609"/>
              <a:gd name="T46" fmla="*/ 2147483646 w 602"/>
              <a:gd name="T47" fmla="*/ 2147483646 h 609"/>
              <a:gd name="T48" fmla="*/ 2147483646 w 602"/>
              <a:gd name="T49" fmla="*/ 2147483646 h 609"/>
              <a:gd name="T50" fmla="*/ 2147483646 w 602"/>
              <a:gd name="T51" fmla="*/ 2147483646 h 609"/>
              <a:gd name="T52" fmla="*/ 2147483646 w 602"/>
              <a:gd name="T53" fmla="*/ 2147483646 h 609"/>
              <a:gd name="T54" fmla="*/ 2147483646 w 602"/>
              <a:gd name="T55" fmla="*/ 2147483646 h 609"/>
              <a:gd name="T56" fmla="*/ 2147483646 w 602"/>
              <a:gd name="T57" fmla="*/ 2147483646 h 609"/>
              <a:gd name="T58" fmla="*/ 2147483646 w 602"/>
              <a:gd name="T59" fmla="*/ 2147483646 h 609"/>
              <a:gd name="T60" fmla="*/ 2147483646 w 602"/>
              <a:gd name="T61" fmla="*/ 2147483646 h 609"/>
              <a:gd name="T62" fmla="*/ 2147483646 w 602"/>
              <a:gd name="T63" fmla="*/ 2147483646 h 609"/>
              <a:gd name="T64" fmla="*/ 2147483646 w 602"/>
              <a:gd name="T65" fmla="*/ 2147483646 h 609"/>
              <a:gd name="T66" fmla="*/ 2147483646 w 602"/>
              <a:gd name="T67" fmla="*/ 2147483646 h 609"/>
              <a:gd name="T68" fmla="*/ 2147483646 w 602"/>
              <a:gd name="T69" fmla="*/ 2147483646 h 609"/>
              <a:gd name="T70" fmla="*/ 2147483646 w 602"/>
              <a:gd name="T71" fmla="*/ 2147483646 h 609"/>
              <a:gd name="T72" fmla="*/ 2147483646 w 602"/>
              <a:gd name="T73" fmla="*/ 2147483646 h 609"/>
              <a:gd name="T74" fmla="*/ 2147483646 w 602"/>
              <a:gd name="T75" fmla="*/ 2147483646 h 609"/>
              <a:gd name="T76" fmla="*/ 2147483646 w 602"/>
              <a:gd name="T77" fmla="*/ 2147483646 h 609"/>
              <a:gd name="T78" fmla="*/ 2147483646 w 602"/>
              <a:gd name="T79" fmla="*/ 2147483646 h 609"/>
              <a:gd name="T80" fmla="*/ 2147483646 w 602"/>
              <a:gd name="T81" fmla="*/ 2147483646 h 609"/>
              <a:gd name="T82" fmla="*/ 2147483646 w 602"/>
              <a:gd name="T83" fmla="*/ 2147483646 h 609"/>
              <a:gd name="T84" fmla="*/ 2147483646 w 602"/>
              <a:gd name="T85" fmla="*/ 2147483646 h 609"/>
              <a:gd name="T86" fmla="*/ 2147483646 w 602"/>
              <a:gd name="T87" fmla="*/ 2147483646 h 609"/>
              <a:gd name="T88" fmla="*/ 2147483646 w 602"/>
              <a:gd name="T89" fmla="*/ 2147483646 h 609"/>
              <a:gd name="T90" fmla="*/ 2147483646 w 602"/>
              <a:gd name="T91" fmla="*/ 2147483646 h 609"/>
              <a:gd name="T92" fmla="*/ 2147483646 w 602"/>
              <a:gd name="T93" fmla="*/ 2147483646 h 609"/>
              <a:gd name="T94" fmla="*/ 2147483646 w 602"/>
              <a:gd name="T95" fmla="*/ 2147483646 h 609"/>
              <a:gd name="T96" fmla="*/ 2147483646 w 602"/>
              <a:gd name="T97" fmla="*/ 2147483646 h 609"/>
              <a:gd name="T98" fmla="*/ 2147483646 w 602"/>
              <a:gd name="T99" fmla="*/ 214748364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02" h="609">
                <a:moveTo>
                  <a:pt x="572" y="332"/>
                </a:moveTo>
                <a:lnTo>
                  <a:pt x="572" y="332"/>
                </a:lnTo>
                <a:cubicBezTo>
                  <a:pt x="544" y="332"/>
                  <a:pt x="544" y="332"/>
                  <a:pt x="544" y="332"/>
                </a:cubicBezTo>
                <a:cubicBezTo>
                  <a:pt x="530" y="445"/>
                  <a:pt x="445" y="537"/>
                  <a:pt x="332" y="544"/>
                </a:cubicBezTo>
                <a:cubicBezTo>
                  <a:pt x="332" y="580"/>
                  <a:pt x="332" y="580"/>
                  <a:pt x="332" y="580"/>
                </a:cubicBezTo>
                <a:cubicBezTo>
                  <a:pt x="332" y="594"/>
                  <a:pt x="318" y="608"/>
                  <a:pt x="304" y="608"/>
                </a:cubicBezTo>
                <a:cubicBezTo>
                  <a:pt x="283" y="608"/>
                  <a:pt x="276" y="594"/>
                  <a:pt x="276" y="580"/>
                </a:cubicBezTo>
                <a:cubicBezTo>
                  <a:pt x="276" y="544"/>
                  <a:pt x="276" y="544"/>
                  <a:pt x="276" y="544"/>
                </a:cubicBezTo>
                <a:cubicBezTo>
                  <a:pt x="162" y="537"/>
                  <a:pt x="71" y="445"/>
                  <a:pt x="56" y="332"/>
                </a:cubicBezTo>
                <a:cubicBezTo>
                  <a:pt x="28" y="332"/>
                  <a:pt x="28" y="332"/>
                  <a:pt x="28" y="332"/>
                </a:cubicBezTo>
                <a:cubicBezTo>
                  <a:pt x="14" y="332"/>
                  <a:pt x="0" y="318"/>
                  <a:pt x="0" y="304"/>
                </a:cubicBezTo>
                <a:cubicBezTo>
                  <a:pt x="0" y="290"/>
                  <a:pt x="14" y="276"/>
                  <a:pt x="28" y="276"/>
                </a:cubicBezTo>
                <a:cubicBezTo>
                  <a:pt x="56" y="276"/>
                  <a:pt x="56" y="276"/>
                  <a:pt x="56" y="276"/>
                </a:cubicBezTo>
                <a:cubicBezTo>
                  <a:pt x="71" y="163"/>
                  <a:pt x="162" y="71"/>
                  <a:pt x="276" y="64"/>
                </a:cubicBezTo>
                <a:cubicBezTo>
                  <a:pt x="276" y="28"/>
                  <a:pt x="276" y="28"/>
                  <a:pt x="276" y="28"/>
                </a:cubicBezTo>
                <a:cubicBezTo>
                  <a:pt x="276" y="14"/>
                  <a:pt x="283" y="0"/>
                  <a:pt x="304" y="0"/>
                </a:cubicBezTo>
                <a:cubicBezTo>
                  <a:pt x="318" y="0"/>
                  <a:pt x="332" y="14"/>
                  <a:pt x="332" y="28"/>
                </a:cubicBezTo>
                <a:cubicBezTo>
                  <a:pt x="332" y="64"/>
                  <a:pt x="332" y="64"/>
                  <a:pt x="332" y="64"/>
                </a:cubicBezTo>
                <a:cubicBezTo>
                  <a:pt x="445" y="71"/>
                  <a:pt x="530" y="163"/>
                  <a:pt x="544" y="276"/>
                </a:cubicBezTo>
                <a:cubicBezTo>
                  <a:pt x="572" y="276"/>
                  <a:pt x="572" y="276"/>
                  <a:pt x="572" y="276"/>
                </a:cubicBezTo>
                <a:cubicBezTo>
                  <a:pt x="594" y="276"/>
                  <a:pt x="601" y="290"/>
                  <a:pt x="601" y="304"/>
                </a:cubicBezTo>
                <a:cubicBezTo>
                  <a:pt x="601" y="318"/>
                  <a:pt x="594" y="332"/>
                  <a:pt x="572" y="332"/>
                </a:cubicBezTo>
                <a:close/>
                <a:moveTo>
                  <a:pt x="431" y="276"/>
                </a:moveTo>
                <a:lnTo>
                  <a:pt x="431" y="276"/>
                </a:lnTo>
                <a:cubicBezTo>
                  <a:pt x="487" y="276"/>
                  <a:pt x="487" y="276"/>
                  <a:pt x="487" y="276"/>
                </a:cubicBezTo>
                <a:cubicBezTo>
                  <a:pt x="473" y="191"/>
                  <a:pt x="410" y="127"/>
                  <a:pt x="332" y="120"/>
                </a:cubicBezTo>
                <a:cubicBezTo>
                  <a:pt x="332" y="170"/>
                  <a:pt x="332" y="170"/>
                  <a:pt x="332" y="170"/>
                </a:cubicBezTo>
                <a:cubicBezTo>
                  <a:pt x="332" y="191"/>
                  <a:pt x="318" y="198"/>
                  <a:pt x="304" y="198"/>
                </a:cubicBezTo>
                <a:cubicBezTo>
                  <a:pt x="283" y="198"/>
                  <a:pt x="276" y="191"/>
                  <a:pt x="276" y="170"/>
                </a:cubicBezTo>
                <a:cubicBezTo>
                  <a:pt x="276" y="120"/>
                  <a:pt x="276" y="120"/>
                  <a:pt x="276" y="120"/>
                </a:cubicBezTo>
                <a:cubicBezTo>
                  <a:pt x="191" y="127"/>
                  <a:pt x="127" y="191"/>
                  <a:pt x="113" y="276"/>
                </a:cubicBezTo>
                <a:cubicBezTo>
                  <a:pt x="169" y="276"/>
                  <a:pt x="169" y="276"/>
                  <a:pt x="169" y="276"/>
                </a:cubicBezTo>
                <a:cubicBezTo>
                  <a:pt x="184" y="276"/>
                  <a:pt x="198" y="290"/>
                  <a:pt x="198" y="304"/>
                </a:cubicBezTo>
                <a:cubicBezTo>
                  <a:pt x="198" y="318"/>
                  <a:pt x="184" y="332"/>
                  <a:pt x="169" y="332"/>
                </a:cubicBezTo>
                <a:cubicBezTo>
                  <a:pt x="113" y="332"/>
                  <a:pt x="113" y="332"/>
                  <a:pt x="113" y="332"/>
                </a:cubicBezTo>
                <a:cubicBezTo>
                  <a:pt x="127" y="417"/>
                  <a:pt x="191" y="481"/>
                  <a:pt x="276" y="488"/>
                </a:cubicBezTo>
                <a:cubicBezTo>
                  <a:pt x="276" y="438"/>
                  <a:pt x="276" y="438"/>
                  <a:pt x="276" y="438"/>
                </a:cubicBezTo>
                <a:cubicBezTo>
                  <a:pt x="276" y="417"/>
                  <a:pt x="283" y="410"/>
                  <a:pt x="304" y="410"/>
                </a:cubicBezTo>
                <a:cubicBezTo>
                  <a:pt x="318" y="410"/>
                  <a:pt x="332" y="417"/>
                  <a:pt x="332" y="438"/>
                </a:cubicBezTo>
                <a:cubicBezTo>
                  <a:pt x="332" y="488"/>
                  <a:pt x="332" y="488"/>
                  <a:pt x="332" y="488"/>
                </a:cubicBezTo>
                <a:cubicBezTo>
                  <a:pt x="410" y="481"/>
                  <a:pt x="473" y="417"/>
                  <a:pt x="487" y="332"/>
                </a:cubicBezTo>
                <a:cubicBezTo>
                  <a:pt x="431" y="332"/>
                  <a:pt x="431" y="332"/>
                  <a:pt x="431" y="332"/>
                </a:cubicBezTo>
                <a:cubicBezTo>
                  <a:pt x="417" y="332"/>
                  <a:pt x="403" y="318"/>
                  <a:pt x="403" y="304"/>
                </a:cubicBezTo>
                <a:cubicBezTo>
                  <a:pt x="403" y="290"/>
                  <a:pt x="417" y="276"/>
                  <a:pt x="431" y="276"/>
                </a:cubicBezTo>
                <a:close/>
                <a:moveTo>
                  <a:pt x="304" y="332"/>
                </a:moveTo>
                <a:lnTo>
                  <a:pt x="304" y="332"/>
                </a:lnTo>
                <a:cubicBezTo>
                  <a:pt x="283" y="332"/>
                  <a:pt x="276" y="318"/>
                  <a:pt x="276" y="304"/>
                </a:cubicBezTo>
                <a:cubicBezTo>
                  <a:pt x="276" y="290"/>
                  <a:pt x="283" y="276"/>
                  <a:pt x="304" y="276"/>
                </a:cubicBezTo>
                <a:cubicBezTo>
                  <a:pt x="318" y="276"/>
                  <a:pt x="332" y="290"/>
                  <a:pt x="332" y="304"/>
                </a:cubicBezTo>
                <a:cubicBezTo>
                  <a:pt x="332" y="318"/>
                  <a:pt x="318" y="332"/>
                  <a:pt x="304" y="3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4071"/>
              </a:solidFill>
              <a:effectLst/>
              <a:uLnTx/>
              <a:uFillTx/>
              <a:latin typeface="Arial"/>
              <a:ea typeface="Helvetica Neue"/>
              <a:cs typeface="Helvetica Neue"/>
              <a:sym typeface="Helvetica Neue"/>
            </a:endParaRPr>
          </a:p>
        </p:txBody>
      </p:sp>
      <p:pic>
        <p:nvPicPr>
          <p:cNvPr id="6" name="Image 5">
            <a:extLst>
              <a:ext uri="{FF2B5EF4-FFF2-40B4-BE49-F238E27FC236}">
                <a16:creationId xmlns:a16="http://schemas.microsoft.com/office/drawing/2014/main" id="{40AE797E-BE41-7442-A52B-5D29D13C62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17248" y="4644189"/>
            <a:ext cx="11366752" cy="4994482"/>
          </a:xfrm>
          <a:prstGeom prst="rect">
            <a:avLst/>
          </a:prstGeom>
        </p:spPr>
      </p:pic>
      <p:sp>
        <p:nvSpPr>
          <p:cNvPr id="8" name="Rectangle 7">
            <a:extLst>
              <a:ext uri="{FF2B5EF4-FFF2-40B4-BE49-F238E27FC236}">
                <a16:creationId xmlns:a16="http://schemas.microsoft.com/office/drawing/2014/main" id="{A0A3FBC5-17E8-3842-AA7A-911842D06AAF}"/>
              </a:ext>
            </a:extLst>
          </p:cNvPr>
          <p:cNvSpPr/>
          <p:nvPr/>
        </p:nvSpPr>
        <p:spPr>
          <a:xfrm>
            <a:off x="401781" y="3988914"/>
            <a:ext cx="12192000" cy="9573198"/>
          </a:xfrm>
          <a:prstGeom prst="rect">
            <a:avLst/>
          </a:prstGeom>
        </p:spPr>
        <p:txBody>
          <a:bodyPr>
            <a:spAutoFit/>
          </a:bodyPr>
          <a:lstStyle/>
          <a:p>
            <a:pPr>
              <a:spcBef>
                <a:spcPts val="1200"/>
              </a:spcBef>
              <a:spcAft>
                <a:spcPts val="1200"/>
              </a:spcAft>
            </a:pPr>
            <a:r>
              <a:rPr lang="fr-CA" dirty="0">
                <a:latin typeface="Calibri" panose="020F0502020204030204" pitchFamily="34" charset="0"/>
                <a:cs typeface="Calibri" panose="020F0502020204030204" pitchFamily="34" charset="0"/>
              </a:rPr>
              <a:t>Depuis mai 2018, chaque patient ayant une chirurgie en ambulatoire dans une clinique ou un hôpital, peut partager son expérience sur son séjour à l’aide d’un questionnaire sécurisé en ligne. Le questionnaire comprend 62 questions explorant les étapes du parcours du patient :</a:t>
            </a:r>
          </a:p>
          <a:p>
            <a:pPr>
              <a:spcBef>
                <a:spcPts val="1200"/>
              </a:spcBef>
              <a:spcAft>
                <a:spcPts val="1200"/>
              </a:spcAft>
            </a:pPr>
            <a:r>
              <a:rPr lang="fr-CA" dirty="0">
                <a:latin typeface="Calibri" panose="020F0502020204030204" pitchFamily="34" charset="0"/>
                <a:cs typeface="Calibri" panose="020F0502020204030204" pitchFamily="34" charset="0"/>
              </a:rPr>
              <a:t>Organisation avant hospitalisation</a:t>
            </a:r>
          </a:p>
          <a:p>
            <a:pPr>
              <a:spcBef>
                <a:spcPts val="1200"/>
              </a:spcBef>
              <a:spcAft>
                <a:spcPts val="1200"/>
              </a:spcAft>
            </a:pPr>
            <a:r>
              <a:rPr lang="fr-CA" dirty="0">
                <a:latin typeface="Calibri" panose="020F0502020204030204" pitchFamily="34" charset="0"/>
                <a:cs typeface="Calibri" panose="020F0502020204030204" pitchFamily="34" charset="0"/>
              </a:rPr>
              <a:t>Accueil du patient</a:t>
            </a:r>
          </a:p>
          <a:p>
            <a:pPr>
              <a:spcBef>
                <a:spcPts val="1200"/>
              </a:spcBef>
              <a:spcAft>
                <a:spcPts val="1200"/>
              </a:spcAft>
            </a:pPr>
            <a:r>
              <a:rPr lang="fr-CA" dirty="0">
                <a:latin typeface="Calibri" panose="020F0502020204030204" pitchFamily="34" charset="0"/>
                <a:cs typeface="Calibri" panose="020F0502020204030204" pitchFamily="34" charset="0"/>
              </a:rPr>
              <a:t>Prise en charge médicale et paramédicale du patient</a:t>
            </a:r>
          </a:p>
          <a:p>
            <a:pPr>
              <a:spcBef>
                <a:spcPts val="1200"/>
              </a:spcBef>
              <a:spcAft>
                <a:spcPts val="1200"/>
              </a:spcAft>
            </a:pPr>
            <a:r>
              <a:rPr lang="fr-CA" dirty="0">
                <a:latin typeface="Calibri" panose="020F0502020204030204" pitchFamily="34" charset="0"/>
                <a:cs typeface="Calibri" panose="020F0502020204030204" pitchFamily="34" charset="0"/>
              </a:rPr>
              <a:t>Chambre &amp; collation</a:t>
            </a:r>
          </a:p>
          <a:p>
            <a:pPr>
              <a:spcBef>
                <a:spcPts val="1200"/>
              </a:spcBef>
              <a:spcAft>
                <a:spcPts val="1200"/>
              </a:spcAft>
            </a:pPr>
            <a:r>
              <a:rPr lang="fr-CA" dirty="0">
                <a:latin typeface="Calibri" panose="020F0502020204030204" pitchFamily="34" charset="0"/>
                <a:cs typeface="Calibri" panose="020F0502020204030204" pitchFamily="34" charset="0"/>
              </a:rPr>
              <a:t>Organisation de la sortie &amp; retour au domicile</a:t>
            </a:r>
          </a:p>
          <a:p>
            <a:pPr>
              <a:spcBef>
                <a:spcPts val="1200"/>
              </a:spcBef>
              <a:spcAft>
                <a:spcPts val="1200"/>
              </a:spcAft>
            </a:pPr>
            <a:r>
              <a:rPr lang="fr-CA" dirty="0">
                <a:latin typeface="Calibri" panose="020F0502020204030204" pitchFamily="34" charset="0"/>
                <a:cs typeface="Calibri" panose="020F0502020204030204" pitchFamily="34" charset="0"/>
              </a:rPr>
              <a:t>A partir des réponses des patients, la HAS calcule un indicateur pour chaque établissement de santé : le score de satisfaction globale et d’expérience est exprimé sur 100. </a:t>
            </a:r>
          </a:p>
          <a:p>
            <a:pPr>
              <a:spcBef>
                <a:spcPts val="1200"/>
              </a:spcBef>
              <a:spcAft>
                <a:spcPts val="1200"/>
              </a:spcAft>
            </a:pPr>
            <a:r>
              <a:rPr lang="fr-CA" dirty="0">
                <a:latin typeface="Calibri" panose="020F0502020204030204" pitchFamily="34" charset="0"/>
                <a:cs typeface="Calibri" panose="020F0502020204030204" pitchFamily="34" charset="0"/>
              </a:rPr>
              <a:t>Ces résultats sont publics.</a:t>
            </a:r>
          </a:p>
          <a:p>
            <a:pPr>
              <a:spcBef>
                <a:spcPts val="1200"/>
              </a:spcBef>
              <a:spcAft>
                <a:spcPts val="1200"/>
              </a:spcAft>
            </a:pPr>
            <a:endParaRPr lang="fr-CA" dirty="0">
              <a:latin typeface="Calibri" panose="020F0502020204030204" pitchFamily="34" charset="0"/>
              <a:cs typeface="Calibri" panose="020F0502020204030204" pitchFamily="34" charset="0"/>
            </a:endParaRPr>
          </a:p>
          <a:p>
            <a:pPr>
              <a:lnSpc>
                <a:spcPts val="1680"/>
              </a:lnSpc>
              <a:spcBef>
                <a:spcPts val="1200"/>
              </a:spcBef>
              <a:spcAft>
                <a:spcPts val="1200"/>
              </a:spcAft>
            </a:pPr>
            <a:endParaRPr lang="fr-CA" dirty="0"/>
          </a:p>
        </p:txBody>
      </p:sp>
      <p:sp>
        <p:nvSpPr>
          <p:cNvPr id="9" name="Rectangle 8">
            <a:extLst>
              <a:ext uri="{FF2B5EF4-FFF2-40B4-BE49-F238E27FC236}">
                <a16:creationId xmlns:a16="http://schemas.microsoft.com/office/drawing/2014/main" id="{BEEA88A6-E66D-F34C-8708-1246DFD564AA}"/>
              </a:ext>
            </a:extLst>
          </p:cNvPr>
          <p:cNvSpPr/>
          <p:nvPr/>
        </p:nvSpPr>
        <p:spPr>
          <a:xfrm>
            <a:off x="4623349" y="2892227"/>
            <a:ext cx="3065262" cy="553998"/>
          </a:xfrm>
          <a:prstGeom prst="rect">
            <a:avLst/>
          </a:prstGeom>
        </p:spPr>
        <p:txBody>
          <a:bodyPr wrap="none">
            <a:spAutoFit/>
          </a:bodyPr>
          <a:lstStyle/>
          <a:p>
            <a:r>
              <a:rPr lang="fr-CA" dirty="0"/>
              <a:t>e-Satis MCOCA</a:t>
            </a:r>
          </a:p>
        </p:txBody>
      </p:sp>
      <p:sp>
        <p:nvSpPr>
          <p:cNvPr id="13" name="ZoneTexte 12">
            <a:extLst>
              <a:ext uri="{FF2B5EF4-FFF2-40B4-BE49-F238E27FC236}">
                <a16:creationId xmlns:a16="http://schemas.microsoft.com/office/drawing/2014/main" id="{2D3C95F7-DAB5-DE40-80A4-64B63B06220D}"/>
              </a:ext>
            </a:extLst>
          </p:cNvPr>
          <p:cNvSpPr txBox="1"/>
          <p:nvPr/>
        </p:nvSpPr>
        <p:spPr>
          <a:xfrm>
            <a:off x="1370912" y="12763459"/>
            <a:ext cx="14727342" cy="954107"/>
          </a:xfrm>
          <a:prstGeom prst="rect">
            <a:avLst/>
          </a:prstGeom>
          <a:noFill/>
        </p:spPr>
        <p:txBody>
          <a:bodyPr wrap="square" rtlCol="0">
            <a:spAutoFit/>
          </a:bodyPr>
          <a:lstStyle/>
          <a:p>
            <a:pPr algn="l"/>
            <a:r>
              <a:rPr lang="fr-FR" sz="2800" b="0" dirty="0">
                <a:latin typeface="Calibri" panose="020F0502020204030204" pitchFamily="34" charset="0"/>
                <a:cs typeface="Calibri" panose="020F0502020204030204" pitchFamily="34" charset="0"/>
              </a:rPr>
              <a:t>https://</a:t>
            </a:r>
            <a:r>
              <a:rPr lang="fr-FR" sz="2800" b="0" dirty="0" err="1">
                <a:latin typeface="Calibri" panose="020F0502020204030204" pitchFamily="34" charset="0"/>
                <a:cs typeface="Calibri" panose="020F0502020204030204" pitchFamily="34" charset="0"/>
              </a:rPr>
              <a:t>public.tableau.com</a:t>
            </a:r>
            <a:r>
              <a:rPr lang="fr-FR" sz="2800" b="0" dirty="0">
                <a:latin typeface="Calibri" panose="020F0502020204030204" pitchFamily="34" charset="0"/>
                <a:cs typeface="Calibri" panose="020F0502020204030204" pitchFamily="34" charset="0"/>
              </a:rPr>
              <a:t>/</a:t>
            </a:r>
            <a:r>
              <a:rPr lang="fr-FR" sz="2800" b="0" dirty="0" err="1">
                <a:latin typeface="Calibri" panose="020F0502020204030204" pitchFamily="34" charset="0"/>
                <a:cs typeface="Calibri" panose="020F0502020204030204" pitchFamily="34" charset="0"/>
              </a:rPr>
              <a:t>app</a:t>
            </a:r>
            <a:r>
              <a:rPr lang="fr-FR" sz="2800" b="0" dirty="0">
                <a:latin typeface="Calibri" panose="020F0502020204030204" pitchFamily="34" charset="0"/>
                <a:cs typeface="Calibri" panose="020F0502020204030204" pitchFamily="34" charset="0"/>
              </a:rPr>
              <a:t>/profile/has8400/</a:t>
            </a:r>
            <a:r>
              <a:rPr lang="fr-FR" sz="2800" b="0" dirty="0" err="1">
                <a:latin typeface="Calibri" panose="020F0502020204030204" pitchFamily="34" charset="0"/>
                <a:cs typeface="Calibri" panose="020F0502020204030204" pitchFamily="34" charset="0"/>
              </a:rPr>
              <a:t>viz</a:t>
            </a:r>
            <a:r>
              <a:rPr lang="fr-FR" sz="2800" b="0" dirty="0">
                <a:latin typeface="Calibri" panose="020F0502020204030204" pitchFamily="34" charset="0"/>
                <a:cs typeface="Calibri" panose="020F0502020204030204" pitchFamily="34" charset="0"/>
              </a:rPr>
              <a:t>/resultat_indicateurs_2016_2017_2018/e-</a:t>
            </a:r>
            <a:r>
              <a:rPr lang="fr-FR" sz="2800" b="0" dirty="0" err="1">
                <a:latin typeface="Calibri" panose="020F0502020204030204" pitchFamily="34" charset="0"/>
                <a:cs typeface="Calibri" panose="020F0502020204030204" pitchFamily="34" charset="0"/>
              </a:rPr>
              <a:t>SatisChirAmbu</a:t>
            </a:r>
            <a:endParaRPr lang="fr-FR" sz="2800" b="0" dirty="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0C32F5CE-0806-FA48-B7FA-DF82A2CAF0BF}"/>
              </a:ext>
            </a:extLst>
          </p:cNvPr>
          <p:cNvSpPr/>
          <p:nvPr/>
        </p:nvSpPr>
        <p:spPr>
          <a:xfrm>
            <a:off x="12416395" y="9543544"/>
            <a:ext cx="12192000" cy="584775"/>
          </a:xfrm>
          <a:prstGeom prst="rect">
            <a:avLst/>
          </a:prstGeom>
        </p:spPr>
        <p:txBody>
          <a:bodyPr>
            <a:spAutoFit/>
          </a:bodyPr>
          <a:lstStyle/>
          <a:p>
            <a:pPr lvl="1"/>
            <a:r>
              <a:rPr lang="fr-CA" sz="3200" dirty="0">
                <a:latin typeface="Calibri" panose="020F0502020204030204" pitchFamily="34" charset="0"/>
                <a:cs typeface="Calibri" panose="020F0502020204030204" pitchFamily="34" charset="0"/>
              </a:rPr>
              <a:t>The </a:t>
            </a:r>
            <a:r>
              <a:rPr lang="fr-CA" sz="3200" dirty="0" err="1">
                <a:latin typeface="Calibri" panose="020F0502020204030204" pitchFamily="34" charset="0"/>
                <a:cs typeface="Calibri" panose="020F0502020204030204" pitchFamily="34" charset="0"/>
              </a:rPr>
              <a:t>Picker</a:t>
            </a:r>
            <a:r>
              <a:rPr lang="fr-CA" sz="3200" dirty="0">
                <a:latin typeface="Calibri" panose="020F0502020204030204" pitchFamily="34" charset="0"/>
                <a:cs typeface="Calibri" panose="020F0502020204030204" pitchFamily="34" charset="0"/>
              </a:rPr>
              <a:t> Patient </a:t>
            </a:r>
            <a:r>
              <a:rPr lang="fr-CA" sz="3200" dirty="0" err="1">
                <a:latin typeface="Calibri" panose="020F0502020204030204" pitchFamily="34" charset="0"/>
                <a:cs typeface="Calibri" panose="020F0502020204030204" pitchFamily="34" charset="0"/>
              </a:rPr>
              <a:t>Experience</a:t>
            </a:r>
            <a:r>
              <a:rPr lang="fr-CA" sz="3200" dirty="0">
                <a:latin typeface="Calibri" panose="020F0502020204030204" pitchFamily="34" charset="0"/>
                <a:cs typeface="Calibri" panose="020F0502020204030204" pitchFamily="34" charset="0"/>
              </a:rPr>
              <a:t> Questionnaire (7 dimensions)</a:t>
            </a:r>
            <a:endParaRPr lang="fr-CA"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6428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CE46FE5-0285-DB47-869A-AE8895C412EB}"/>
              </a:ext>
            </a:extLst>
          </p:cNvPr>
          <p:cNvSpPr/>
          <p:nvPr/>
        </p:nvSpPr>
        <p:spPr>
          <a:xfrm>
            <a:off x="1" y="0"/>
            <a:ext cx="24402010" cy="2560320"/>
          </a:xfrm>
          <a:prstGeom prst="rect">
            <a:avLst/>
          </a:prstGeom>
          <a:solidFill>
            <a:srgbClr val="0672B1"/>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1" name="Freeform 111">
            <a:extLst>
              <a:ext uri="{FF2B5EF4-FFF2-40B4-BE49-F238E27FC236}">
                <a16:creationId xmlns:a16="http://schemas.microsoft.com/office/drawing/2014/main" id="{B4F90214-FD7D-CC40-B12A-C053F9EB81B6}"/>
              </a:ext>
            </a:extLst>
          </p:cNvPr>
          <p:cNvSpPr>
            <a:spLocks noChangeArrowheads="1"/>
          </p:cNvSpPr>
          <p:nvPr/>
        </p:nvSpPr>
        <p:spPr bwMode="auto">
          <a:xfrm>
            <a:off x="1370911" y="573369"/>
            <a:ext cx="1415846" cy="1415846"/>
          </a:xfrm>
          <a:custGeom>
            <a:avLst/>
            <a:gdLst>
              <a:gd name="T0" fmla="*/ 2147483646 w 602"/>
              <a:gd name="T1" fmla="*/ 2147483646 h 602"/>
              <a:gd name="T2" fmla="*/ 2147483646 w 602"/>
              <a:gd name="T3" fmla="*/ 2147483646 h 602"/>
              <a:gd name="T4" fmla="*/ 2147483646 w 602"/>
              <a:gd name="T5" fmla="*/ 2147483646 h 602"/>
              <a:gd name="T6" fmla="*/ 2147483646 w 602"/>
              <a:gd name="T7" fmla="*/ 2147483646 h 602"/>
              <a:gd name="T8" fmla="*/ 2147483646 w 602"/>
              <a:gd name="T9" fmla="*/ 2147483646 h 602"/>
              <a:gd name="T10" fmla="*/ 2147483646 w 602"/>
              <a:gd name="T11" fmla="*/ 2147483646 h 602"/>
              <a:gd name="T12" fmla="*/ 2147483646 w 602"/>
              <a:gd name="T13" fmla="*/ 2147483646 h 602"/>
              <a:gd name="T14" fmla="*/ 2147483646 w 602"/>
              <a:gd name="T15" fmla="*/ 2147483646 h 602"/>
              <a:gd name="T16" fmla="*/ 0 w 602"/>
              <a:gd name="T17" fmla="*/ 2147483646 h 602"/>
              <a:gd name="T18" fmla="*/ 2147483646 w 602"/>
              <a:gd name="T19" fmla="*/ 0 h 602"/>
              <a:gd name="T20" fmla="*/ 2147483646 w 602"/>
              <a:gd name="T21" fmla="*/ 2147483646 h 602"/>
              <a:gd name="T22" fmla="*/ 2147483646 w 602"/>
              <a:gd name="T23" fmla="*/ 2147483646 h 602"/>
              <a:gd name="T24" fmla="*/ 2147483646 w 602"/>
              <a:gd name="T25" fmla="*/ 2147483646 h 602"/>
              <a:gd name="T26" fmla="*/ 2147483646 w 602"/>
              <a:gd name="T27" fmla="*/ 2147483646 h 602"/>
              <a:gd name="T28" fmla="*/ 2147483646 w 602"/>
              <a:gd name="T29" fmla="*/ 2147483646 h 602"/>
              <a:gd name="T30" fmla="*/ 2147483646 w 602"/>
              <a:gd name="T31" fmla="*/ 2147483646 h 602"/>
              <a:gd name="T32" fmla="*/ 2147483646 w 602"/>
              <a:gd name="T33" fmla="*/ 2147483646 h 602"/>
              <a:gd name="T34" fmla="*/ 2147483646 w 602"/>
              <a:gd name="T35" fmla="*/ 2147483646 h 602"/>
              <a:gd name="T36" fmla="*/ 2147483646 w 602"/>
              <a:gd name="T37" fmla="*/ 2147483646 h 6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2" h="602">
                <a:moveTo>
                  <a:pt x="586" y="502"/>
                </a:moveTo>
                <a:lnTo>
                  <a:pt x="586" y="502"/>
                </a:lnTo>
                <a:cubicBezTo>
                  <a:pt x="594" y="516"/>
                  <a:pt x="601" y="530"/>
                  <a:pt x="601" y="544"/>
                </a:cubicBezTo>
                <a:cubicBezTo>
                  <a:pt x="601" y="573"/>
                  <a:pt x="579" y="601"/>
                  <a:pt x="544" y="601"/>
                </a:cubicBezTo>
                <a:cubicBezTo>
                  <a:pt x="530" y="601"/>
                  <a:pt x="516" y="594"/>
                  <a:pt x="509" y="587"/>
                </a:cubicBezTo>
                <a:cubicBezTo>
                  <a:pt x="339" y="417"/>
                  <a:pt x="339" y="417"/>
                  <a:pt x="339" y="417"/>
                </a:cubicBezTo>
                <a:cubicBezTo>
                  <a:pt x="304" y="438"/>
                  <a:pt x="269" y="453"/>
                  <a:pt x="226" y="453"/>
                </a:cubicBezTo>
                <a:cubicBezTo>
                  <a:pt x="99" y="453"/>
                  <a:pt x="0" y="347"/>
                  <a:pt x="0" y="226"/>
                </a:cubicBezTo>
                <a:cubicBezTo>
                  <a:pt x="0" y="99"/>
                  <a:pt x="99" y="0"/>
                  <a:pt x="226" y="0"/>
                </a:cubicBezTo>
                <a:cubicBezTo>
                  <a:pt x="353" y="0"/>
                  <a:pt x="452" y="99"/>
                  <a:pt x="452" y="226"/>
                </a:cubicBezTo>
                <a:cubicBezTo>
                  <a:pt x="452" y="269"/>
                  <a:pt x="438" y="304"/>
                  <a:pt x="424" y="340"/>
                </a:cubicBezTo>
                <a:cubicBezTo>
                  <a:pt x="586" y="502"/>
                  <a:pt x="586" y="502"/>
                  <a:pt x="586" y="502"/>
                </a:cubicBezTo>
                <a:close/>
                <a:moveTo>
                  <a:pt x="226" y="57"/>
                </a:moveTo>
                <a:lnTo>
                  <a:pt x="226" y="57"/>
                </a:lnTo>
                <a:cubicBezTo>
                  <a:pt x="134" y="57"/>
                  <a:pt x="56" y="127"/>
                  <a:pt x="56" y="226"/>
                </a:cubicBezTo>
                <a:cubicBezTo>
                  <a:pt x="56" y="318"/>
                  <a:pt x="134" y="396"/>
                  <a:pt x="226" y="396"/>
                </a:cubicBezTo>
                <a:cubicBezTo>
                  <a:pt x="318" y="396"/>
                  <a:pt x="396" y="318"/>
                  <a:pt x="396" y="226"/>
                </a:cubicBezTo>
                <a:cubicBezTo>
                  <a:pt x="396" y="127"/>
                  <a:pt x="318" y="57"/>
                  <a:pt x="226" y="57"/>
                </a:cubicBezTo>
                <a:close/>
              </a:path>
            </a:pathLst>
          </a:custGeom>
          <a:solidFill>
            <a:schemeClr val="bg1"/>
          </a:solidFill>
          <a:ln>
            <a:noFill/>
          </a:ln>
        </p:spPr>
        <p:txBody>
          <a:bodyPr wrap="none" anchor="ctr"/>
          <a:lstStyle/>
          <a:p>
            <a:pPr marL="0" marR="0" lvl="0" indent="0" algn="l" defTabSz="243834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4071"/>
              </a:solidFill>
              <a:effectLst/>
              <a:uLnTx/>
              <a:uFillTx/>
              <a:latin typeface="Arial" charset="0"/>
              <a:ea typeface="ＭＳ Ｐゴシック" charset="0"/>
              <a:cs typeface="Helvetica Neue"/>
              <a:sym typeface="Helvetica Neue"/>
            </a:endParaRPr>
          </a:p>
        </p:txBody>
      </p:sp>
      <p:sp>
        <p:nvSpPr>
          <p:cNvPr id="4" name="Titre 3">
            <a:extLst>
              <a:ext uri="{FF2B5EF4-FFF2-40B4-BE49-F238E27FC236}">
                <a16:creationId xmlns:a16="http://schemas.microsoft.com/office/drawing/2014/main" id="{07BAB004-8F67-9149-A453-C7098C5FA1E0}"/>
              </a:ext>
            </a:extLst>
          </p:cNvPr>
          <p:cNvSpPr>
            <a:spLocks noGrp="1"/>
          </p:cNvSpPr>
          <p:nvPr>
            <p:ph type="title"/>
          </p:nvPr>
        </p:nvSpPr>
        <p:spPr>
          <a:xfrm>
            <a:off x="1597300" y="661584"/>
            <a:ext cx="21992962" cy="1024930"/>
          </a:xfrm>
        </p:spPr>
        <p:txBody>
          <a:bodyPr/>
          <a:lstStyle/>
          <a:p>
            <a:r>
              <a:rPr lang="fr-FR" dirty="0">
                <a:solidFill>
                  <a:schemeClr val="bg1"/>
                </a:solidFill>
                <a:latin typeface="Helvetica" pitchFamily="2" charset="0"/>
              </a:rPr>
              <a:t>Au niveau clinique : le soutien par les pairs</a:t>
            </a:r>
            <a:endParaRPr lang="fr-FR" dirty="0">
              <a:solidFill>
                <a:schemeClr val="bg1"/>
              </a:solidFill>
            </a:endParaRPr>
          </a:p>
        </p:txBody>
      </p:sp>
      <p:sp>
        <p:nvSpPr>
          <p:cNvPr id="32" name="Freeform 9">
            <a:extLst>
              <a:ext uri="{FF2B5EF4-FFF2-40B4-BE49-F238E27FC236}">
                <a16:creationId xmlns:a16="http://schemas.microsoft.com/office/drawing/2014/main" id="{812BA91E-6F1E-F340-9147-30960F3D7193}"/>
              </a:ext>
            </a:extLst>
          </p:cNvPr>
          <p:cNvSpPr>
            <a:spLocks noChangeArrowheads="1"/>
          </p:cNvSpPr>
          <p:nvPr/>
        </p:nvSpPr>
        <p:spPr bwMode="auto">
          <a:xfrm>
            <a:off x="16372408" y="10248941"/>
            <a:ext cx="746476" cy="746670"/>
          </a:xfrm>
          <a:custGeom>
            <a:avLst/>
            <a:gdLst>
              <a:gd name="T0" fmla="*/ 212 w 426"/>
              <a:gd name="T1" fmla="*/ 0 h 426"/>
              <a:gd name="T2" fmla="*/ 212 w 426"/>
              <a:gd name="T3" fmla="*/ 0 h 426"/>
              <a:gd name="T4" fmla="*/ 0 w 426"/>
              <a:gd name="T5" fmla="*/ 213 h 426"/>
              <a:gd name="T6" fmla="*/ 212 w 426"/>
              <a:gd name="T7" fmla="*/ 425 h 426"/>
              <a:gd name="T8" fmla="*/ 425 w 426"/>
              <a:gd name="T9" fmla="*/ 213 h 426"/>
              <a:gd name="T10" fmla="*/ 212 w 426"/>
              <a:gd name="T11" fmla="*/ 0 h 426"/>
              <a:gd name="T12" fmla="*/ 229 w 426"/>
              <a:gd name="T13" fmla="*/ 390 h 426"/>
              <a:gd name="T14" fmla="*/ 229 w 426"/>
              <a:gd name="T15" fmla="*/ 390 h 426"/>
              <a:gd name="T16" fmla="*/ 229 w 426"/>
              <a:gd name="T17" fmla="*/ 292 h 426"/>
              <a:gd name="T18" fmla="*/ 194 w 426"/>
              <a:gd name="T19" fmla="*/ 292 h 426"/>
              <a:gd name="T20" fmla="*/ 194 w 426"/>
              <a:gd name="T21" fmla="*/ 390 h 426"/>
              <a:gd name="T22" fmla="*/ 35 w 426"/>
              <a:gd name="T23" fmla="*/ 230 h 426"/>
              <a:gd name="T24" fmla="*/ 132 w 426"/>
              <a:gd name="T25" fmla="*/ 230 h 426"/>
              <a:gd name="T26" fmla="*/ 132 w 426"/>
              <a:gd name="T27" fmla="*/ 195 h 426"/>
              <a:gd name="T28" fmla="*/ 35 w 426"/>
              <a:gd name="T29" fmla="*/ 195 h 426"/>
              <a:gd name="T30" fmla="*/ 194 w 426"/>
              <a:gd name="T31" fmla="*/ 44 h 426"/>
              <a:gd name="T32" fmla="*/ 194 w 426"/>
              <a:gd name="T33" fmla="*/ 142 h 426"/>
              <a:gd name="T34" fmla="*/ 229 w 426"/>
              <a:gd name="T35" fmla="*/ 142 h 426"/>
              <a:gd name="T36" fmla="*/ 229 w 426"/>
              <a:gd name="T37" fmla="*/ 44 h 426"/>
              <a:gd name="T38" fmla="*/ 380 w 426"/>
              <a:gd name="T39" fmla="*/ 195 h 426"/>
              <a:gd name="T40" fmla="*/ 292 w 426"/>
              <a:gd name="T41" fmla="*/ 195 h 426"/>
              <a:gd name="T42" fmla="*/ 292 w 426"/>
              <a:gd name="T43" fmla="*/ 230 h 426"/>
              <a:gd name="T44" fmla="*/ 380 w 426"/>
              <a:gd name="T45" fmla="*/ 230 h 426"/>
              <a:gd name="T46" fmla="*/ 229 w 426"/>
              <a:gd name="T47" fmla="*/ 39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6" h="426">
                <a:moveTo>
                  <a:pt x="212" y="0"/>
                </a:moveTo>
                <a:lnTo>
                  <a:pt x="212" y="0"/>
                </a:lnTo>
                <a:cubicBezTo>
                  <a:pt x="97" y="0"/>
                  <a:pt x="0" y="97"/>
                  <a:pt x="0" y="213"/>
                </a:cubicBezTo>
                <a:cubicBezTo>
                  <a:pt x="0" y="336"/>
                  <a:pt x="97" y="425"/>
                  <a:pt x="212" y="425"/>
                </a:cubicBezTo>
                <a:cubicBezTo>
                  <a:pt x="327" y="425"/>
                  <a:pt x="425" y="336"/>
                  <a:pt x="425" y="213"/>
                </a:cubicBezTo>
                <a:cubicBezTo>
                  <a:pt x="425" y="97"/>
                  <a:pt x="327" y="0"/>
                  <a:pt x="212" y="0"/>
                </a:cubicBezTo>
                <a:close/>
                <a:moveTo>
                  <a:pt x="229" y="390"/>
                </a:moveTo>
                <a:lnTo>
                  <a:pt x="229" y="390"/>
                </a:lnTo>
                <a:cubicBezTo>
                  <a:pt x="229" y="292"/>
                  <a:pt x="229" y="292"/>
                  <a:pt x="229" y="292"/>
                </a:cubicBezTo>
                <a:cubicBezTo>
                  <a:pt x="194" y="292"/>
                  <a:pt x="194" y="292"/>
                  <a:pt x="194" y="292"/>
                </a:cubicBezTo>
                <a:cubicBezTo>
                  <a:pt x="194" y="390"/>
                  <a:pt x="194" y="390"/>
                  <a:pt x="194" y="390"/>
                </a:cubicBezTo>
                <a:cubicBezTo>
                  <a:pt x="114" y="380"/>
                  <a:pt x="44" y="310"/>
                  <a:pt x="35" y="230"/>
                </a:cubicBezTo>
                <a:cubicBezTo>
                  <a:pt x="132" y="230"/>
                  <a:pt x="132" y="230"/>
                  <a:pt x="132" y="230"/>
                </a:cubicBezTo>
                <a:cubicBezTo>
                  <a:pt x="132" y="195"/>
                  <a:pt x="132" y="195"/>
                  <a:pt x="132" y="195"/>
                </a:cubicBezTo>
                <a:cubicBezTo>
                  <a:pt x="35" y="195"/>
                  <a:pt x="35" y="195"/>
                  <a:pt x="35" y="195"/>
                </a:cubicBezTo>
                <a:cubicBezTo>
                  <a:pt x="44" y="115"/>
                  <a:pt x="114" y="53"/>
                  <a:pt x="194" y="44"/>
                </a:cubicBezTo>
                <a:cubicBezTo>
                  <a:pt x="194" y="142"/>
                  <a:pt x="194" y="142"/>
                  <a:pt x="194" y="142"/>
                </a:cubicBezTo>
                <a:cubicBezTo>
                  <a:pt x="229" y="142"/>
                  <a:pt x="229" y="142"/>
                  <a:pt x="229" y="142"/>
                </a:cubicBezTo>
                <a:cubicBezTo>
                  <a:pt x="229" y="44"/>
                  <a:pt x="229" y="44"/>
                  <a:pt x="229" y="44"/>
                </a:cubicBezTo>
                <a:cubicBezTo>
                  <a:pt x="310" y="53"/>
                  <a:pt x="380" y="115"/>
                  <a:pt x="380" y="195"/>
                </a:cubicBezTo>
                <a:cubicBezTo>
                  <a:pt x="292" y="195"/>
                  <a:pt x="292" y="195"/>
                  <a:pt x="292" y="195"/>
                </a:cubicBezTo>
                <a:cubicBezTo>
                  <a:pt x="292" y="230"/>
                  <a:pt x="292" y="230"/>
                  <a:pt x="292" y="230"/>
                </a:cubicBezTo>
                <a:cubicBezTo>
                  <a:pt x="380" y="230"/>
                  <a:pt x="380" y="230"/>
                  <a:pt x="380" y="230"/>
                </a:cubicBezTo>
                <a:cubicBezTo>
                  <a:pt x="380" y="310"/>
                  <a:pt x="310" y="380"/>
                  <a:pt x="229" y="390"/>
                </a:cubicBezTo>
                <a:close/>
              </a:path>
            </a:pathLst>
          </a:custGeom>
          <a:solidFill>
            <a:schemeClr val="bg1"/>
          </a:solidFill>
          <a:ln>
            <a:noFill/>
          </a:ln>
          <a:effectLst/>
        </p:spPr>
        <p:txBody>
          <a:bodyPr wrap="none" lIns="91424" tIns="45712" rIns="91424" bIns="45712"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4071"/>
              </a:solidFill>
              <a:effectLst/>
              <a:uLnTx/>
              <a:uFillTx/>
              <a:latin typeface="Arial"/>
              <a:ea typeface="Helvetica Neue"/>
              <a:cs typeface="Helvetica Neue"/>
              <a:sym typeface="Helvetica Neue"/>
            </a:endParaRPr>
          </a:p>
        </p:txBody>
      </p:sp>
      <p:sp>
        <p:nvSpPr>
          <p:cNvPr id="5" name="Rectangle 4">
            <a:extLst>
              <a:ext uri="{FF2B5EF4-FFF2-40B4-BE49-F238E27FC236}">
                <a16:creationId xmlns:a16="http://schemas.microsoft.com/office/drawing/2014/main" id="{AA659B31-486C-CB40-B6A3-ED22A11597F7}"/>
              </a:ext>
            </a:extLst>
          </p:cNvPr>
          <p:cNvSpPr/>
          <p:nvPr/>
        </p:nvSpPr>
        <p:spPr>
          <a:xfrm>
            <a:off x="308466" y="12727132"/>
            <a:ext cx="7395410" cy="830997"/>
          </a:xfrm>
          <a:prstGeom prst="rect">
            <a:avLst/>
          </a:prstGeom>
        </p:spPr>
        <p:txBody>
          <a:bodyPr wrap="square">
            <a:spAutoFit/>
          </a:bodyPr>
          <a:lstStyle/>
          <a:p>
            <a:pPr marL="0" marR="0" lvl="0" indent="0" algn="just" defTabSz="825500" rtl="0" eaLnBrk="1" fontAlgn="auto" latinLnBrk="0" hangingPunct="0">
              <a:lnSpc>
                <a:spcPct val="100000"/>
              </a:lnSpc>
              <a:spcBef>
                <a:spcPts val="0"/>
              </a:spcBef>
              <a:spcAft>
                <a:spcPts val="0"/>
              </a:spcAft>
              <a:buClrTx/>
              <a:buSzTx/>
              <a:buFontTx/>
              <a:buNone/>
              <a:tabLst/>
              <a:defRPr/>
            </a:pPr>
            <a:r>
              <a:rPr kumimoji="0" lang="fr-CA" sz="2400" b="1" i="0" u="none" strike="noStrike" kern="0" cap="none" spc="0" normalizeH="0" baseline="0" noProof="0" dirty="0">
                <a:ln>
                  <a:noFill/>
                </a:ln>
                <a:solidFill>
                  <a:srgbClr val="000000"/>
                </a:solidFill>
                <a:effectLst/>
                <a:uLnTx/>
                <a:uFillTx/>
                <a:latin typeface="Times" pitchFamily="2" charset="0"/>
                <a:ea typeface="Helvetica Neue"/>
                <a:cs typeface="Helvetica Neue"/>
                <a:sym typeface="Helvetica Neue"/>
              </a:rPr>
              <a:t>Pomey</a:t>
            </a:r>
            <a:r>
              <a:rPr kumimoji="0" lang="fr-CA" sz="2400" b="0" i="0" u="none" strike="noStrike" kern="0" cap="none" spc="0" normalizeH="0" baseline="0" noProof="0" dirty="0">
                <a:ln>
                  <a:noFill/>
                </a:ln>
                <a:solidFill>
                  <a:srgbClr val="000000"/>
                </a:solidFill>
                <a:effectLst/>
                <a:uLnTx/>
                <a:uFillTx/>
                <a:latin typeface="Times" pitchFamily="2" charset="0"/>
                <a:ea typeface="Helvetica Neue"/>
                <a:cs typeface="Helvetica Neue"/>
                <a:sym typeface="Helvetica Neue"/>
              </a:rPr>
              <a:t> </a:t>
            </a:r>
            <a:r>
              <a:rPr kumimoji="0" lang="fr-CA" sz="2400" b="0" i="0" u="none" strike="noStrike" kern="0" cap="none" spc="0" normalizeH="0" baseline="0" noProof="0" dirty="0" err="1">
                <a:ln>
                  <a:noFill/>
                </a:ln>
                <a:solidFill>
                  <a:srgbClr val="000000"/>
                </a:solidFill>
                <a:effectLst/>
                <a:uLnTx/>
                <a:uFillTx/>
                <a:latin typeface="Times" pitchFamily="2" charset="0"/>
                <a:ea typeface="Helvetica Neue"/>
                <a:cs typeface="Helvetica Neue"/>
                <a:sym typeface="Helvetica Neue"/>
              </a:rPr>
              <a:t>Health</a:t>
            </a:r>
            <a:r>
              <a:rPr kumimoji="0" lang="fr-CA" sz="2400" b="0" i="0" u="none" strike="noStrike" kern="0" cap="none" spc="0" normalizeH="0" baseline="0" noProof="0" dirty="0">
                <a:ln>
                  <a:noFill/>
                </a:ln>
                <a:solidFill>
                  <a:srgbClr val="000000"/>
                </a:solidFill>
                <a:effectLst/>
                <a:uLnTx/>
                <a:uFillTx/>
                <a:latin typeface="Times" pitchFamily="2" charset="0"/>
                <a:ea typeface="Helvetica Neue"/>
                <a:cs typeface="Helvetica Neue"/>
                <a:sym typeface="Helvetica Neue"/>
              </a:rPr>
              <a:t> Expectations.</a:t>
            </a:r>
          </a:p>
          <a:p>
            <a:pPr marL="0" marR="0" lvl="0" indent="0" algn="just" defTabSz="825500" rtl="0" eaLnBrk="1" fontAlgn="auto" latinLnBrk="0" hangingPunct="0">
              <a:lnSpc>
                <a:spcPct val="100000"/>
              </a:lnSpc>
              <a:spcBef>
                <a:spcPts val="0"/>
              </a:spcBef>
              <a:spcAft>
                <a:spcPts val="0"/>
              </a:spcAft>
              <a:buClrTx/>
              <a:buSzTx/>
              <a:buFontTx/>
              <a:buNone/>
              <a:tabLst/>
              <a:defRPr/>
            </a:pPr>
            <a:r>
              <a:rPr kumimoji="0" lang="fr-CA" sz="2400" b="0" i="0" u="sng" strike="noStrike" kern="0" cap="none" spc="0" normalizeH="0" baseline="0" noProof="0" dirty="0">
                <a:ln>
                  <a:noFill/>
                </a:ln>
                <a:solidFill>
                  <a:srgbClr val="1155CC"/>
                </a:solidFill>
                <a:effectLst/>
                <a:uLnTx/>
                <a:uFillTx/>
                <a:latin typeface="Times" pitchFamily="2" charset="0"/>
                <a:ea typeface="Helvetica Neue"/>
                <a:cs typeface="Helvetica Neue"/>
                <a:sym typeface="Helvetica Neue"/>
                <a:hlinkClick r:id="rId3"/>
              </a:rPr>
              <a:t>http://doi.org/10.1111/hex.13253</a:t>
            </a:r>
            <a:endParaRPr kumimoji="0" lang="fr-CA" sz="24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pic>
        <p:nvPicPr>
          <p:cNvPr id="12" name="Picture 6">
            <a:extLst>
              <a:ext uri="{FF2B5EF4-FFF2-40B4-BE49-F238E27FC236}">
                <a16:creationId xmlns:a16="http://schemas.microsoft.com/office/drawing/2014/main" id="{679E5642-C9F6-EF46-B303-5AAD9AAA5E85}"/>
              </a:ext>
            </a:extLst>
          </p:cNvPr>
          <p:cNvPicPr>
            <a:picLocks noChangeAspect="1"/>
          </p:cNvPicPr>
          <p:nvPr/>
        </p:nvPicPr>
        <p:blipFill>
          <a:blip r:embed="rId4"/>
          <a:stretch>
            <a:fillRect/>
          </a:stretch>
        </p:blipFill>
        <p:spPr>
          <a:xfrm rot="17945476">
            <a:off x="6595255" y="2950442"/>
            <a:ext cx="11803834" cy="10335844"/>
          </a:xfrm>
          <a:prstGeom prst="rect">
            <a:avLst/>
          </a:prstGeom>
        </p:spPr>
      </p:pic>
      <p:sp>
        <p:nvSpPr>
          <p:cNvPr id="13" name="ZoneTexte 12">
            <a:extLst>
              <a:ext uri="{FF2B5EF4-FFF2-40B4-BE49-F238E27FC236}">
                <a16:creationId xmlns:a16="http://schemas.microsoft.com/office/drawing/2014/main" id="{2D808C2F-DD5F-364F-8644-476664BC5323}"/>
              </a:ext>
            </a:extLst>
          </p:cNvPr>
          <p:cNvSpPr txBox="1"/>
          <p:nvPr/>
        </p:nvSpPr>
        <p:spPr>
          <a:xfrm>
            <a:off x="1396726" y="6381997"/>
            <a:ext cx="4588188" cy="2554545"/>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333333"/>
                </a:solidFill>
                <a:effectLst/>
                <a:uLnTx/>
                <a:uFillTx/>
                <a:latin typeface="Calibri"/>
                <a:ea typeface="Helvetica Neue"/>
                <a:cs typeface="Helvetica Neue"/>
                <a:sym typeface="Helvetica Neue"/>
              </a:rPr>
              <a:t>PROFESSIONNELS</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333333"/>
                </a:solidFill>
                <a:effectLst/>
                <a:uLnTx/>
                <a:uFillTx/>
                <a:latin typeface="Calibri"/>
                <a:ea typeface="Helvetica Neue"/>
                <a:cs typeface="Helvetica Neue"/>
                <a:sym typeface="Helvetica Neue"/>
              </a:rPr>
              <a:t>DE LA SANTÉ : </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333333"/>
                </a:solidFill>
                <a:effectLst/>
                <a:uLnTx/>
                <a:uFillTx/>
                <a:latin typeface="Calibri"/>
                <a:ea typeface="Helvetica Neue"/>
                <a:cs typeface="Helvetica Neue"/>
                <a:sym typeface="Helvetica Neue"/>
              </a:rPr>
              <a:t>EXPERTS DE LA MALADIE</a:t>
            </a:r>
          </a:p>
        </p:txBody>
      </p:sp>
      <p:sp>
        <p:nvSpPr>
          <p:cNvPr id="14" name="ZoneTexte 13">
            <a:extLst>
              <a:ext uri="{FF2B5EF4-FFF2-40B4-BE49-F238E27FC236}">
                <a16:creationId xmlns:a16="http://schemas.microsoft.com/office/drawing/2014/main" id="{6663669D-1C0D-2F41-BE04-732B56BB5DE7}"/>
              </a:ext>
            </a:extLst>
          </p:cNvPr>
          <p:cNvSpPr txBox="1"/>
          <p:nvPr/>
        </p:nvSpPr>
        <p:spPr>
          <a:xfrm>
            <a:off x="18761991" y="4747747"/>
            <a:ext cx="5005136" cy="7478970"/>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333333"/>
                </a:solidFill>
                <a:effectLst/>
                <a:uLnTx/>
                <a:uFillTx/>
                <a:latin typeface="Calibri"/>
                <a:ea typeface="Helvetica Neue"/>
                <a:cs typeface="Helvetica Neue"/>
                <a:sym typeface="Helvetica Neue"/>
              </a:rPr>
              <a:t>PATIENTS ACCOMPAGNATEURS :</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333333"/>
                </a:solidFill>
                <a:effectLst/>
                <a:uLnTx/>
                <a:uFillTx/>
                <a:latin typeface="Calibri"/>
                <a:ea typeface="Helvetica Neue"/>
                <a:cs typeface="Helvetica Neue"/>
                <a:sym typeface="Helvetica Neue"/>
              </a:rPr>
              <a:t>EXPERTS DE LA VIE AVEC LA MALADIE ET L’UTILISATION DU SYSTÈME DE SANTÉ</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333333"/>
                </a:solidFill>
                <a:effectLst/>
                <a:uLnTx/>
                <a:uFillTx/>
                <a:latin typeface="Calibri"/>
                <a:ea typeface="Helvetica Neue"/>
                <a:cs typeface="Helvetica Neue"/>
                <a:sym typeface="Helvetica Neue"/>
              </a:rPr>
              <a:t>PRÊT À PARTAGER CETTE EXPÉRIENCE AVEC D’AUTRES PATIENTS ET L’ÉQUIPE</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333333"/>
                </a:solidFill>
                <a:effectLst/>
                <a:uLnTx/>
                <a:uFillTx/>
                <a:latin typeface="Calibri"/>
                <a:ea typeface="Helvetica Neue"/>
                <a:cs typeface="Helvetica Neue"/>
                <a:sym typeface="Helvetica Neue"/>
              </a:rPr>
              <a:t>POUR COMPLÉTER L’OFFRE DE SERVICE </a:t>
            </a:r>
          </a:p>
        </p:txBody>
      </p:sp>
    </p:spTree>
    <p:extLst>
      <p:ext uri="{BB962C8B-B14F-4D97-AF65-F5344CB8AC3E}">
        <p14:creationId xmlns:p14="http://schemas.microsoft.com/office/powerpoint/2010/main" val="3041385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CE46FE5-0285-DB47-869A-AE8895C412EB}"/>
              </a:ext>
            </a:extLst>
          </p:cNvPr>
          <p:cNvSpPr/>
          <p:nvPr/>
        </p:nvSpPr>
        <p:spPr>
          <a:xfrm>
            <a:off x="1" y="0"/>
            <a:ext cx="24402010" cy="2560320"/>
          </a:xfrm>
          <a:prstGeom prst="rect">
            <a:avLst/>
          </a:prstGeom>
          <a:solidFill>
            <a:srgbClr val="0672B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b="0">
              <a:solidFill>
                <a:srgbClr val="FFFFFF"/>
              </a:solidFill>
              <a:latin typeface="Helvetica Neue Medium"/>
              <a:ea typeface="Helvetica Neue Medium"/>
              <a:cs typeface="Helvetica Neue Medium"/>
              <a:sym typeface="Helvetica Neue Medium"/>
            </a:endParaRPr>
          </a:p>
        </p:txBody>
      </p:sp>
      <p:sp>
        <p:nvSpPr>
          <p:cNvPr id="11" name="Freeform 111">
            <a:extLst>
              <a:ext uri="{FF2B5EF4-FFF2-40B4-BE49-F238E27FC236}">
                <a16:creationId xmlns:a16="http://schemas.microsoft.com/office/drawing/2014/main" id="{B4F90214-FD7D-CC40-B12A-C053F9EB81B6}"/>
              </a:ext>
            </a:extLst>
          </p:cNvPr>
          <p:cNvSpPr>
            <a:spLocks noChangeArrowheads="1"/>
          </p:cNvSpPr>
          <p:nvPr/>
        </p:nvSpPr>
        <p:spPr bwMode="auto">
          <a:xfrm>
            <a:off x="1370911" y="573369"/>
            <a:ext cx="1415846" cy="1415846"/>
          </a:xfrm>
          <a:custGeom>
            <a:avLst/>
            <a:gdLst>
              <a:gd name="T0" fmla="*/ 2147483646 w 602"/>
              <a:gd name="T1" fmla="*/ 2147483646 h 602"/>
              <a:gd name="T2" fmla="*/ 2147483646 w 602"/>
              <a:gd name="T3" fmla="*/ 2147483646 h 602"/>
              <a:gd name="T4" fmla="*/ 2147483646 w 602"/>
              <a:gd name="T5" fmla="*/ 2147483646 h 602"/>
              <a:gd name="T6" fmla="*/ 2147483646 w 602"/>
              <a:gd name="T7" fmla="*/ 2147483646 h 602"/>
              <a:gd name="T8" fmla="*/ 2147483646 w 602"/>
              <a:gd name="T9" fmla="*/ 2147483646 h 602"/>
              <a:gd name="T10" fmla="*/ 2147483646 w 602"/>
              <a:gd name="T11" fmla="*/ 2147483646 h 602"/>
              <a:gd name="T12" fmla="*/ 2147483646 w 602"/>
              <a:gd name="T13" fmla="*/ 2147483646 h 602"/>
              <a:gd name="T14" fmla="*/ 2147483646 w 602"/>
              <a:gd name="T15" fmla="*/ 2147483646 h 602"/>
              <a:gd name="T16" fmla="*/ 0 w 602"/>
              <a:gd name="T17" fmla="*/ 2147483646 h 602"/>
              <a:gd name="T18" fmla="*/ 2147483646 w 602"/>
              <a:gd name="T19" fmla="*/ 0 h 602"/>
              <a:gd name="T20" fmla="*/ 2147483646 w 602"/>
              <a:gd name="T21" fmla="*/ 2147483646 h 602"/>
              <a:gd name="T22" fmla="*/ 2147483646 w 602"/>
              <a:gd name="T23" fmla="*/ 2147483646 h 602"/>
              <a:gd name="T24" fmla="*/ 2147483646 w 602"/>
              <a:gd name="T25" fmla="*/ 2147483646 h 602"/>
              <a:gd name="T26" fmla="*/ 2147483646 w 602"/>
              <a:gd name="T27" fmla="*/ 2147483646 h 602"/>
              <a:gd name="T28" fmla="*/ 2147483646 w 602"/>
              <a:gd name="T29" fmla="*/ 2147483646 h 602"/>
              <a:gd name="T30" fmla="*/ 2147483646 w 602"/>
              <a:gd name="T31" fmla="*/ 2147483646 h 602"/>
              <a:gd name="T32" fmla="*/ 2147483646 w 602"/>
              <a:gd name="T33" fmla="*/ 2147483646 h 602"/>
              <a:gd name="T34" fmla="*/ 2147483646 w 602"/>
              <a:gd name="T35" fmla="*/ 2147483646 h 602"/>
              <a:gd name="T36" fmla="*/ 2147483646 w 602"/>
              <a:gd name="T37" fmla="*/ 2147483646 h 6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2" h="602">
                <a:moveTo>
                  <a:pt x="586" y="502"/>
                </a:moveTo>
                <a:lnTo>
                  <a:pt x="586" y="502"/>
                </a:lnTo>
                <a:cubicBezTo>
                  <a:pt x="594" y="516"/>
                  <a:pt x="601" y="530"/>
                  <a:pt x="601" y="544"/>
                </a:cubicBezTo>
                <a:cubicBezTo>
                  <a:pt x="601" y="573"/>
                  <a:pt x="579" y="601"/>
                  <a:pt x="544" y="601"/>
                </a:cubicBezTo>
                <a:cubicBezTo>
                  <a:pt x="530" y="601"/>
                  <a:pt x="516" y="594"/>
                  <a:pt x="509" y="587"/>
                </a:cubicBezTo>
                <a:cubicBezTo>
                  <a:pt x="339" y="417"/>
                  <a:pt x="339" y="417"/>
                  <a:pt x="339" y="417"/>
                </a:cubicBezTo>
                <a:cubicBezTo>
                  <a:pt x="304" y="438"/>
                  <a:pt x="269" y="453"/>
                  <a:pt x="226" y="453"/>
                </a:cubicBezTo>
                <a:cubicBezTo>
                  <a:pt x="99" y="453"/>
                  <a:pt x="0" y="347"/>
                  <a:pt x="0" y="226"/>
                </a:cubicBezTo>
                <a:cubicBezTo>
                  <a:pt x="0" y="99"/>
                  <a:pt x="99" y="0"/>
                  <a:pt x="226" y="0"/>
                </a:cubicBezTo>
                <a:cubicBezTo>
                  <a:pt x="353" y="0"/>
                  <a:pt x="452" y="99"/>
                  <a:pt x="452" y="226"/>
                </a:cubicBezTo>
                <a:cubicBezTo>
                  <a:pt x="452" y="269"/>
                  <a:pt x="438" y="304"/>
                  <a:pt x="424" y="340"/>
                </a:cubicBezTo>
                <a:cubicBezTo>
                  <a:pt x="586" y="502"/>
                  <a:pt x="586" y="502"/>
                  <a:pt x="586" y="502"/>
                </a:cubicBezTo>
                <a:close/>
                <a:moveTo>
                  <a:pt x="226" y="57"/>
                </a:moveTo>
                <a:lnTo>
                  <a:pt x="226" y="57"/>
                </a:lnTo>
                <a:cubicBezTo>
                  <a:pt x="134" y="57"/>
                  <a:pt x="56" y="127"/>
                  <a:pt x="56" y="226"/>
                </a:cubicBezTo>
                <a:cubicBezTo>
                  <a:pt x="56" y="318"/>
                  <a:pt x="134" y="396"/>
                  <a:pt x="226" y="396"/>
                </a:cubicBezTo>
                <a:cubicBezTo>
                  <a:pt x="318" y="396"/>
                  <a:pt x="396" y="318"/>
                  <a:pt x="396" y="226"/>
                </a:cubicBezTo>
                <a:cubicBezTo>
                  <a:pt x="396" y="127"/>
                  <a:pt x="318" y="57"/>
                  <a:pt x="226" y="57"/>
                </a:cubicBezTo>
                <a:close/>
              </a:path>
            </a:pathLst>
          </a:custGeom>
          <a:solidFill>
            <a:schemeClr val="bg1"/>
          </a:solidFill>
          <a:ln>
            <a:noFill/>
          </a:ln>
        </p:spPr>
        <p:txBody>
          <a:bodyPr wrap="none" anchor="ctr"/>
          <a:lstStyle/>
          <a:p>
            <a:pPr algn="l" defTabSz="2438340" fontAlgn="base" hangingPunct="1">
              <a:spcBef>
                <a:spcPct val="0"/>
              </a:spcBef>
              <a:spcAft>
                <a:spcPct val="0"/>
              </a:spcAft>
            </a:pPr>
            <a:endParaRPr lang="fr-FR" sz="2400" b="0" kern="1200">
              <a:solidFill>
                <a:srgbClr val="004071"/>
              </a:solidFill>
              <a:latin typeface="Arial" charset="0"/>
              <a:ea typeface="ＭＳ Ｐゴシック" charset="0"/>
              <a:cs typeface="+mn-cs"/>
            </a:endParaRPr>
          </a:p>
        </p:txBody>
      </p:sp>
      <p:sp>
        <p:nvSpPr>
          <p:cNvPr id="33" name="Freeform 123">
            <a:extLst>
              <a:ext uri="{FF2B5EF4-FFF2-40B4-BE49-F238E27FC236}">
                <a16:creationId xmlns:a16="http://schemas.microsoft.com/office/drawing/2014/main" id="{8EA5FE2E-B763-1A43-B3BD-64F41FA35E56}"/>
              </a:ext>
            </a:extLst>
          </p:cNvPr>
          <p:cNvSpPr>
            <a:spLocks noChangeArrowheads="1"/>
          </p:cNvSpPr>
          <p:nvPr/>
        </p:nvSpPr>
        <p:spPr bwMode="auto">
          <a:xfrm>
            <a:off x="4175702" y="11035144"/>
            <a:ext cx="1170472" cy="1180092"/>
          </a:xfrm>
          <a:custGeom>
            <a:avLst/>
            <a:gdLst>
              <a:gd name="T0" fmla="*/ 2147483646 w 602"/>
              <a:gd name="T1" fmla="*/ 2147483646 h 609"/>
              <a:gd name="T2" fmla="*/ 2147483646 w 602"/>
              <a:gd name="T3" fmla="*/ 2147483646 h 609"/>
              <a:gd name="T4" fmla="*/ 2147483646 w 602"/>
              <a:gd name="T5" fmla="*/ 2147483646 h 609"/>
              <a:gd name="T6" fmla="*/ 2147483646 w 602"/>
              <a:gd name="T7" fmla="*/ 2147483646 h 609"/>
              <a:gd name="T8" fmla="*/ 2147483646 w 602"/>
              <a:gd name="T9" fmla="*/ 2147483646 h 609"/>
              <a:gd name="T10" fmla="*/ 2147483646 w 602"/>
              <a:gd name="T11" fmla="*/ 2147483646 h 609"/>
              <a:gd name="T12" fmla="*/ 2147483646 w 602"/>
              <a:gd name="T13" fmla="*/ 2147483646 h 609"/>
              <a:gd name="T14" fmla="*/ 2147483646 w 602"/>
              <a:gd name="T15" fmla="*/ 2147483646 h 609"/>
              <a:gd name="T16" fmla="*/ 2147483646 w 602"/>
              <a:gd name="T17" fmla="*/ 2147483646 h 609"/>
              <a:gd name="T18" fmla="*/ 2147483646 w 602"/>
              <a:gd name="T19" fmla="*/ 2147483646 h 609"/>
              <a:gd name="T20" fmla="*/ 0 w 602"/>
              <a:gd name="T21" fmla="*/ 2147483646 h 609"/>
              <a:gd name="T22" fmla="*/ 2147483646 w 602"/>
              <a:gd name="T23" fmla="*/ 2147483646 h 609"/>
              <a:gd name="T24" fmla="*/ 2147483646 w 602"/>
              <a:gd name="T25" fmla="*/ 2147483646 h 609"/>
              <a:gd name="T26" fmla="*/ 2147483646 w 602"/>
              <a:gd name="T27" fmla="*/ 2147483646 h 609"/>
              <a:gd name="T28" fmla="*/ 2147483646 w 602"/>
              <a:gd name="T29" fmla="*/ 2147483646 h 609"/>
              <a:gd name="T30" fmla="*/ 2147483646 w 602"/>
              <a:gd name="T31" fmla="*/ 0 h 609"/>
              <a:gd name="T32" fmla="*/ 2147483646 w 602"/>
              <a:gd name="T33" fmla="*/ 2147483646 h 609"/>
              <a:gd name="T34" fmla="*/ 2147483646 w 602"/>
              <a:gd name="T35" fmla="*/ 2147483646 h 609"/>
              <a:gd name="T36" fmla="*/ 2147483646 w 602"/>
              <a:gd name="T37" fmla="*/ 2147483646 h 609"/>
              <a:gd name="T38" fmla="*/ 2147483646 w 602"/>
              <a:gd name="T39" fmla="*/ 2147483646 h 609"/>
              <a:gd name="T40" fmla="*/ 2147483646 w 602"/>
              <a:gd name="T41" fmla="*/ 2147483646 h 609"/>
              <a:gd name="T42" fmla="*/ 2147483646 w 602"/>
              <a:gd name="T43" fmla="*/ 2147483646 h 609"/>
              <a:gd name="T44" fmla="*/ 2147483646 w 602"/>
              <a:gd name="T45" fmla="*/ 2147483646 h 609"/>
              <a:gd name="T46" fmla="*/ 2147483646 w 602"/>
              <a:gd name="T47" fmla="*/ 2147483646 h 609"/>
              <a:gd name="T48" fmla="*/ 2147483646 w 602"/>
              <a:gd name="T49" fmla="*/ 2147483646 h 609"/>
              <a:gd name="T50" fmla="*/ 2147483646 w 602"/>
              <a:gd name="T51" fmla="*/ 2147483646 h 609"/>
              <a:gd name="T52" fmla="*/ 2147483646 w 602"/>
              <a:gd name="T53" fmla="*/ 2147483646 h 609"/>
              <a:gd name="T54" fmla="*/ 2147483646 w 602"/>
              <a:gd name="T55" fmla="*/ 2147483646 h 609"/>
              <a:gd name="T56" fmla="*/ 2147483646 w 602"/>
              <a:gd name="T57" fmla="*/ 2147483646 h 609"/>
              <a:gd name="T58" fmla="*/ 2147483646 w 602"/>
              <a:gd name="T59" fmla="*/ 2147483646 h 609"/>
              <a:gd name="T60" fmla="*/ 2147483646 w 602"/>
              <a:gd name="T61" fmla="*/ 2147483646 h 609"/>
              <a:gd name="T62" fmla="*/ 2147483646 w 602"/>
              <a:gd name="T63" fmla="*/ 2147483646 h 609"/>
              <a:gd name="T64" fmla="*/ 2147483646 w 602"/>
              <a:gd name="T65" fmla="*/ 2147483646 h 609"/>
              <a:gd name="T66" fmla="*/ 2147483646 w 602"/>
              <a:gd name="T67" fmla="*/ 2147483646 h 609"/>
              <a:gd name="T68" fmla="*/ 2147483646 w 602"/>
              <a:gd name="T69" fmla="*/ 2147483646 h 609"/>
              <a:gd name="T70" fmla="*/ 2147483646 w 602"/>
              <a:gd name="T71" fmla="*/ 2147483646 h 609"/>
              <a:gd name="T72" fmla="*/ 2147483646 w 602"/>
              <a:gd name="T73" fmla="*/ 2147483646 h 609"/>
              <a:gd name="T74" fmla="*/ 2147483646 w 602"/>
              <a:gd name="T75" fmla="*/ 2147483646 h 609"/>
              <a:gd name="T76" fmla="*/ 2147483646 w 602"/>
              <a:gd name="T77" fmla="*/ 2147483646 h 609"/>
              <a:gd name="T78" fmla="*/ 2147483646 w 602"/>
              <a:gd name="T79" fmla="*/ 2147483646 h 609"/>
              <a:gd name="T80" fmla="*/ 2147483646 w 602"/>
              <a:gd name="T81" fmla="*/ 2147483646 h 609"/>
              <a:gd name="T82" fmla="*/ 2147483646 w 602"/>
              <a:gd name="T83" fmla="*/ 2147483646 h 609"/>
              <a:gd name="T84" fmla="*/ 2147483646 w 602"/>
              <a:gd name="T85" fmla="*/ 2147483646 h 609"/>
              <a:gd name="T86" fmla="*/ 2147483646 w 602"/>
              <a:gd name="T87" fmla="*/ 2147483646 h 609"/>
              <a:gd name="T88" fmla="*/ 2147483646 w 602"/>
              <a:gd name="T89" fmla="*/ 2147483646 h 609"/>
              <a:gd name="T90" fmla="*/ 2147483646 w 602"/>
              <a:gd name="T91" fmla="*/ 2147483646 h 609"/>
              <a:gd name="T92" fmla="*/ 2147483646 w 602"/>
              <a:gd name="T93" fmla="*/ 2147483646 h 609"/>
              <a:gd name="T94" fmla="*/ 2147483646 w 602"/>
              <a:gd name="T95" fmla="*/ 2147483646 h 609"/>
              <a:gd name="T96" fmla="*/ 2147483646 w 602"/>
              <a:gd name="T97" fmla="*/ 2147483646 h 609"/>
              <a:gd name="T98" fmla="*/ 2147483646 w 602"/>
              <a:gd name="T99" fmla="*/ 214748364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02" h="609">
                <a:moveTo>
                  <a:pt x="572" y="332"/>
                </a:moveTo>
                <a:lnTo>
                  <a:pt x="572" y="332"/>
                </a:lnTo>
                <a:cubicBezTo>
                  <a:pt x="544" y="332"/>
                  <a:pt x="544" y="332"/>
                  <a:pt x="544" y="332"/>
                </a:cubicBezTo>
                <a:cubicBezTo>
                  <a:pt x="530" y="445"/>
                  <a:pt x="445" y="537"/>
                  <a:pt x="332" y="544"/>
                </a:cubicBezTo>
                <a:cubicBezTo>
                  <a:pt x="332" y="580"/>
                  <a:pt x="332" y="580"/>
                  <a:pt x="332" y="580"/>
                </a:cubicBezTo>
                <a:cubicBezTo>
                  <a:pt x="332" y="594"/>
                  <a:pt x="318" y="608"/>
                  <a:pt x="304" y="608"/>
                </a:cubicBezTo>
                <a:cubicBezTo>
                  <a:pt x="283" y="608"/>
                  <a:pt x="276" y="594"/>
                  <a:pt x="276" y="580"/>
                </a:cubicBezTo>
                <a:cubicBezTo>
                  <a:pt x="276" y="544"/>
                  <a:pt x="276" y="544"/>
                  <a:pt x="276" y="544"/>
                </a:cubicBezTo>
                <a:cubicBezTo>
                  <a:pt x="162" y="537"/>
                  <a:pt x="71" y="445"/>
                  <a:pt x="56" y="332"/>
                </a:cubicBezTo>
                <a:cubicBezTo>
                  <a:pt x="28" y="332"/>
                  <a:pt x="28" y="332"/>
                  <a:pt x="28" y="332"/>
                </a:cubicBezTo>
                <a:cubicBezTo>
                  <a:pt x="14" y="332"/>
                  <a:pt x="0" y="318"/>
                  <a:pt x="0" y="304"/>
                </a:cubicBezTo>
                <a:cubicBezTo>
                  <a:pt x="0" y="290"/>
                  <a:pt x="14" y="276"/>
                  <a:pt x="28" y="276"/>
                </a:cubicBezTo>
                <a:cubicBezTo>
                  <a:pt x="56" y="276"/>
                  <a:pt x="56" y="276"/>
                  <a:pt x="56" y="276"/>
                </a:cubicBezTo>
                <a:cubicBezTo>
                  <a:pt x="71" y="163"/>
                  <a:pt x="162" y="71"/>
                  <a:pt x="276" y="64"/>
                </a:cubicBezTo>
                <a:cubicBezTo>
                  <a:pt x="276" y="28"/>
                  <a:pt x="276" y="28"/>
                  <a:pt x="276" y="28"/>
                </a:cubicBezTo>
                <a:cubicBezTo>
                  <a:pt x="276" y="14"/>
                  <a:pt x="283" y="0"/>
                  <a:pt x="304" y="0"/>
                </a:cubicBezTo>
                <a:cubicBezTo>
                  <a:pt x="318" y="0"/>
                  <a:pt x="332" y="14"/>
                  <a:pt x="332" y="28"/>
                </a:cubicBezTo>
                <a:cubicBezTo>
                  <a:pt x="332" y="64"/>
                  <a:pt x="332" y="64"/>
                  <a:pt x="332" y="64"/>
                </a:cubicBezTo>
                <a:cubicBezTo>
                  <a:pt x="445" y="71"/>
                  <a:pt x="530" y="163"/>
                  <a:pt x="544" y="276"/>
                </a:cubicBezTo>
                <a:cubicBezTo>
                  <a:pt x="572" y="276"/>
                  <a:pt x="572" y="276"/>
                  <a:pt x="572" y="276"/>
                </a:cubicBezTo>
                <a:cubicBezTo>
                  <a:pt x="594" y="276"/>
                  <a:pt x="601" y="290"/>
                  <a:pt x="601" y="304"/>
                </a:cubicBezTo>
                <a:cubicBezTo>
                  <a:pt x="601" y="318"/>
                  <a:pt x="594" y="332"/>
                  <a:pt x="572" y="332"/>
                </a:cubicBezTo>
                <a:close/>
                <a:moveTo>
                  <a:pt x="431" y="276"/>
                </a:moveTo>
                <a:lnTo>
                  <a:pt x="431" y="276"/>
                </a:lnTo>
                <a:cubicBezTo>
                  <a:pt x="487" y="276"/>
                  <a:pt x="487" y="276"/>
                  <a:pt x="487" y="276"/>
                </a:cubicBezTo>
                <a:cubicBezTo>
                  <a:pt x="473" y="191"/>
                  <a:pt x="410" y="127"/>
                  <a:pt x="332" y="120"/>
                </a:cubicBezTo>
                <a:cubicBezTo>
                  <a:pt x="332" y="170"/>
                  <a:pt x="332" y="170"/>
                  <a:pt x="332" y="170"/>
                </a:cubicBezTo>
                <a:cubicBezTo>
                  <a:pt x="332" y="191"/>
                  <a:pt x="318" y="198"/>
                  <a:pt x="304" y="198"/>
                </a:cubicBezTo>
                <a:cubicBezTo>
                  <a:pt x="283" y="198"/>
                  <a:pt x="276" y="191"/>
                  <a:pt x="276" y="170"/>
                </a:cubicBezTo>
                <a:cubicBezTo>
                  <a:pt x="276" y="120"/>
                  <a:pt x="276" y="120"/>
                  <a:pt x="276" y="120"/>
                </a:cubicBezTo>
                <a:cubicBezTo>
                  <a:pt x="191" y="127"/>
                  <a:pt x="127" y="191"/>
                  <a:pt x="113" y="276"/>
                </a:cubicBezTo>
                <a:cubicBezTo>
                  <a:pt x="169" y="276"/>
                  <a:pt x="169" y="276"/>
                  <a:pt x="169" y="276"/>
                </a:cubicBezTo>
                <a:cubicBezTo>
                  <a:pt x="184" y="276"/>
                  <a:pt x="198" y="290"/>
                  <a:pt x="198" y="304"/>
                </a:cubicBezTo>
                <a:cubicBezTo>
                  <a:pt x="198" y="318"/>
                  <a:pt x="184" y="332"/>
                  <a:pt x="169" y="332"/>
                </a:cubicBezTo>
                <a:cubicBezTo>
                  <a:pt x="113" y="332"/>
                  <a:pt x="113" y="332"/>
                  <a:pt x="113" y="332"/>
                </a:cubicBezTo>
                <a:cubicBezTo>
                  <a:pt x="127" y="417"/>
                  <a:pt x="191" y="481"/>
                  <a:pt x="276" y="488"/>
                </a:cubicBezTo>
                <a:cubicBezTo>
                  <a:pt x="276" y="438"/>
                  <a:pt x="276" y="438"/>
                  <a:pt x="276" y="438"/>
                </a:cubicBezTo>
                <a:cubicBezTo>
                  <a:pt x="276" y="417"/>
                  <a:pt x="283" y="410"/>
                  <a:pt x="304" y="410"/>
                </a:cubicBezTo>
                <a:cubicBezTo>
                  <a:pt x="318" y="410"/>
                  <a:pt x="332" y="417"/>
                  <a:pt x="332" y="438"/>
                </a:cubicBezTo>
                <a:cubicBezTo>
                  <a:pt x="332" y="488"/>
                  <a:pt x="332" y="488"/>
                  <a:pt x="332" y="488"/>
                </a:cubicBezTo>
                <a:cubicBezTo>
                  <a:pt x="410" y="481"/>
                  <a:pt x="473" y="417"/>
                  <a:pt x="487" y="332"/>
                </a:cubicBezTo>
                <a:cubicBezTo>
                  <a:pt x="431" y="332"/>
                  <a:pt x="431" y="332"/>
                  <a:pt x="431" y="332"/>
                </a:cubicBezTo>
                <a:cubicBezTo>
                  <a:pt x="417" y="332"/>
                  <a:pt x="403" y="318"/>
                  <a:pt x="403" y="304"/>
                </a:cubicBezTo>
                <a:cubicBezTo>
                  <a:pt x="403" y="290"/>
                  <a:pt x="417" y="276"/>
                  <a:pt x="431" y="276"/>
                </a:cubicBezTo>
                <a:close/>
                <a:moveTo>
                  <a:pt x="304" y="332"/>
                </a:moveTo>
                <a:lnTo>
                  <a:pt x="304" y="332"/>
                </a:lnTo>
                <a:cubicBezTo>
                  <a:pt x="283" y="332"/>
                  <a:pt x="276" y="318"/>
                  <a:pt x="276" y="304"/>
                </a:cubicBezTo>
                <a:cubicBezTo>
                  <a:pt x="276" y="290"/>
                  <a:pt x="283" y="276"/>
                  <a:pt x="304" y="276"/>
                </a:cubicBezTo>
                <a:cubicBezTo>
                  <a:pt x="318" y="276"/>
                  <a:pt x="332" y="290"/>
                  <a:pt x="332" y="304"/>
                </a:cubicBezTo>
                <a:cubicBezTo>
                  <a:pt x="332" y="318"/>
                  <a:pt x="318" y="332"/>
                  <a:pt x="304" y="3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defTabSz="1828800" hangingPunct="1"/>
            <a:endParaRPr lang="fr-FR" sz="1800" b="0" kern="1200">
              <a:solidFill>
                <a:srgbClr val="004071"/>
              </a:solidFill>
              <a:latin typeface="Arial"/>
              <a:ea typeface="+mn-ea"/>
              <a:cs typeface="+mn-cs"/>
            </a:endParaRPr>
          </a:p>
        </p:txBody>
      </p:sp>
      <p:sp>
        <p:nvSpPr>
          <p:cNvPr id="24" name="Titre 3">
            <a:extLst>
              <a:ext uri="{FF2B5EF4-FFF2-40B4-BE49-F238E27FC236}">
                <a16:creationId xmlns:a16="http://schemas.microsoft.com/office/drawing/2014/main" id="{C8EB0875-524E-8343-A0A1-9D090BD47EEE}"/>
              </a:ext>
            </a:extLst>
          </p:cNvPr>
          <p:cNvSpPr>
            <a:spLocks noGrp="1"/>
          </p:cNvSpPr>
          <p:nvPr>
            <p:ph type="title"/>
          </p:nvPr>
        </p:nvSpPr>
        <p:spPr>
          <a:xfrm>
            <a:off x="2078834" y="600365"/>
            <a:ext cx="22721601" cy="1527200"/>
          </a:xfrm>
        </p:spPr>
        <p:txBody>
          <a:bodyPr>
            <a:noAutofit/>
          </a:bodyPr>
          <a:lstStyle/>
          <a:p>
            <a:r>
              <a:rPr lang="fr-FR" sz="7200" b="1" dirty="0">
                <a:solidFill>
                  <a:schemeClr val="bg1"/>
                </a:solidFill>
                <a:latin typeface="Helvetica" pitchFamily="2" charset="0"/>
              </a:rPr>
              <a:t>Exemples </a:t>
            </a:r>
            <a:r>
              <a:rPr lang="fr-FR" sz="7200" b="1" dirty="0">
                <a:solidFill>
                  <a:schemeClr val="bg1"/>
                </a:solidFill>
                <a:latin typeface="Calibri" panose="020F0502020204030204" pitchFamily="34" charset="0"/>
                <a:cs typeface="Calibri" panose="020F0502020204030204" pitchFamily="34" charset="0"/>
              </a:rPr>
              <a:t>d’activités que peuvent faire les PA</a:t>
            </a:r>
            <a:endParaRPr lang="fr-FR" sz="7200" b="1" dirty="0">
              <a:solidFill>
                <a:schemeClr val="bg1"/>
              </a:solidFill>
            </a:endParaRPr>
          </a:p>
        </p:txBody>
      </p:sp>
      <p:sp>
        <p:nvSpPr>
          <p:cNvPr id="2" name="Espace réservé du texte 1">
            <a:extLst>
              <a:ext uri="{FF2B5EF4-FFF2-40B4-BE49-F238E27FC236}">
                <a16:creationId xmlns:a16="http://schemas.microsoft.com/office/drawing/2014/main" id="{3E5B098F-9DD0-8144-85C8-17E3C0ACB3DA}"/>
              </a:ext>
            </a:extLst>
          </p:cNvPr>
          <p:cNvSpPr>
            <a:spLocks noGrp="1"/>
          </p:cNvSpPr>
          <p:nvPr>
            <p:ph type="body" idx="1"/>
          </p:nvPr>
        </p:nvSpPr>
        <p:spPr>
          <a:xfrm>
            <a:off x="831203" y="3073267"/>
            <a:ext cx="11146313" cy="10069363"/>
          </a:xfrm>
        </p:spPr>
        <p:txBody>
          <a:bodyPr>
            <a:normAutofit fontScale="62500" lnSpcReduction="20000"/>
          </a:bodyPr>
          <a:lstStyle/>
          <a:p>
            <a:r>
              <a:rPr lang="fr-FR" dirty="0">
                <a:solidFill>
                  <a:schemeClr val="tx1"/>
                </a:solidFill>
                <a:latin typeface="Calibri" panose="020F0502020204030204" pitchFamily="34" charset="0"/>
                <a:cs typeface="Calibri" panose="020F0502020204030204" pitchFamily="34" charset="0"/>
              </a:rPr>
              <a:t>Des « consultations » avec les patients en présence ou à distance</a:t>
            </a:r>
          </a:p>
          <a:p>
            <a:endParaRPr lang="fr-FR" dirty="0">
              <a:solidFill>
                <a:schemeClr val="tx1"/>
              </a:solidFill>
              <a:latin typeface="Calibri" panose="020F0502020204030204" pitchFamily="34" charset="0"/>
              <a:cs typeface="Calibri" panose="020F0502020204030204" pitchFamily="34" charset="0"/>
            </a:endParaRPr>
          </a:p>
          <a:p>
            <a:r>
              <a:rPr lang="fr-FR" dirty="0">
                <a:solidFill>
                  <a:schemeClr val="tx1"/>
                </a:solidFill>
                <a:latin typeface="Calibri" panose="020F0502020204030204" pitchFamily="34" charset="0"/>
                <a:cs typeface="Calibri" panose="020F0502020204030204" pitchFamily="34" charset="0"/>
              </a:rPr>
              <a:t>Préparer le patient à assister à son RV médical</a:t>
            </a:r>
          </a:p>
          <a:p>
            <a:endParaRPr lang="fr-FR" dirty="0">
              <a:solidFill>
                <a:schemeClr val="tx1"/>
              </a:solidFill>
              <a:latin typeface="Calibri" panose="020F0502020204030204" pitchFamily="34" charset="0"/>
              <a:cs typeface="Calibri" panose="020F0502020204030204" pitchFamily="34" charset="0"/>
            </a:endParaRPr>
          </a:p>
          <a:p>
            <a:r>
              <a:rPr lang="fr-FR" dirty="0">
                <a:solidFill>
                  <a:schemeClr val="tx1"/>
                </a:solidFill>
                <a:latin typeface="Calibri" panose="020F0502020204030204" pitchFamily="34" charset="0"/>
                <a:cs typeface="Calibri" panose="020F0502020204030204" pitchFamily="34" charset="0"/>
              </a:rPr>
              <a:t>Accompagner le patient lors d’un RV</a:t>
            </a:r>
          </a:p>
          <a:p>
            <a:endParaRPr lang="fr-FR" dirty="0">
              <a:solidFill>
                <a:schemeClr val="tx1"/>
              </a:solidFill>
              <a:latin typeface="Calibri" panose="020F0502020204030204" pitchFamily="34" charset="0"/>
              <a:cs typeface="Calibri" panose="020F0502020204030204" pitchFamily="34" charset="0"/>
            </a:endParaRPr>
          </a:p>
          <a:p>
            <a:r>
              <a:rPr lang="fr-FR" dirty="0">
                <a:solidFill>
                  <a:schemeClr val="tx1"/>
                </a:solidFill>
                <a:latin typeface="Calibri" panose="020F0502020204030204" pitchFamily="34" charset="0"/>
                <a:cs typeface="Calibri" panose="020F0502020204030204" pitchFamily="34" charset="0"/>
              </a:rPr>
              <a:t>Discuter avec l’équipe de la situation d’un patient</a:t>
            </a:r>
          </a:p>
          <a:p>
            <a:endParaRPr lang="fr-FR" dirty="0">
              <a:solidFill>
                <a:schemeClr val="tx1"/>
              </a:solidFill>
              <a:latin typeface="Calibri" panose="020F0502020204030204" pitchFamily="34" charset="0"/>
              <a:cs typeface="Calibri" panose="020F0502020204030204" pitchFamily="34" charset="0"/>
            </a:endParaRPr>
          </a:p>
          <a:p>
            <a:r>
              <a:rPr lang="fr-FR" dirty="0">
                <a:solidFill>
                  <a:schemeClr val="tx1"/>
                </a:solidFill>
                <a:latin typeface="Calibri" panose="020F0502020204030204" pitchFamily="34" charset="0"/>
                <a:cs typeface="Calibri" panose="020F0502020204030204" pitchFamily="34" charset="0"/>
              </a:rPr>
              <a:t>Révision de la documentation </a:t>
            </a:r>
            <a:r>
              <a:rPr lang="fr-FR" dirty="0" err="1">
                <a:solidFill>
                  <a:schemeClr val="tx1"/>
                </a:solidFill>
                <a:latin typeface="Calibri" panose="020F0502020204030204" pitchFamily="34" charset="0"/>
                <a:cs typeface="Calibri" panose="020F0502020204030204" pitchFamily="34" charset="0"/>
              </a:rPr>
              <a:t>écrite</a:t>
            </a:r>
            <a:r>
              <a:rPr lang="fr-FR" dirty="0">
                <a:solidFill>
                  <a:schemeClr val="tx1"/>
                </a:solidFill>
                <a:latin typeface="Calibri" panose="020F0502020204030204" pitchFamily="34" charset="0"/>
                <a:cs typeface="Calibri" panose="020F0502020204030204" pitchFamily="34" charset="0"/>
              </a:rPr>
              <a:t> </a:t>
            </a:r>
            <a:r>
              <a:rPr lang="fr-FR" dirty="0" err="1">
                <a:solidFill>
                  <a:schemeClr val="tx1"/>
                </a:solidFill>
                <a:latin typeface="Calibri" panose="020F0502020204030204" pitchFamily="34" charset="0"/>
                <a:cs typeface="Calibri" panose="020F0502020204030204" pitchFamily="34" charset="0"/>
              </a:rPr>
              <a:t>donnée</a:t>
            </a:r>
            <a:r>
              <a:rPr lang="fr-FR" dirty="0">
                <a:solidFill>
                  <a:schemeClr val="tx1"/>
                </a:solidFill>
                <a:latin typeface="Calibri" panose="020F0502020204030204" pitchFamily="34" charset="0"/>
                <a:cs typeface="Calibri" panose="020F0502020204030204" pitchFamily="34" charset="0"/>
              </a:rPr>
              <a:t> aux parents/patients pour s’assurer du niveau de </a:t>
            </a:r>
            <a:r>
              <a:rPr lang="fr-FR" dirty="0" err="1">
                <a:solidFill>
                  <a:schemeClr val="tx1"/>
                </a:solidFill>
                <a:latin typeface="Calibri" panose="020F0502020204030204" pitchFamily="34" charset="0"/>
                <a:cs typeface="Calibri" panose="020F0502020204030204" pitchFamily="34" charset="0"/>
              </a:rPr>
              <a:t>littératie</a:t>
            </a:r>
            <a:r>
              <a:rPr lang="fr-FR" dirty="0">
                <a:solidFill>
                  <a:schemeClr val="tx1"/>
                </a:solidFill>
                <a:latin typeface="Calibri" panose="020F0502020204030204" pitchFamily="34" charset="0"/>
                <a:cs typeface="Calibri" panose="020F0502020204030204" pitchFamily="34" charset="0"/>
              </a:rPr>
              <a:t> (ex: consentement aux soins à des projets de recherche)</a:t>
            </a:r>
          </a:p>
          <a:p>
            <a:endParaRPr lang="fr-FR" dirty="0">
              <a:solidFill>
                <a:schemeClr val="tx1"/>
              </a:solidFill>
              <a:latin typeface="Calibri" panose="020F0502020204030204" pitchFamily="34" charset="0"/>
              <a:cs typeface="Calibri" panose="020F0502020204030204" pitchFamily="34" charset="0"/>
            </a:endParaRPr>
          </a:p>
          <a:p>
            <a:endParaRPr lang="fr-FR" dirty="0">
              <a:solidFill>
                <a:schemeClr val="tx1"/>
              </a:solidFill>
              <a:latin typeface="Calibri" panose="020F0502020204030204" pitchFamily="34" charset="0"/>
              <a:cs typeface="Calibri" panose="020F0502020204030204" pitchFamily="34" charset="0"/>
            </a:endParaRPr>
          </a:p>
          <a:p>
            <a:endParaRPr lang="fr-FR" dirty="0"/>
          </a:p>
          <a:p>
            <a:endParaRPr lang="fr-FR" dirty="0"/>
          </a:p>
        </p:txBody>
      </p:sp>
      <p:sp>
        <p:nvSpPr>
          <p:cNvPr id="8" name="Espace réservé du texte 1">
            <a:extLst>
              <a:ext uri="{FF2B5EF4-FFF2-40B4-BE49-F238E27FC236}">
                <a16:creationId xmlns:a16="http://schemas.microsoft.com/office/drawing/2014/main" id="{EBA88300-3707-4B43-B4F9-77C5ED93C110}"/>
              </a:ext>
            </a:extLst>
          </p:cNvPr>
          <p:cNvSpPr txBox="1">
            <a:spLocks/>
          </p:cNvSpPr>
          <p:nvPr/>
        </p:nvSpPr>
        <p:spPr>
          <a:xfrm>
            <a:off x="12192000" y="3073267"/>
            <a:ext cx="11922034" cy="10042367"/>
          </a:xfrm>
          <a:prstGeom prst="rect">
            <a:avLst/>
          </a:prstGeom>
          <a:ln w="12700">
            <a:miter lim="400000"/>
          </a:ln>
          <a:extLst>
            <a:ext uri="{C572A759-6A51-4108-AA02-DFA0A04FC94B}">
              <ma14:wrappingTextBoxFlag xmlns="" xmlns:ma14="http://schemas.microsoft.com/office/mac/drawingml/2011/main" val="1"/>
            </a:ext>
          </a:extLst>
        </p:spPr>
        <p:txBody>
          <a:bodyPr spcFirstLastPara="1" wrap="square" lIns="129974" tIns="129974" rIns="129974" bIns="129974" anchor="t" anchorCtr="0">
            <a:normAutofit fontScale="92500" lnSpcReduction="10000"/>
          </a:bodyPr>
          <a:lstStyle>
            <a:lvl1pPr marL="914054" marR="0" lvl="0" indent="-685540" algn="l" defTabSz="825500" rtl="0" latinLnBrk="0">
              <a:lnSpc>
                <a:spcPct val="100000"/>
              </a:lnSpc>
              <a:spcBef>
                <a:spcPts val="0"/>
              </a:spcBef>
              <a:spcAft>
                <a:spcPts val="0"/>
              </a:spcAft>
              <a:buClrTx/>
              <a:buSzPts val="18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1pPr>
            <a:lvl2pPr marL="1828107" marR="0" lvl="1"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2pPr>
            <a:lvl3pPr marL="2742161" marR="0" lvl="2"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3pPr>
            <a:lvl4pPr marL="3656215" marR="0" lvl="3"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4pPr>
            <a:lvl5pPr marL="4570267" marR="0" lvl="4"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5pPr>
            <a:lvl6pPr marL="5484322" marR="0" lvl="5"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6pPr>
            <a:lvl7pPr marL="6398374" marR="0" lvl="6"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7pPr>
            <a:lvl8pPr marL="7312428" marR="0" lvl="7"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8pPr>
            <a:lvl9pPr marL="8226482" marR="0" lvl="8" indent="-634759" algn="l" defTabSz="825500" rtl="0" latinLnBrk="0">
              <a:lnSpc>
                <a:spcPct val="100000"/>
              </a:lnSpc>
              <a:spcBef>
                <a:spcPts val="3201"/>
              </a:spcBef>
              <a:spcAft>
                <a:spcPts val="3201"/>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9pPr>
          </a:lstStyle>
          <a:p>
            <a:r>
              <a:rPr lang="fr-FR" dirty="0">
                <a:solidFill>
                  <a:schemeClr val="tx1"/>
                </a:solidFill>
                <a:latin typeface="Calibri" panose="020F0502020204030204" pitchFamily="34" charset="0"/>
                <a:cs typeface="Calibri" panose="020F0502020204030204" pitchFamily="34" charset="0"/>
              </a:rPr>
              <a:t>Partager avec l’équipe les réalités vécues par les patients comme opportunité d’amélioration des pratiques individuelles et collectives</a:t>
            </a:r>
          </a:p>
          <a:p>
            <a:endParaRPr lang="fr-FR" dirty="0">
              <a:solidFill>
                <a:schemeClr val="tx1"/>
              </a:solidFill>
              <a:latin typeface="Calibri" panose="020F0502020204030204" pitchFamily="34" charset="0"/>
              <a:cs typeface="Calibri" panose="020F0502020204030204" pitchFamily="34" charset="0"/>
            </a:endParaRPr>
          </a:p>
          <a:p>
            <a:r>
              <a:rPr lang="fr-FR" dirty="0">
                <a:solidFill>
                  <a:schemeClr val="tx1"/>
                </a:solidFill>
                <a:latin typeface="Calibri" panose="020F0502020204030204" pitchFamily="34" charset="0"/>
                <a:cs typeface="Calibri" panose="020F0502020204030204" pitchFamily="34" charset="0"/>
              </a:rPr>
              <a:t>Animer ou </a:t>
            </a:r>
            <a:r>
              <a:rPr lang="fr-FR" dirty="0" err="1">
                <a:solidFill>
                  <a:schemeClr val="tx1"/>
                </a:solidFill>
                <a:latin typeface="Calibri" panose="020F0502020204030204" pitchFamily="34" charset="0"/>
                <a:cs typeface="Calibri" panose="020F0502020204030204" pitchFamily="34" charset="0"/>
              </a:rPr>
              <a:t>co</a:t>
            </a:r>
            <a:r>
              <a:rPr lang="fr-FR" dirty="0">
                <a:solidFill>
                  <a:schemeClr val="tx1"/>
                </a:solidFill>
                <a:latin typeface="Calibri" panose="020F0502020204030204" pitchFamily="34" charset="0"/>
                <a:cs typeface="Calibri" panose="020F0502020204030204" pitchFamily="34" charset="0"/>
              </a:rPr>
              <a:t>-animer des activités pour les patients (groupe de parole, accompagnement thérapeutique (préparation à la chimio))</a:t>
            </a:r>
          </a:p>
          <a:p>
            <a:endParaRPr lang="fr-FR" dirty="0">
              <a:solidFill>
                <a:schemeClr val="tx1"/>
              </a:solidFill>
              <a:latin typeface="Calibri" panose="020F0502020204030204" pitchFamily="34" charset="0"/>
              <a:cs typeface="Calibri" panose="020F0502020204030204" pitchFamily="34" charset="0"/>
            </a:endParaRPr>
          </a:p>
          <a:p>
            <a:r>
              <a:rPr lang="fr-FR" dirty="0">
                <a:solidFill>
                  <a:schemeClr val="tx1"/>
                </a:solidFill>
                <a:latin typeface="Calibri" panose="020F0502020204030204" pitchFamily="34" charset="0"/>
                <a:cs typeface="Calibri" panose="020F0502020204030204" pitchFamily="34" charset="0"/>
              </a:rPr>
              <a:t>Faire des visites des lieux </a:t>
            </a:r>
          </a:p>
          <a:p>
            <a:endParaRPr lang="fr-FR" dirty="0">
              <a:solidFill>
                <a:schemeClr val="tx1"/>
              </a:solidFill>
              <a:latin typeface="Calibri" panose="020F0502020204030204" pitchFamily="34" charset="0"/>
              <a:cs typeface="Calibri" panose="020F0502020204030204" pitchFamily="34" charset="0"/>
            </a:endParaRPr>
          </a:p>
          <a:p>
            <a:r>
              <a:rPr lang="fr-FR" dirty="0">
                <a:solidFill>
                  <a:schemeClr val="tx1"/>
                </a:solidFill>
                <a:latin typeface="Calibri" panose="020F0502020204030204" pitchFamily="34" charset="0"/>
                <a:cs typeface="Calibri" panose="020F0502020204030204" pitchFamily="34" charset="0"/>
              </a:rPr>
              <a:t>Participer à l’évaluation des pratiques des professionnels dans le cadre de la formation continue des médecins</a:t>
            </a:r>
          </a:p>
          <a:p>
            <a:endParaRPr lang="fr-FR" dirty="0">
              <a:solidFill>
                <a:schemeClr val="tx1"/>
              </a:solidFill>
              <a:latin typeface="Calibri" panose="020F0502020204030204" pitchFamily="34" charset="0"/>
              <a:cs typeface="Calibri" panose="020F0502020204030204" pitchFamily="34" charset="0"/>
            </a:endParaRPr>
          </a:p>
          <a:p>
            <a:r>
              <a:rPr lang="fr-FR" dirty="0">
                <a:solidFill>
                  <a:schemeClr val="tx1"/>
                </a:solidFill>
                <a:latin typeface="Calibri" panose="020F0502020204030204" pitchFamily="34" charset="0"/>
                <a:cs typeface="Calibri" panose="020F0502020204030204" pitchFamily="34" charset="0"/>
              </a:rPr>
              <a:t>Etc…</a:t>
            </a:r>
          </a:p>
          <a:p>
            <a:pPr hangingPunct="1"/>
            <a:endParaRPr lang="fr-FR" dirty="0"/>
          </a:p>
          <a:p>
            <a:pPr hangingPunct="1"/>
            <a:endParaRPr lang="fr-FR" dirty="0"/>
          </a:p>
        </p:txBody>
      </p:sp>
    </p:spTree>
    <p:extLst>
      <p:ext uri="{BB962C8B-B14F-4D97-AF65-F5344CB8AC3E}">
        <p14:creationId xmlns:p14="http://schemas.microsoft.com/office/powerpoint/2010/main" val="217961464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Rectangle"/>
          <p:cNvSpPr/>
          <p:nvPr/>
        </p:nvSpPr>
        <p:spPr>
          <a:xfrm>
            <a:off x="-18010" y="1416751"/>
            <a:ext cx="24402010" cy="6711250"/>
          </a:xfrm>
          <a:prstGeom prst="rect">
            <a:avLst/>
          </a:prstGeom>
          <a:solidFill>
            <a:srgbClr val="0672B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45" name="Rectangle"/>
          <p:cNvSpPr/>
          <p:nvPr/>
        </p:nvSpPr>
        <p:spPr>
          <a:xfrm>
            <a:off x="7661045" y="6726339"/>
            <a:ext cx="7620000" cy="95640"/>
          </a:xfrm>
          <a:prstGeom prst="rect">
            <a:avLst/>
          </a:prstGeom>
          <a:solidFill>
            <a:srgbClr val="41B78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4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endParaRPr dirty="0"/>
          </a:p>
        </p:txBody>
      </p:sp>
      <p:sp>
        <p:nvSpPr>
          <p:cNvPr id="5" name="Espace réservé de l’image 4">
            <a:extLst>
              <a:ext uri="{FF2B5EF4-FFF2-40B4-BE49-F238E27FC236}">
                <a16:creationId xmlns:a16="http://schemas.microsoft.com/office/drawing/2014/main" id="{98322101-0EB1-5B49-8F06-B3ED129D4C92}"/>
              </a:ext>
            </a:extLst>
          </p:cNvPr>
          <p:cNvSpPr>
            <a:spLocks noGrp="1"/>
          </p:cNvSpPr>
          <p:nvPr>
            <p:ph type="pic" sz="quarter" idx="10"/>
          </p:nvPr>
        </p:nvSpPr>
        <p:spPr/>
      </p:sp>
      <p:sp>
        <p:nvSpPr>
          <p:cNvPr id="20" name="Cum sociis natoque penatibus et magnis dis parturient montes, nascetur ridiculus mus.">
            <a:extLst>
              <a:ext uri="{FF2B5EF4-FFF2-40B4-BE49-F238E27FC236}">
                <a16:creationId xmlns:a16="http://schemas.microsoft.com/office/drawing/2014/main" id="{B9B6FF07-D7F7-7844-AD7F-7897F9CF044B}"/>
              </a:ext>
            </a:extLst>
          </p:cNvPr>
          <p:cNvSpPr txBox="1"/>
          <p:nvPr/>
        </p:nvSpPr>
        <p:spPr>
          <a:xfrm>
            <a:off x="4729785" y="4085788"/>
            <a:ext cx="14133950" cy="110030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110000"/>
              </a:lnSpc>
              <a:defRPr sz="6400" b="0">
                <a:solidFill>
                  <a:srgbClr val="FFFFFF"/>
                </a:solidFill>
                <a:latin typeface="Lato Bold"/>
                <a:ea typeface="Lato Bold"/>
                <a:cs typeface="Lato Bold"/>
                <a:sym typeface="Lato Bold"/>
              </a:defRPr>
            </a:lvl1pPr>
          </a:lstStyle>
          <a:p>
            <a:r>
              <a:rPr lang="fr-CA" dirty="0"/>
              <a:t>AU NIVEAU ORGANISATIONNEL</a:t>
            </a:r>
            <a:endParaRPr lang="fr-FR" sz="4400" dirty="0">
              <a:solidFill>
                <a:schemeClr val="bg1"/>
              </a:solidFill>
              <a:latin typeface="Century Gothic"/>
            </a:endParaRPr>
          </a:p>
        </p:txBody>
      </p:sp>
    </p:spTree>
    <p:extLst>
      <p:ext uri="{BB962C8B-B14F-4D97-AF65-F5344CB8AC3E}">
        <p14:creationId xmlns:p14="http://schemas.microsoft.com/office/powerpoint/2010/main" val="2339716810"/>
      </p:ext>
    </p:extLst>
  </p:cSld>
  <p:clrMapOvr>
    <a:masterClrMapping/>
  </p:clrMapOvr>
  <mc:AlternateContent xmlns:mc="http://schemas.openxmlformats.org/markup-compatibility/2006" xmlns:p14="http://schemas.microsoft.com/office/powerpoint/2010/main">
    <mc:Choice Requires="p14">
      <p:transition spd="slow" p14:dur="2000">
        <p14:prism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5" name="Image 3" descr="arbre_patients_partenaires.eps"/>
          <p:cNvPicPr>
            <a:picLocks noChangeAspect="1"/>
          </p:cNvPicPr>
          <p:nvPr/>
        </p:nvPicPr>
        <p:blipFill>
          <a:blip r:embed="rId3"/>
          <a:srcRect/>
          <a:stretch>
            <a:fillRect/>
          </a:stretch>
        </p:blipFill>
        <p:spPr bwMode="auto">
          <a:xfrm>
            <a:off x="3094170" y="360"/>
            <a:ext cx="18440400" cy="13649654"/>
          </a:xfrm>
          <a:prstGeom prst="rect">
            <a:avLst/>
          </a:prstGeom>
          <a:noFill/>
          <a:ln w="9525">
            <a:noFill/>
            <a:miter lim="800000"/>
            <a:headEnd/>
            <a:tailEnd/>
          </a:ln>
        </p:spPr>
      </p:pic>
      <p:sp>
        <p:nvSpPr>
          <p:cNvPr id="81" name="Rectangle 80"/>
          <p:cNvSpPr/>
          <p:nvPr/>
        </p:nvSpPr>
        <p:spPr bwMode="auto">
          <a:xfrm>
            <a:off x="5158998" y="11874416"/>
            <a:ext cx="6090404" cy="1581280"/>
          </a:xfrm>
          <a:prstGeom prst="rect">
            <a:avLst/>
          </a:prstGeom>
          <a:ln w="47625"/>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prstClr val="white"/>
              </a:solidFill>
              <a:effectLst/>
              <a:uLnTx/>
              <a:uFillTx/>
              <a:latin typeface="Calibri"/>
              <a:ea typeface="+mn-ea"/>
              <a:cs typeface="+mn-cs"/>
              <a:sym typeface="Helvetica Neue"/>
            </a:endParaRPr>
          </a:p>
        </p:txBody>
      </p:sp>
      <p:sp>
        <p:nvSpPr>
          <p:cNvPr id="16421" name="ZoneTexte 81"/>
          <p:cNvSpPr txBox="1">
            <a:spLocks noChangeArrowheads="1"/>
          </p:cNvSpPr>
          <p:nvPr/>
        </p:nvSpPr>
        <p:spPr bwMode="auto">
          <a:xfrm>
            <a:off x="5728507" y="12018726"/>
            <a:ext cx="4951390" cy="1200329"/>
          </a:xfrm>
          <a:prstGeom prst="rect">
            <a:avLst/>
          </a:prstGeom>
          <a:noFill/>
          <a:ln w="9525">
            <a:noFill/>
            <a:miter lim="800000"/>
            <a:headEnd/>
            <a:tailEnd/>
          </a:ln>
        </p:spPr>
        <p:txBody>
          <a:bodyPr wrap="square">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000000"/>
                </a:solidFill>
                <a:effectLst/>
                <a:uLnTx/>
                <a:uFillTx/>
                <a:latin typeface="Calibri"/>
                <a:ea typeface="Helvetica Neue"/>
                <a:cs typeface="Helvetica Neue"/>
                <a:sym typeface="Helvetica Neue"/>
              </a:rPr>
              <a:t>POPULATION</a:t>
            </a:r>
            <a:br>
              <a:rPr kumimoji="0" lang="fr-FR" sz="3600" b="1" i="0" u="none" strike="noStrike" kern="1200" cap="none" spc="0" normalizeH="0" baseline="0" noProof="0" dirty="0">
                <a:ln>
                  <a:noFill/>
                </a:ln>
                <a:solidFill>
                  <a:srgbClr val="000000"/>
                </a:solidFill>
                <a:effectLst/>
                <a:uLnTx/>
                <a:uFillTx/>
                <a:latin typeface="Calibri"/>
                <a:ea typeface="Helvetica Neue"/>
                <a:cs typeface="Helvetica Neue"/>
                <a:sym typeface="Helvetica Neue"/>
              </a:rPr>
            </a:br>
            <a:r>
              <a:rPr kumimoji="0" lang="fr-FR" sz="3600" b="1" i="0" u="none" strike="noStrike" kern="1200" cap="none" spc="0" normalizeH="0" baseline="0" noProof="0" dirty="0">
                <a:ln>
                  <a:noFill/>
                </a:ln>
                <a:solidFill>
                  <a:srgbClr val="000000"/>
                </a:solidFill>
                <a:effectLst/>
                <a:uLnTx/>
                <a:uFillTx/>
                <a:latin typeface="Calibri"/>
                <a:ea typeface="Helvetica Neue"/>
                <a:cs typeface="Helvetica Neue"/>
                <a:sym typeface="Helvetica Neue"/>
              </a:rPr>
              <a:t>PATIENTS PARTENAIRES</a:t>
            </a:r>
          </a:p>
        </p:txBody>
      </p:sp>
      <p:sp>
        <p:nvSpPr>
          <p:cNvPr id="16399" name="ZoneTexte 89"/>
          <p:cNvSpPr txBox="1">
            <a:spLocks noChangeArrowheads="1"/>
          </p:cNvSpPr>
          <p:nvPr/>
        </p:nvSpPr>
        <p:spPr bwMode="auto">
          <a:xfrm>
            <a:off x="446567" y="42321"/>
            <a:ext cx="19457582" cy="1077218"/>
          </a:xfrm>
          <a:prstGeom prst="rect">
            <a:avLst/>
          </a:prstGeom>
          <a:noFill/>
          <a:ln w="9525">
            <a:noFill/>
            <a:miter lim="800000"/>
            <a:headEnd/>
            <a:tailEnd/>
          </a:ln>
        </p:spPr>
        <p:txBody>
          <a:bodyPr wrap="squar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400" b="1" i="0" u="none" strike="noStrike" kern="1200" cap="none" spc="0" normalizeH="0" baseline="0" noProof="0" dirty="0">
                <a:ln>
                  <a:noFill/>
                </a:ln>
                <a:solidFill>
                  <a:prstClr val="black"/>
                </a:solidFill>
                <a:effectLst/>
                <a:uLnTx/>
                <a:uFillTx/>
                <a:latin typeface="Candara"/>
                <a:ea typeface="Helvetica Neue"/>
                <a:cs typeface="Candara"/>
                <a:sym typeface="Helvetica Neue"/>
              </a:rPr>
              <a:t>Mobilisation de l’expérience des patients </a:t>
            </a:r>
            <a:r>
              <a:rPr kumimoji="0" lang="fr-FR" sz="5600" b="0" i="1" u="none" strike="noStrike" kern="1200" cap="none" spc="0" normalizeH="0" baseline="0" noProof="0" dirty="0">
                <a:ln>
                  <a:noFill/>
                </a:ln>
                <a:solidFill>
                  <a:prstClr val="black"/>
                </a:solidFill>
                <a:effectLst/>
                <a:uLnTx/>
                <a:uFillTx/>
                <a:latin typeface="Candara"/>
                <a:ea typeface="Helvetica Neue"/>
                <a:cs typeface="Candara"/>
                <a:sym typeface="Helvetica Neue"/>
              </a:rPr>
              <a:t>Nomenclature</a:t>
            </a:r>
          </a:p>
        </p:txBody>
      </p:sp>
      <p:pic>
        <p:nvPicPr>
          <p:cNvPr id="43" name="Image 42" descr="FacMed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5863" y="12637263"/>
            <a:ext cx="2268646" cy="980342"/>
          </a:xfrm>
          <a:prstGeom prst="rect">
            <a:avLst/>
          </a:prstGeom>
        </p:spPr>
      </p:pic>
      <p:grpSp>
        <p:nvGrpSpPr>
          <p:cNvPr id="14" name="Grouper 13"/>
          <p:cNvGrpSpPr/>
          <p:nvPr/>
        </p:nvGrpSpPr>
        <p:grpSpPr>
          <a:xfrm>
            <a:off x="3509843" y="1944703"/>
            <a:ext cx="8129614" cy="5737466"/>
            <a:chOff x="797266" y="1198968"/>
            <a:chExt cx="4064807" cy="2868733"/>
          </a:xfrm>
        </p:grpSpPr>
        <p:sp>
          <p:nvSpPr>
            <p:cNvPr id="9" name="Ellipse 8"/>
            <p:cNvSpPr/>
            <p:nvPr/>
          </p:nvSpPr>
          <p:spPr>
            <a:xfrm>
              <a:off x="1793961" y="1198968"/>
              <a:ext cx="2828597" cy="2868733"/>
            </a:xfrm>
            <a:prstGeom prst="ellipse">
              <a:avLst/>
            </a:prstGeom>
            <a:solidFill>
              <a:schemeClr val="accent1">
                <a:lumMod val="20000"/>
                <a:lumOff val="80000"/>
                <a:alpha val="48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a:ln>
                  <a:noFill/>
                </a:ln>
                <a:solidFill>
                  <a:prstClr val="black"/>
                </a:solidFill>
                <a:effectLst/>
                <a:uLnTx/>
                <a:uFillTx/>
                <a:latin typeface="Calibri"/>
                <a:ea typeface="+mn-ea"/>
                <a:cs typeface="+mn-cs"/>
                <a:sym typeface="Helvetica Neue"/>
              </a:endParaRPr>
            </a:p>
          </p:txBody>
        </p:sp>
        <p:sp>
          <p:nvSpPr>
            <p:cNvPr id="46" name="Rectangle 45"/>
            <p:cNvSpPr/>
            <p:nvPr/>
          </p:nvSpPr>
          <p:spPr bwMode="auto">
            <a:xfrm>
              <a:off x="986479" y="2475984"/>
              <a:ext cx="1630362" cy="404813"/>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prstClr val="black"/>
                </a:solidFill>
                <a:effectLst/>
                <a:uLnTx/>
                <a:uFillTx/>
                <a:latin typeface="Verdana"/>
                <a:ea typeface="+mn-ea"/>
                <a:cs typeface="Verdana"/>
                <a:sym typeface="Helvetica Neue"/>
              </a:endParaRPr>
            </a:p>
          </p:txBody>
        </p:sp>
        <p:sp>
          <p:nvSpPr>
            <p:cNvPr id="16407" name="ZoneTexte 70"/>
            <p:cNvSpPr txBox="1">
              <a:spLocks noChangeArrowheads="1"/>
            </p:cNvSpPr>
            <p:nvPr/>
          </p:nvSpPr>
          <p:spPr bwMode="auto">
            <a:xfrm>
              <a:off x="797266" y="2453174"/>
              <a:ext cx="2008788" cy="477054"/>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chemeClr val="tx1"/>
                  </a:solidFill>
                  <a:effectLst/>
                  <a:uLnTx/>
                  <a:uFillTx/>
                  <a:latin typeface="Verdana" pitchFamily="-108" charset="0"/>
                  <a:ea typeface="Verdana" pitchFamily="-108" charset="0"/>
                  <a:cs typeface="Verdana" pitchFamily="-108" charset="0"/>
                  <a:sym typeface="Helvetica Neue"/>
                </a:rPr>
                <a:t>ORGANISATION DES SOINS</a:t>
              </a:r>
            </a:p>
          </p:txBody>
        </p:sp>
        <p:sp>
          <p:nvSpPr>
            <p:cNvPr id="48" name="Rectangle 47"/>
            <p:cNvSpPr/>
            <p:nvPr/>
          </p:nvSpPr>
          <p:spPr bwMode="auto">
            <a:xfrm>
              <a:off x="1108690" y="3278269"/>
              <a:ext cx="1630362" cy="404812"/>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prstClr val="black"/>
                </a:solidFill>
                <a:effectLst/>
                <a:uLnTx/>
                <a:uFillTx/>
                <a:latin typeface="Verdana"/>
                <a:ea typeface="+mn-ea"/>
                <a:cs typeface="Verdana"/>
                <a:sym typeface="Helvetica Neue"/>
              </a:endParaRPr>
            </a:p>
          </p:txBody>
        </p:sp>
        <p:sp>
          <p:nvSpPr>
            <p:cNvPr id="16409" name="ZoneTexte 52"/>
            <p:cNvSpPr txBox="1">
              <a:spLocks noChangeArrowheads="1"/>
            </p:cNvSpPr>
            <p:nvPr/>
          </p:nvSpPr>
          <p:spPr bwMode="auto">
            <a:xfrm>
              <a:off x="1256728" y="3327547"/>
              <a:ext cx="1105431" cy="26161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Verdana" pitchFamily="-108" charset="0"/>
                  <a:ea typeface="Verdana" pitchFamily="-108" charset="0"/>
                  <a:cs typeface="Verdana" pitchFamily="-108" charset="0"/>
                  <a:sym typeface="Helvetica Neue"/>
                </a:rPr>
                <a:t>CLINIQUE</a:t>
              </a:r>
            </a:p>
          </p:txBody>
        </p:sp>
        <p:sp>
          <p:nvSpPr>
            <p:cNvPr id="63" name="Rectangle 62"/>
            <p:cNvSpPr/>
            <p:nvPr/>
          </p:nvSpPr>
          <p:spPr bwMode="auto">
            <a:xfrm>
              <a:off x="1278212" y="1722049"/>
              <a:ext cx="1630363" cy="404812"/>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prstClr val="black"/>
                </a:solidFill>
                <a:effectLst/>
                <a:uLnTx/>
                <a:uFillTx/>
                <a:latin typeface="Verdana"/>
                <a:ea typeface="+mn-ea"/>
                <a:cs typeface="Verdana"/>
                <a:sym typeface="Helvetica Neue"/>
              </a:endParaRPr>
            </a:p>
          </p:txBody>
        </p:sp>
        <p:sp>
          <p:nvSpPr>
            <p:cNvPr id="16417" name="ZoneTexte 29"/>
            <p:cNvSpPr txBox="1">
              <a:spLocks noChangeArrowheads="1"/>
            </p:cNvSpPr>
            <p:nvPr/>
          </p:nvSpPr>
          <p:spPr bwMode="auto">
            <a:xfrm>
              <a:off x="1276984" y="1770565"/>
              <a:ext cx="1632819" cy="26161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Verdana" pitchFamily="-108" charset="0"/>
                  <a:ea typeface="Verdana" pitchFamily="-108" charset="0"/>
                  <a:cs typeface="Verdana" pitchFamily="-108" charset="0"/>
                  <a:sym typeface="Helvetica Neue"/>
                </a:rPr>
                <a:t>GOUVERNANCE</a:t>
              </a:r>
            </a:p>
          </p:txBody>
        </p:sp>
        <p:sp>
          <p:nvSpPr>
            <p:cNvPr id="57" name="ZoneTexte 56"/>
            <p:cNvSpPr txBox="1"/>
            <p:nvPr/>
          </p:nvSpPr>
          <p:spPr bwMode="auto">
            <a:xfrm>
              <a:off x="2849123" y="2332383"/>
              <a:ext cx="2012950" cy="692498"/>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Verdana"/>
                  <a:ea typeface="+mn-ea"/>
                  <a:cs typeface="Verdana"/>
                  <a:sym typeface="Helvetica Neue"/>
                </a:rPr>
                <a:t>PATIENTS RESSOURCES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0" normalizeH="0" baseline="0" noProof="0" dirty="0">
                  <a:ln>
                    <a:noFill/>
                  </a:ln>
                  <a:solidFill>
                    <a:prstClr val="white"/>
                  </a:solidFill>
                  <a:effectLst/>
                  <a:uLnTx/>
                  <a:uFillTx/>
                  <a:latin typeface="Verdana"/>
                  <a:ea typeface="+mn-ea"/>
                  <a:cs typeface="Verdana"/>
                  <a:sym typeface="Helvetica Neue"/>
                </a:rPr>
                <a:t>- Soins</a:t>
              </a:r>
            </a:p>
          </p:txBody>
        </p:sp>
      </p:grpSp>
      <p:sp>
        <p:nvSpPr>
          <p:cNvPr id="56" name="ZoneTexte 55"/>
          <p:cNvSpPr txBox="1"/>
          <p:nvPr/>
        </p:nvSpPr>
        <p:spPr bwMode="auto">
          <a:xfrm>
            <a:off x="10650036" y="6792347"/>
            <a:ext cx="4025900" cy="523220"/>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Verdana"/>
                <a:ea typeface="+mn-ea"/>
                <a:cs typeface="Verdana"/>
                <a:sym typeface="Helvetica Neue"/>
              </a:rPr>
              <a:t>PATIENTS COACHS</a:t>
            </a:r>
          </a:p>
        </p:txBody>
      </p:sp>
      <p:sp>
        <p:nvSpPr>
          <p:cNvPr id="3" name="ZoneTexte 2"/>
          <p:cNvSpPr txBox="1"/>
          <p:nvPr/>
        </p:nvSpPr>
        <p:spPr>
          <a:xfrm>
            <a:off x="6241175" y="2968103"/>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black"/>
              </a:solidFill>
              <a:effectLst/>
              <a:uLnTx/>
              <a:uFillTx/>
              <a:latin typeface="Calibri"/>
              <a:ea typeface="Helvetica Neue"/>
              <a:cs typeface="Helvetica Neue"/>
              <a:sym typeface="Helvetica Neue"/>
            </a:endParaRPr>
          </a:p>
        </p:txBody>
      </p:sp>
      <p:pic>
        <p:nvPicPr>
          <p:cNvPr id="58" name="Image 57" descr="logoCCsa_footerlight.png"/>
          <p:cNvPicPr>
            <a:picLocks noChangeAspect="1"/>
          </p:cNvPicPr>
          <p:nvPr/>
        </p:nvPicPr>
        <p:blipFill rotWithShape="1">
          <a:blip r:embed="rId5">
            <a:extLst>
              <a:ext uri="{28A0092B-C50C-407E-A947-70E740481C1C}">
                <a14:useLocalDpi xmlns:a14="http://schemas.microsoft.com/office/drawing/2010/main" val="0"/>
              </a:ext>
            </a:extLst>
          </a:blip>
          <a:srcRect t="7684"/>
          <a:stretch/>
        </p:blipFill>
        <p:spPr>
          <a:xfrm rot="5400000">
            <a:off x="19995920" y="12375920"/>
            <a:ext cx="2222500" cy="457660"/>
          </a:xfrm>
          <a:prstGeom prst="rect">
            <a:avLst/>
          </a:prstGeom>
          <a:solidFill>
            <a:schemeClr val="bg1"/>
          </a:solidFill>
        </p:spPr>
      </p:pic>
      <p:sp>
        <p:nvSpPr>
          <p:cNvPr id="60" name="ZoneTexte 59"/>
          <p:cNvSpPr txBox="1"/>
          <p:nvPr/>
        </p:nvSpPr>
        <p:spPr>
          <a:xfrm rot="5400000">
            <a:off x="2272951" y="12098802"/>
            <a:ext cx="207332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1" u="none" strike="noStrike" kern="1200" cap="none" spc="0" normalizeH="0" baseline="0" noProof="0" dirty="0">
                <a:ln>
                  <a:noFill/>
                </a:ln>
                <a:solidFill>
                  <a:prstClr val="black"/>
                </a:solidFill>
                <a:effectLst/>
                <a:uLnTx/>
                <a:uFillTx/>
                <a:latin typeface="Calibri"/>
                <a:ea typeface="Helvetica Neue"/>
                <a:cs typeface="Helvetica Neue"/>
                <a:sym typeface="Helvetica Neue"/>
              </a:rPr>
              <a:t>© DCPP 2014</a:t>
            </a:r>
          </a:p>
        </p:txBody>
      </p:sp>
      <p:sp>
        <p:nvSpPr>
          <p:cNvPr id="36" name="Rectangle 35">
            <a:extLst>
              <a:ext uri="{FF2B5EF4-FFF2-40B4-BE49-F238E27FC236}">
                <a16:creationId xmlns:a16="http://schemas.microsoft.com/office/drawing/2014/main" id="{B109A686-86A5-D54C-8358-15D15F96718A}"/>
              </a:ext>
            </a:extLst>
          </p:cNvPr>
          <p:cNvSpPr/>
          <p:nvPr/>
        </p:nvSpPr>
        <p:spPr bwMode="auto">
          <a:xfrm>
            <a:off x="2687783" y="1738653"/>
            <a:ext cx="7962254" cy="809624"/>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Verdana"/>
                <a:ea typeface="+mn-ea"/>
                <a:cs typeface="Verdana"/>
                <a:sym typeface="Helvetica Neue"/>
              </a:rPr>
              <a:t>EVALUATION DES TECHNOLOGIES ET DES MODALITÉS D’INTERVENTION</a:t>
            </a:r>
          </a:p>
        </p:txBody>
      </p:sp>
      <p:sp>
        <p:nvSpPr>
          <p:cNvPr id="37" name="Rectangle 36">
            <a:extLst>
              <a:ext uri="{FF2B5EF4-FFF2-40B4-BE49-F238E27FC236}">
                <a16:creationId xmlns:a16="http://schemas.microsoft.com/office/drawing/2014/main" id="{90C18F90-0B67-8542-96ED-3AEC6678ED18}"/>
              </a:ext>
            </a:extLst>
          </p:cNvPr>
          <p:cNvSpPr/>
          <p:nvPr/>
        </p:nvSpPr>
        <p:spPr bwMode="auto">
          <a:xfrm>
            <a:off x="8882355" y="2924942"/>
            <a:ext cx="3745056" cy="809624"/>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Verdana"/>
                <a:ea typeface="+mn-ea"/>
                <a:cs typeface="Verdana"/>
                <a:sym typeface="Helvetica Neue"/>
              </a:rPr>
              <a:t>CERTIFICATION</a:t>
            </a:r>
          </a:p>
        </p:txBody>
      </p:sp>
      <p:sp>
        <p:nvSpPr>
          <p:cNvPr id="4" name="ZoneTexte 3">
            <a:extLst>
              <a:ext uri="{FF2B5EF4-FFF2-40B4-BE49-F238E27FC236}">
                <a16:creationId xmlns:a16="http://schemas.microsoft.com/office/drawing/2014/main" id="{4F07447E-2A97-0E4F-95AA-E1F40D5A971A}"/>
              </a:ext>
            </a:extLst>
          </p:cNvPr>
          <p:cNvSpPr txBox="1"/>
          <p:nvPr/>
        </p:nvSpPr>
        <p:spPr>
          <a:xfrm>
            <a:off x="0" y="11277582"/>
            <a:ext cx="1209368" cy="3028353"/>
          </a:xfrm>
          <a:prstGeom prst="rect">
            <a:avLst/>
          </a:prstGeom>
          <a:solidFill>
            <a:schemeClr val="bg1"/>
          </a:solidFill>
        </p:spPr>
        <p:txBody>
          <a:bodyPr wrap="square" rtlCol="0">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39" name="ZoneTexte 38">
            <a:extLst>
              <a:ext uri="{FF2B5EF4-FFF2-40B4-BE49-F238E27FC236}">
                <a16:creationId xmlns:a16="http://schemas.microsoft.com/office/drawing/2014/main" id="{59FCD1BA-B955-9445-8B8F-193E928DCA0A}"/>
              </a:ext>
            </a:extLst>
          </p:cNvPr>
          <p:cNvSpPr txBox="1"/>
          <p:nvPr/>
        </p:nvSpPr>
        <p:spPr>
          <a:xfrm>
            <a:off x="23419372" y="10906411"/>
            <a:ext cx="1209368" cy="3028353"/>
          </a:xfrm>
          <a:prstGeom prst="rect">
            <a:avLst/>
          </a:prstGeom>
          <a:solidFill>
            <a:schemeClr val="bg1"/>
          </a:solidFill>
        </p:spPr>
        <p:txBody>
          <a:bodyPr wrap="square" rtlCol="0">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Tree>
    <p:extLst>
      <p:ext uri="{BB962C8B-B14F-4D97-AF65-F5344CB8AC3E}">
        <p14:creationId xmlns:p14="http://schemas.microsoft.com/office/powerpoint/2010/main" val="3899064361"/>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CE46FE5-0285-DB47-869A-AE8895C412EB}"/>
              </a:ext>
            </a:extLst>
          </p:cNvPr>
          <p:cNvSpPr/>
          <p:nvPr/>
        </p:nvSpPr>
        <p:spPr>
          <a:xfrm>
            <a:off x="1" y="0"/>
            <a:ext cx="24402010" cy="2560320"/>
          </a:xfrm>
          <a:prstGeom prst="rect">
            <a:avLst/>
          </a:prstGeom>
          <a:solidFill>
            <a:srgbClr val="0672B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b="0">
              <a:solidFill>
                <a:srgbClr val="FFFFFF"/>
              </a:solidFill>
              <a:latin typeface="Helvetica Neue Medium"/>
              <a:ea typeface="Helvetica Neue Medium"/>
              <a:cs typeface="Helvetica Neue Medium"/>
              <a:sym typeface="Helvetica Neue Medium"/>
            </a:endParaRPr>
          </a:p>
        </p:txBody>
      </p:sp>
      <p:sp>
        <p:nvSpPr>
          <p:cNvPr id="11" name="Freeform 111">
            <a:extLst>
              <a:ext uri="{FF2B5EF4-FFF2-40B4-BE49-F238E27FC236}">
                <a16:creationId xmlns:a16="http://schemas.microsoft.com/office/drawing/2014/main" id="{B4F90214-FD7D-CC40-B12A-C053F9EB81B6}"/>
              </a:ext>
            </a:extLst>
          </p:cNvPr>
          <p:cNvSpPr>
            <a:spLocks noChangeArrowheads="1"/>
          </p:cNvSpPr>
          <p:nvPr/>
        </p:nvSpPr>
        <p:spPr bwMode="auto">
          <a:xfrm>
            <a:off x="1370911" y="573369"/>
            <a:ext cx="1415846" cy="1415846"/>
          </a:xfrm>
          <a:custGeom>
            <a:avLst/>
            <a:gdLst>
              <a:gd name="T0" fmla="*/ 2147483646 w 602"/>
              <a:gd name="T1" fmla="*/ 2147483646 h 602"/>
              <a:gd name="T2" fmla="*/ 2147483646 w 602"/>
              <a:gd name="T3" fmla="*/ 2147483646 h 602"/>
              <a:gd name="T4" fmla="*/ 2147483646 w 602"/>
              <a:gd name="T5" fmla="*/ 2147483646 h 602"/>
              <a:gd name="T6" fmla="*/ 2147483646 w 602"/>
              <a:gd name="T7" fmla="*/ 2147483646 h 602"/>
              <a:gd name="T8" fmla="*/ 2147483646 w 602"/>
              <a:gd name="T9" fmla="*/ 2147483646 h 602"/>
              <a:gd name="T10" fmla="*/ 2147483646 w 602"/>
              <a:gd name="T11" fmla="*/ 2147483646 h 602"/>
              <a:gd name="T12" fmla="*/ 2147483646 w 602"/>
              <a:gd name="T13" fmla="*/ 2147483646 h 602"/>
              <a:gd name="T14" fmla="*/ 2147483646 w 602"/>
              <a:gd name="T15" fmla="*/ 2147483646 h 602"/>
              <a:gd name="T16" fmla="*/ 0 w 602"/>
              <a:gd name="T17" fmla="*/ 2147483646 h 602"/>
              <a:gd name="T18" fmla="*/ 2147483646 w 602"/>
              <a:gd name="T19" fmla="*/ 0 h 602"/>
              <a:gd name="T20" fmla="*/ 2147483646 w 602"/>
              <a:gd name="T21" fmla="*/ 2147483646 h 602"/>
              <a:gd name="T22" fmla="*/ 2147483646 w 602"/>
              <a:gd name="T23" fmla="*/ 2147483646 h 602"/>
              <a:gd name="T24" fmla="*/ 2147483646 w 602"/>
              <a:gd name="T25" fmla="*/ 2147483646 h 602"/>
              <a:gd name="T26" fmla="*/ 2147483646 w 602"/>
              <a:gd name="T27" fmla="*/ 2147483646 h 602"/>
              <a:gd name="T28" fmla="*/ 2147483646 w 602"/>
              <a:gd name="T29" fmla="*/ 2147483646 h 602"/>
              <a:gd name="T30" fmla="*/ 2147483646 w 602"/>
              <a:gd name="T31" fmla="*/ 2147483646 h 602"/>
              <a:gd name="T32" fmla="*/ 2147483646 w 602"/>
              <a:gd name="T33" fmla="*/ 2147483646 h 602"/>
              <a:gd name="T34" fmla="*/ 2147483646 w 602"/>
              <a:gd name="T35" fmla="*/ 2147483646 h 602"/>
              <a:gd name="T36" fmla="*/ 2147483646 w 602"/>
              <a:gd name="T37" fmla="*/ 2147483646 h 6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2" h="602">
                <a:moveTo>
                  <a:pt x="586" y="502"/>
                </a:moveTo>
                <a:lnTo>
                  <a:pt x="586" y="502"/>
                </a:lnTo>
                <a:cubicBezTo>
                  <a:pt x="594" y="516"/>
                  <a:pt x="601" y="530"/>
                  <a:pt x="601" y="544"/>
                </a:cubicBezTo>
                <a:cubicBezTo>
                  <a:pt x="601" y="573"/>
                  <a:pt x="579" y="601"/>
                  <a:pt x="544" y="601"/>
                </a:cubicBezTo>
                <a:cubicBezTo>
                  <a:pt x="530" y="601"/>
                  <a:pt x="516" y="594"/>
                  <a:pt x="509" y="587"/>
                </a:cubicBezTo>
                <a:cubicBezTo>
                  <a:pt x="339" y="417"/>
                  <a:pt x="339" y="417"/>
                  <a:pt x="339" y="417"/>
                </a:cubicBezTo>
                <a:cubicBezTo>
                  <a:pt x="304" y="438"/>
                  <a:pt x="269" y="453"/>
                  <a:pt x="226" y="453"/>
                </a:cubicBezTo>
                <a:cubicBezTo>
                  <a:pt x="99" y="453"/>
                  <a:pt x="0" y="347"/>
                  <a:pt x="0" y="226"/>
                </a:cubicBezTo>
                <a:cubicBezTo>
                  <a:pt x="0" y="99"/>
                  <a:pt x="99" y="0"/>
                  <a:pt x="226" y="0"/>
                </a:cubicBezTo>
                <a:cubicBezTo>
                  <a:pt x="353" y="0"/>
                  <a:pt x="452" y="99"/>
                  <a:pt x="452" y="226"/>
                </a:cubicBezTo>
                <a:cubicBezTo>
                  <a:pt x="452" y="269"/>
                  <a:pt x="438" y="304"/>
                  <a:pt x="424" y="340"/>
                </a:cubicBezTo>
                <a:cubicBezTo>
                  <a:pt x="586" y="502"/>
                  <a:pt x="586" y="502"/>
                  <a:pt x="586" y="502"/>
                </a:cubicBezTo>
                <a:close/>
                <a:moveTo>
                  <a:pt x="226" y="57"/>
                </a:moveTo>
                <a:lnTo>
                  <a:pt x="226" y="57"/>
                </a:lnTo>
                <a:cubicBezTo>
                  <a:pt x="134" y="57"/>
                  <a:pt x="56" y="127"/>
                  <a:pt x="56" y="226"/>
                </a:cubicBezTo>
                <a:cubicBezTo>
                  <a:pt x="56" y="318"/>
                  <a:pt x="134" y="396"/>
                  <a:pt x="226" y="396"/>
                </a:cubicBezTo>
                <a:cubicBezTo>
                  <a:pt x="318" y="396"/>
                  <a:pt x="396" y="318"/>
                  <a:pt x="396" y="226"/>
                </a:cubicBezTo>
                <a:cubicBezTo>
                  <a:pt x="396" y="127"/>
                  <a:pt x="318" y="57"/>
                  <a:pt x="226" y="57"/>
                </a:cubicBezTo>
                <a:close/>
              </a:path>
            </a:pathLst>
          </a:custGeom>
          <a:solidFill>
            <a:schemeClr val="bg1"/>
          </a:solidFill>
          <a:ln>
            <a:noFill/>
          </a:ln>
        </p:spPr>
        <p:txBody>
          <a:bodyPr wrap="none" anchor="ctr"/>
          <a:lstStyle/>
          <a:p>
            <a:pPr algn="l" defTabSz="2438340" fontAlgn="base" hangingPunct="1">
              <a:spcBef>
                <a:spcPct val="0"/>
              </a:spcBef>
              <a:spcAft>
                <a:spcPct val="0"/>
              </a:spcAft>
            </a:pPr>
            <a:endParaRPr lang="fr-FR" sz="2400" b="0" kern="1200">
              <a:solidFill>
                <a:srgbClr val="004071"/>
              </a:solidFill>
              <a:latin typeface="Arial" charset="0"/>
              <a:ea typeface="ＭＳ Ｐゴシック" charset="0"/>
              <a:cs typeface="+mn-cs"/>
            </a:endParaRPr>
          </a:p>
        </p:txBody>
      </p:sp>
      <p:sp>
        <p:nvSpPr>
          <p:cNvPr id="4" name="Titre 3">
            <a:extLst>
              <a:ext uri="{FF2B5EF4-FFF2-40B4-BE49-F238E27FC236}">
                <a16:creationId xmlns:a16="http://schemas.microsoft.com/office/drawing/2014/main" id="{07BAB004-8F67-9149-A453-C7098C5FA1E0}"/>
              </a:ext>
            </a:extLst>
          </p:cNvPr>
          <p:cNvSpPr>
            <a:spLocks noGrp="1"/>
          </p:cNvSpPr>
          <p:nvPr>
            <p:ph type="title"/>
          </p:nvPr>
        </p:nvSpPr>
        <p:spPr>
          <a:xfrm>
            <a:off x="0" y="546657"/>
            <a:ext cx="22721601" cy="1527200"/>
          </a:xfrm>
        </p:spPr>
        <p:txBody>
          <a:bodyPr>
            <a:noAutofit/>
          </a:bodyPr>
          <a:lstStyle/>
          <a:p>
            <a:r>
              <a:rPr lang="fr-FR" sz="7200" b="1" dirty="0">
                <a:solidFill>
                  <a:schemeClr val="bg1"/>
                </a:solidFill>
                <a:latin typeface="Helvetica" pitchFamily="2" charset="0"/>
              </a:rPr>
              <a:t>Comité d’amélioration continue</a:t>
            </a:r>
            <a:endParaRPr lang="fr-FR" sz="7200" b="1" dirty="0">
              <a:solidFill>
                <a:schemeClr val="bg1"/>
              </a:solidFill>
            </a:endParaRPr>
          </a:p>
        </p:txBody>
      </p:sp>
      <p:sp>
        <p:nvSpPr>
          <p:cNvPr id="19" name="Espace réservé du texte 18">
            <a:extLst>
              <a:ext uri="{FF2B5EF4-FFF2-40B4-BE49-F238E27FC236}">
                <a16:creationId xmlns:a16="http://schemas.microsoft.com/office/drawing/2014/main" id="{9B1DF5A0-8019-3F41-A43E-0CFD8CCB020B}"/>
              </a:ext>
            </a:extLst>
          </p:cNvPr>
          <p:cNvSpPr>
            <a:spLocks noGrp="1"/>
          </p:cNvSpPr>
          <p:nvPr>
            <p:ph type="body" idx="1"/>
          </p:nvPr>
        </p:nvSpPr>
        <p:spPr>
          <a:xfrm>
            <a:off x="892163" y="2951348"/>
            <a:ext cx="22721601" cy="9110400"/>
          </a:xfrm>
        </p:spPr>
        <p:txBody>
          <a:bodyPr/>
          <a:lstStyle/>
          <a:p>
            <a:pPr marL="228514" indent="0">
              <a:buNone/>
            </a:pPr>
            <a:r>
              <a:rPr lang="fr-FR" sz="6000" u="sng" dirty="0">
                <a:latin typeface="Calibri" panose="020F0502020204030204" pitchFamily="34" charset="0"/>
                <a:cs typeface="Calibri" panose="020F0502020204030204" pitchFamily="34" charset="0"/>
              </a:rPr>
              <a:t>Objectif</a:t>
            </a:r>
            <a:r>
              <a:rPr lang="fr-FR" sz="6000" dirty="0">
                <a:latin typeface="Calibri" panose="020F0502020204030204" pitchFamily="34" charset="0"/>
                <a:cs typeface="Calibri" panose="020F0502020204030204" pitchFamily="34" charset="0"/>
              </a:rPr>
              <a:t> : </a:t>
            </a:r>
          </a:p>
          <a:p>
            <a:pPr marL="228514" indent="0">
              <a:buNone/>
            </a:pPr>
            <a:endParaRPr lang="fr-FR" sz="6000" dirty="0">
              <a:latin typeface="Calibri" panose="020F0502020204030204" pitchFamily="34" charset="0"/>
              <a:ea typeface="ＭＳ Ｐゴシック" charset="0"/>
              <a:cs typeface="Calibri" panose="020F0502020204030204" pitchFamily="34" charset="0"/>
            </a:endParaRPr>
          </a:p>
          <a:p>
            <a:pPr marL="228514" indent="0">
              <a:buNone/>
            </a:pPr>
            <a:r>
              <a:rPr lang="fr-FR" sz="5400" b="1" dirty="0">
                <a:latin typeface="Calibri" panose="020F0502020204030204" pitchFamily="34" charset="0"/>
                <a:ea typeface="ＭＳ Ｐゴシック" charset="0"/>
                <a:cs typeface="Calibri" panose="020F0502020204030204" pitchFamily="34" charset="0"/>
              </a:rPr>
              <a:t>Déployer une culture de partenariat  </a:t>
            </a:r>
            <a:r>
              <a:rPr lang="fr-FR" altLang="ja-JP" sz="5400" b="1" dirty="0">
                <a:latin typeface="Calibri" panose="020F0502020204030204" pitchFamily="34" charset="0"/>
                <a:ea typeface="ＭＳ Ｐゴシック" charset="0"/>
                <a:cs typeface="Calibri" panose="020F0502020204030204" pitchFamily="34" charset="0"/>
              </a:rPr>
              <a:t>qui permet l’amélioration de la qualité des soins et des services :</a:t>
            </a:r>
            <a:endParaRPr lang="fr-FR" sz="5400" b="1" dirty="0">
              <a:latin typeface="Calibri" panose="020F0502020204030204" pitchFamily="34" charset="0"/>
              <a:cs typeface="Calibri" panose="020F0502020204030204" pitchFamily="34" charset="0"/>
            </a:endParaRPr>
          </a:p>
          <a:p>
            <a:pPr marL="942975" lvl="3" indent="-257175">
              <a:spcBef>
                <a:spcPts val="56"/>
              </a:spcBef>
              <a:spcAft>
                <a:spcPts val="450"/>
              </a:spcAft>
              <a:buClr>
                <a:schemeClr val="tx2"/>
              </a:buClr>
              <a:buFont typeface="Wingdings" charset="0"/>
              <a:buChar char="§"/>
            </a:pPr>
            <a:r>
              <a:rPr lang="fr-FR" sz="5400" dirty="0">
                <a:latin typeface="Calibri" panose="020F0502020204030204" pitchFamily="34" charset="0"/>
                <a:cs typeface="Calibri" panose="020F0502020204030204" pitchFamily="34" charset="0"/>
              </a:rPr>
              <a:t>Développement des compétences </a:t>
            </a:r>
          </a:p>
          <a:p>
            <a:pPr marL="942975" lvl="3" indent="-257175">
              <a:spcBef>
                <a:spcPts val="56"/>
              </a:spcBef>
              <a:spcAft>
                <a:spcPts val="450"/>
              </a:spcAft>
              <a:buClr>
                <a:schemeClr val="tx2"/>
              </a:buClr>
              <a:buFont typeface="Wingdings" charset="0"/>
              <a:buChar char="§"/>
            </a:pPr>
            <a:r>
              <a:rPr lang="fr-FR" sz="5400" dirty="0">
                <a:latin typeface="Calibri" panose="020F0502020204030204" pitchFamily="34" charset="0"/>
                <a:cs typeface="Calibri" panose="020F0502020204030204" pitchFamily="34" charset="0"/>
              </a:rPr>
              <a:t>Consolidation des pratiques collaboratives</a:t>
            </a:r>
          </a:p>
          <a:p>
            <a:pPr marL="942975" lvl="3" indent="-257175">
              <a:spcBef>
                <a:spcPts val="56"/>
              </a:spcBef>
              <a:spcAft>
                <a:spcPts val="450"/>
              </a:spcAft>
              <a:buClr>
                <a:schemeClr val="tx2"/>
              </a:buClr>
              <a:buFont typeface="Wingdings" charset="0"/>
              <a:buChar char="§"/>
            </a:pPr>
            <a:r>
              <a:rPr lang="fr-FR" sz="5400" dirty="0">
                <a:latin typeface="Calibri" panose="020F0502020204030204" pitchFamily="34" charset="0"/>
                <a:cs typeface="Calibri" panose="020F0502020204030204" pitchFamily="34" charset="0"/>
              </a:rPr>
              <a:t>Mobilisation des savoirs expérientiels des patients</a:t>
            </a:r>
          </a:p>
          <a:p>
            <a:pPr marL="942975" lvl="3" indent="-257175">
              <a:spcBef>
                <a:spcPts val="56"/>
              </a:spcBef>
              <a:spcAft>
                <a:spcPts val="450"/>
              </a:spcAft>
              <a:buClr>
                <a:schemeClr val="tx2"/>
              </a:buClr>
              <a:buFont typeface="Wingdings" charset="0"/>
              <a:buChar char="§"/>
            </a:pPr>
            <a:r>
              <a:rPr lang="fr-FR" sz="5400" dirty="0">
                <a:latin typeface="Calibri" panose="020F0502020204030204" pitchFamily="34" charset="0"/>
                <a:cs typeface="Calibri" panose="020F0502020204030204" pitchFamily="34" charset="0"/>
              </a:rPr>
              <a:t>Co-construction entre patients, cliniciens et gestionnaires des nouvelles modalités</a:t>
            </a:r>
          </a:p>
          <a:p>
            <a:endParaRPr lang="fr-FR" dirty="0"/>
          </a:p>
        </p:txBody>
      </p:sp>
      <p:pic>
        <p:nvPicPr>
          <p:cNvPr id="30" name="Image 19">
            <a:extLst>
              <a:ext uri="{FF2B5EF4-FFF2-40B4-BE49-F238E27FC236}">
                <a16:creationId xmlns:a16="http://schemas.microsoft.com/office/drawing/2014/main" id="{E3CC872C-77F7-D846-B31E-AC7957C9E1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25965" y="11051598"/>
            <a:ext cx="6770242" cy="179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Freeform 9">
            <a:extLst>
              <a:ext uri="{FF2B5EF4-FFF2-40B4-BE49-F238E27FC236}">
                <a16:creationId xmlns:a16="http://schemas.microsoft.com/office/drawing/2014/main" id="{812BA91E-6F1E-F340-9147-30960F3D7193}"/>
              </a:ext>
            </a:extLst>
          </p:cNvPr>
          <p:cNvSpPr>
            <a:spLocks noChangeArrowheads="1"/>
          </p:cNvSpPr>
          <p:nvPr/>
        </p:nvSpPr>
        <p:spPr bwMode="auto">
          <a:xfrm>
            <a:off x="16372408" y="10248941"/>
            <a:ext cx="746476" cy="746670"/>
          </a:xfrm>
          <a:custGeom>
            <a:avLst/>
            <a:gdLst>
              <a:gd name="T0" fmla="*/ 212 w 426"/>
              <a:gd name="T1" fmla="*/ 0 h 426"/>
              <a:gd name="T2" fmla="*/ 212 w 426"/>
              <a:gd name="T3" fmla="*/ 0 h 426"/>
              <a:gd name="T4" fmla="*/ 0 w 426"/>
              <a:gd name="T5" fmla="*/ 213 h 426"/>
              <a:gd name="T6" fmla="*/ 212 w 426"/>
              <a:gd name="T7" fmla="*/ 425 h 426"/>
              <a:gd name="T8" fmla="*/ 425 w 426"/>
              <a:gd name="T9" fmla="*/ 213 h 426"/>
              <a:gd name="T10" fmla="*/ 212 w 426"/>
              <a:gd name="T11" fmla="*/ 0 h 426"/>
              <a:gd name="T12" fmla="*/ 229 w 426"/>
              <a:gd name="T13" fmla="*/ 390 h 426"/>
              <a:gd name="T14" fmla="*/ 229 w 426"/>
              <a:gd name="T15" fmla="*/ 390 h 426"/>
              <a:gd name="T16" fmla="*/ 229 w 426"/>
              <a:gd name="T17" fmla="*/ 292 h 426"/>
              <a:gd name="T18" fmla="*/ 194 w 426"/>
              <a:gd name="T19" fmla="*/ 292 h 426"/>
              <a:gd name="T20" fmla="*/ 194 w 426"/>
              <a:gd name="T21" fmla="*/ 390 h 426"/>
              <a:gd name="T22" fmla="*/ 35 w 426"/>
              <a:gd name="T23" fmla="*/ 230 h 426"/>
              <a:gd name="T24" fmla="*/ 132 w 426"/>
              <a:gd name="T25" fmla="*/ 230 h 426"/>
              <a:gd name="T26" fmla="*/ 132 w 426"/>
              <a:gd name="T27" fmla="*/ 195 h 426"/>
              <a:gd name="T28" fmla="*/ 35 w 426"/>
              <a:gd name="T29" fmla="*/ 195 h 426"/>
              <a:gd name="T30" fmla="*/ 194 w 426"/>
              <a:gd name="T31" fmla="*/ 44 h 426"/>
              <a:gd name="T32" fmla="*/ 194 w 426"/>
              <a:gd name="T33" fmla="*/ 142 h 426"/>
              <a:gd name="T34" fmla="*/ 229 w 426"/>
              <a:gd name="T35" fmla="*/ 142 h 426"/>
              <a:gd name="T36" fmla="*/ 229 w 426"/>
              <a:gd name="T37" fmla="*/ 44 h 426"/>
              <a:gd name="T38" fmla="*/ 380 w 426"/>
              <a:gd name="T39" fmla="*/ 195 h 426"/>
              <a:gd name="T40" fmla="*/ 292 w 426"/>
              <a:gd name="T41" fmla="*/ 195 h 426"/>
              <a:gd name="T42" fmla="*/ 292 w 426"/>
              <a:gd name="T43" fmla="*/ 230 h 426"/>
              <a:gd name="T44" fmla="*/ 380 w 426"/>
              <a:gd name="T45" fmla="*/ 230 h 426"/>
              <a:gd name="T46" fmla="*/ 229 w 426"/>
              <a:gd name="T47" fmla="*/ 39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6" h="426">
                <a:moveTo>
                  <a:pt x="212" y="0"/>
                </a:moveTo>
                <a:lnTo>
                  <a:pt x="212" y="0"/>
                </a:lnTo>
                <a:cubicBezTo>
                  <a:pt x="97" y="0"/>
                  <a:pt x="0" y="97"/>
                  <a:pt x="0" y="213"/>
                </a:cubicBezTo>
                <a:cubicBezTo>
                  <a:pt x="0" y="336"/>
                  <a:pt x="97" y="425"/>
                  <a:pt x="212" y="425"/>
                </a:cubicBezTo>
                <a:cubicBezTo>
                  <a:pt x="327" y="425"/>
                  <a:pt x="425" y="336"/>
                  <a:pt x="425" y="213"/>
                </a:cubicBezTo>
                <a:cubicBezTo>
                  <a:pt x="425" y="97"/>
                  <a:pt x="327" y="0"/>
                  <a:pt x="212" y="0"/>
                </a:cubicBezTo>
                <a:close/>
                <a:moveTo>
                  <a:pt x="229" y="390"/>
                </a:moveTo>
                <a:lnTo>
                  <a:pt x="229" y="390"/>
                </a:lnTo>
                <a:cubicBezTo>
                  <a:pt x="229" y="292"/>
                  <a:pt x="229" y="292"/>
                  <a:pt x="229" y="292"/>
                </a:cubicBezTo>
                <a:cubicBezTo>
                  <a:pt x="194" y="292"/>
                  <a:pt x="194" y="292"/>
                  <a:pt x="194" y="292"/>
                </a:cubicBezTo>
                <a:cubicBezTo>
                  <a:pt x="194" y="390"/>
                  <a:pt x="194" y="390"/>
                  <a:pt x="194" y="390"/>
                </a:cubicBezTo>
                <a:cubicBezTo>
                  <a:pt x="114" y="380"/>
                  <a:pt x="44" y="310"/>
                  <a:pt x="35" y="230"/>
                </a:cubicBezTo>
                <a:cubicBezTo>
                  <a:pt x="132" y="230"/>
                  <a:pt x="132" y="230"/>
                  <a:pt x="132" y="230"/>
                </a:cubicBezTo>
                <a:cubicBezTo>
                  <a:pt x="132" y="195"/>
                  <a:pt x="132" y="195"/>
                  <a:pt x="132" y="195"/>
                </a:cubicBezTo>
                <a:cubicBezTo>
                  <a:pt x="35" y="195"/>
                  <a:pt x="35" y="195"/>
                  <a:pt x="35" y="195"/>
                </a:cubicBezTo>
                <a:cubicBezTo>
                  <a:pt x="44" y="115"/>
                  <a:pt x="114" y="53"/>
                  <a:pt x="194" y="44"/>
                </a:cubicBezTo>
                <a:cubicBezTo>
                  <a:pt x="194" y="142"/>
                  <a:pt x="194" y="142"/>
                  <a:pt x="194" y="142"/>
                </a:cubicBezTo>
                <a:cubicBezTo>
                  <a:pt x="229" y="142"/>
                  <a:pt x="229" y="142"/>
                  <a:pt x="229" y="142"/>
                </a:cubicBezTo>
                <a:cubicBezTo>
                  <a:pt x="229" y="44"/>
                  <a:pt x="229" y="44"/>
                  <a:pt x="229" y="44"/>
                </a:cubicBezTo>
                <a:cubicBezTo>
                  <a:pt x="310" y="53"/>
                  <a:pt x="380" y="115"/>
                  <a:pt x="380" y="195"/>
                </a:cubicBezTo>
                <a:cubicBezTo>
                  <a:pt x="292" y="195"/>
                  <a:pt x="292" y="195"/>
                  <a:pt x="292" y="195"/>
                </a:cubicBezTo>
                <a:cubicBezTo>
                  <a:pt x="292" y="230"/>
                  <a:pt x="292" y="230"/>
                  <a:pt x="292" y="230"/>
                </a:cubicBezTo>
                <a:cubicBezTo>
                  <a:pt x="380" y="230"/>
                  <a:pt x="380" y="230"/>
                  <a:pt x="380" y="230"/>
                </a:cubicBezTo>
                <a:cubicBezTo>
                  <a:pt x="380" y="310"/>
                  <a:pt x="310" y="380"/>
                  <a:pt x="229" y="390"/>
                </a:cubicBezTo>
                <a:close/>
              </a:path>
            </a:pathLst>
          </a:custGeom>
          <a:solidFill>
            <a:schemeClr val="bg1"/>
          </a:solidFill>
          <a:ln>
            <a:noFill/>
          </a:ln>
          <a:effectLst/>
        </p:spPr>
        <p:txBody>
          <a:bodyPr wrap="none" lIns="91424" tIns="45712" rIns="91424" bIns="45712" anchor="ctr"/>
          <a:lstStyle/>
          <a:p>
            <a:pPr algn="l" defTabSz="1828800" hangingPunct="1">
              <a:defRPr/>
            </a:pPr>
            <a:endParaRPr lang="en-US" sz="1800" b="0" kern="1200" dirty="0">
              <a:solidFill>
                <a:srgbClr val="004071"/>
              </a:solidFill>
              <a:latin typeface="Arial"/>
              <a:ea typeface="+mn-ea"/>
              <a:cs typeface="+mn-cs"/>
            </a:endParaRPr>
          </a:p>
        </p:txBody>
      </p:sp>
    </p:spTree>
    <p:extLst>
      <p:ext uri="{BB962C8B-B14F-4D97-AF65-F5344CB8AC3E}">
        <p14:creationId xmlns:p14="http://schemas.microsoft.com/office/powerpoint/2010/main" val="77354294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a:extLst>
              <a:ext uri="{FF2B5EF4-FFF2-40B4-BE49-F238E27FC236}">
                <a16:creationId xmlns:a16="http://schemas.microsoft.com/office/drawing/2014/main" id="{EBB8125D-D523-0B4E-97A3-EF07F076C5B3}"/>
              </a:ext>
            </a:extLst>
          </p:cNvPr>
          <p:cNvSpPr/>
          <p:nvPr/>
        </p:nvSpPr>
        <p:spPr>
          <a:xfrm>
            <a:off x="1" y="-1"/>
            <a:ext cx="24402010" cy="3113902"/>
          </a:xfrm>
          <a:prstGeom prst="rect">
            <a:avLst/>
          </a:prstGeom>
          <a:solidFill>
            <a:srgbClr val="0672B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solidFill>
                <a:srgbClr val="FFFFFF"/>
              </a:solidFill>
              <a:latin typeface="Helvetica Neue Medium"/>
              <a:ea typeface="Helvetica Neue Medium"/>
              <a:cs typeface="Helvetica Neue Medium"/>
              <a:sym typeface="Helvetica Neue Medium"/>
            </a:endParaRPr>
          </a:p>
        </p:txBody>
      </p:sp>
      <p:sp>
        <p:nvSpPr>
          <p:cNvPr id="28" name="Oval 54">
            <a:extLst>
              <a:ext uri="{FF2B5EF4-FFF2-40B4-BE49-F238E27FC236}">
                <a16:creationId xmlns:a16="http://schemas.microsoft.com/office/drawing/2014/main" id="{CBD1427E-DF9B-DC41-95DB-C4D3FF3552B3}"/>
              </a:ext>
            </a:extLst>
          </p:cNvPr>
          <p:cNvSpPr/>
          <p:nvPr/>
        </p:nvSpPr>
        <p:spPr>
          <a:xfrm>
            <a:off x="930207" y="1085726"/>
            <a:ext cx="1692278" cy="1693864"/>
          </a:xfrm>
          <a:prstGeom prst="ellipse">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tIns="0" bIns="64008" anchor="ct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defTabSz="2438340" fontAlgn="base">
              <a:spcBef>
                <a:spcPct val="0"/>
              </a:spcBef>
              <a:spcAft>
                <a:spcPct val="0"/>
              </a:spcAft>
            </a:pPr>
            <a:endParaRPr lang="fr-FR" altLang="fr-FR" sz="2800">
              <a:solidFill>
                <a:srgbClr val="FFFFFF"/>
              </a:solidFill>
              <a:latin typeface="Lato Regular" panose="020F0502020204030203" pitchFamily="34" charset="0"/>
              <a:ea typeface="Lato Regular" panose="020F0502020204030203" pitchFamily="34" charset="0"/>
              <a:cs typeface="Lato Regular" panose="020F0502020204030203" pitchFamily="34" charset="0"/>
            </a:endParaRPr>
          </a:p>
        </p:txBody>
      </p:sp>
      <p:sp>
        <p:nvSpPr>
          <p:cNvPr id="29" name="Freeform 47">
            <a:extLst>
              <a:ext uri="{FF2B5EF4-FFF2-40B4-BE49-F238E27FC236}">
                <a16:creationId xmlns:a16="http://schemas.microsoft.com/office/drawing/2014/main" id="{2AC0E9FC-29A2-214A-A7E0-BB44EFB9F0B5}"/>
              </a:ext>
            </a:extLst>
          </p:cNvPr>
          <p:cNvSpPr>
            <a:spLocks noChangeArrowheads="1"/>
          </p:cNvSpPr>
          <p:nvPr/>
        </p:nvSpPr>
        <p:spPr bwMode="auto">
          <a:xfrm>
            <a:off x="1265644" y="1414322"/>
            <a:ext cx="1058120" cy="930464"/>
          </a:xfrm>
          <a:custGeom>
            <a:avLst/>
            <a:gdLst>
              <a:gd name="T0" fmla="*/ 591322 w 498"/>
              <a:gd name="T1" fmla="*/ 519502 h 435"/>
              <a:gd name="T2" fmla="*/ 591322 w 498"/>
              <a:gd name="T3" fmla="*/ 519502 h 435"/>
              <a:gd name="T4" fmla="*/ 579424 w 498"/>
              <a:gd name="T5" fmla="*/ 392619 h 435"/>
              <a:gd name="T6" fmla="*/ 505658 w 498"/>
              <a:gd name="T7" fmla="*/ 350724 h 435"/>
              <a:gd name="T8" fmla="*/ 442599 w 498"/>
              <a:gd name="T9" fmla="*/ 276509 h 435"/>
              <a:gd name="T10" fmla="*/ 464015 w 498"/>
              <a:gd name="T11" fmla="*/ 234614 h 435"/>
              <a:gd name="T12" fmla="*/ 485432 w 498"/>
              <a:gd name="T13" fmla="*/ 190324 h 435"/>
              <a:gd name="T14" fmla="*/ 474723 w 498"/>
              <a:gd name="T15" fmla="*/ 180748 h 435"/>
              <a:gd name="T16" fmla="*/ 485432 w 498"/>
              <a:gd name="T17" fmla="*/ 137656 h 435"/>
              <a:gd name="T18" fmla="*/ 411665 w 498"/>
              <a:gd name="T19" fmla="*/ 74215 h 435"/>
              <a:gd name="T20" fmla="*/ 337898 w 498"/>
              <a:gd name="T21" fmla="*/ 137656 h 435"/>
              <a:gd name="T22" fmla="*/ 348606 w 498"/>
              <a:gd name="T23" fmla="*/ 180748 h 435"/>
              <a:gd name="T24" fmla="*/ 337898 w 498"/>
              <a:gd name="T25" fmla="*/ 190324 h 435"/>
              <a:gd name="T26" fmla="*/ 359315 w 498"/>
              <a:gd name="T27" fmla="*/ 234614 h 435"/>
              <a:gd name="T28" fmla="*/ 370023 w 498"/>
              <a:gd name="T29" fmla="*/ 276509 h 435"/>
              <a:gd name="T30" fmla="*/ 348606 w 498"/>
              <a:gd name="T31" fmla="*/ 329178 h 435"/>
              <a:gd name="T32" fmla="*/ 453307 w 498"/>
              <a:gd name="T33" fmla="*/ 435711 h 435"/>
              <a:gd name="T34" fmla="*/ 453307 w 498"/>
              <a:gd name="T35" fmla="*/ 519502 h 435"/>
              <a:gd name="T36" fmla="*/ 591322 w 498"/>
              <a:gd name="T37" fmla="*/ 519502 h 435"/>
              <a:gd name="T38" fmla="*/ 306964 w 498"/>
              <a:gd name="T39" fmla="*/ 361497 h 435"/>
              <a:gd name="T40" fmla="*/ 306964 w 498"/>
              <a:gd name="T41" fmla="*/ 361497 h 435"/>
              <a:gd name="T42" fmla="*/ 222489 w 498"/>
              <a:gd name="T43" fmla="*/ 276509 h 435"/>
              <a:gd name="T44" fmla="*/ 253424 w 498"/>
              <a:gd name="T45" fmla="*/ 201098 h 435"/>
              <a:gd name="T46" fmla="*/ 274840 w 498"/>
              <a:gd name="T47" fmla="*/ 159202 h 435"/>
              <a:gd name="T48" fmla="*/ 264132 w 498"/>
              <a:gd name="T49" fmla="*/ 137656 h 435"/>
              <a:gd name="T50" fmla="*/ 274840 w 498"/>
              <a:gd name="T51" fmla="*/ 84988 h 435"/>
              <a:gd name="T52" fmla="*/ 179657 w 498"/>
              <a:gd name="T53" fmla="*/ 0 h 435"/>
              <a:gd name="T54" fmla="*/ 84475 w 498"/>
              <a:gd name="T55" fmla="*/ 84988 h 435"/>
              <a:gd name="T56" fmla="*/ 84475 w 498"/>
              <a:gd name="T57" fmla="*/ 137656 h 435"/>
              <a:gd name="T58" fmla="*/ 84475 w 498"/>
              <a:gd name="T59" fmla="*/ 159202 h 435"/>
              <a:gd name="T60" fmla="*/ 105891 w 498"/>
              <a:gd name="T61" fmla="*/ 201098 h 435"/>
              <a:gd name="T62" fmla="*/ 127307 w 498"/>
              <a:gd name="T63" fmla="*/ 276509 h 435"/>
              <a:gd name="T64" fmla="*/ 53540 w 498"/>
              <a:gd name="T65" fmla="*/ 361497 h 435"/>
              <a:gd name="T66" fmla="*/ 0 w 498"/>
              <a:gd name="T67" fmla="*/ 414165 h 435"/>
              <a:gd name="T68" fmla="*/ 0 w 498"/>
              <a:gd name="T69" fmla="*/ 519502 h 435"/>
              <a:gd name="T70" fmla="*/ 411665 w 498"/>
              <a:gd name="T71" fmla="*/ 519502 h 435"/>
              <a:gd name="T72" fmla="*/ 411665 w 498"/>
              <a:gd name="T73" fmla="*/ 435711 h 435"/>
              <a:gd name="T74" fmla="*/ 306964 w 498"/>
              <a:gd name="T75" fmla="*/ 361497 h 4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8" h="435">
                <a:moveTo>
                  <a:pt x="497" y="434"/>
                </a:moveTo>
                <a:lnTo>
                  <a:pt x="497" y="434"/>
                </a:lnTo>
                <a:cubicBezTo>
                  <a:pt x="497" y="434"/>
                  <a:pt x="497" y="337"/>
                  <a:pt x="487" y="328"/>
                </a:cubicBezTo>
                <a:cubicBezTo>
                  <a:pt x="479" y="319"/>
                  <a:pt x="462" y="302"/>
                  <a:pt x="425" y="293"/>
                </a:cubicBezTo>
                <a:cubicBezTo>
                  <a:pt x="390" y="275"/>
                  <a:pt x="372" y="257"/>
                  <a:pt x="372" y="231"/>
                </a:cubicBezTo>
                <a:cubicBezTo>
                  <a:pt x="372" y="213"/>
                  <a:pt x="390" y="222"/>
                  <a:pt x="390" y="196"/>
                </a:cubicBezTo>
                <a:cubicBezTo>
                  <a:pt x="390" y="178"/>
                  <a:pt x="408" y="196"/>
                  <a:pt x="408" y="159"/>
                </a:cubicBezTo>
                <a:cubicBezTo>
                  <a:pt x="408" y="151"/>
                  <a:pt x="399" y="151"/>
                  <a:pt x="399" y="151"/>
                </a:cubicBezTo>
                <a:cubicBezTo>
                  <a:pt x="399" y="151"/>
                  <a:pt x="408" y="133"/>
                  <a:pt x="408" y="115"/>
                </a:cubicBezTo>
                <a:cubicBezTo>
                  <a:pt x="408" y="98"/>
                  <a:pt x="399" y="62"/>
                  <a:pt x="346" y="62"/>
                </a:cubicBezTo>
                <a:cubicBezTo>
                  <a:pt x="293" y="62"/>
                  <a:pt x="284" y="98"/>
                  <a:pt x="284" y="115"/>
                </a:cubicBezTo>
                <a:cubicBezTo>
                  <a:pt x="284" y="133"/>
                  <a:pt x="293" y="151"/>
                  <a:pt x="293" y="151"/>
                </a:cubicBezTo>
                <a:cubicBezTo>
                  <a:pt x="293" y="151"/>
                  <a:pt x="284" y="151"/>
                  <a:pt x="284" y="159"/>
                </a:cubicBezTo>
                <a:cubicBezTo>
                  <a:pt x="284" y="196"/>
                  <a:pt x="293" y="178"/>
                  <a:pt x="302" y="196"/>
                </a:cubicBezTo>
                <a:cubicBezTo>
                  <a:pt x="302" y="222"/>
                  <a:pt x="311" y="213"/>
                  <a:pt x="311" y="231"/>
                </a:cubicBezTo>
                <a:cubicBezTo>
                  <a:pt x="311" y="249"/>
                  <a:pt x="311" y="266"/>
                  <a:pt x="293" y="275"/>
                </a:cubicBezTo>
                <a:cubicBezTo>
                  <a:pt x="372" y="319"/>
                  <a:pt x="381" y="319"/>
                  <a:pt x="381" y="364"/>
                </a:cubicBezTo>
                <a:cubicBezTo>
                  <a:pt x="381" y="434"/>
                  <a:pt x="381" y="434"/>
                  <a:pt x="381" y="434"/>
                </a:cubicBezTo>
                <a:lnTo>
                  <a:pt x="497" y="434"/>
                </a:lnTo>
                <a:close/>
                <a:moveTo>
                  <a:pt x="258" y="302"/>
                </a:moveTo>
                <a:lnTo>
                  <a:pt x="258" y="302"/>
                </a:lnTo>
                <a:cubicBezTo>
                  <a:pt x="204" y="284"/>
                  <a:pt x="187" y="266"/>
                  <a:pt x="187" y="231"/>
                </a:cubicBezTo>
                <a:cubicBezTo>
                  <a:pt x="187" y="204"/>
                  <a:pt x="204" y="213"/>
                  <a:pt x="213" y="168"/>
                </a:cubicBezTo>
                <a:cubicBezTo>
                  <a:pt x="213" y="159"/>
                  <a:pt x="231" y="168"/>
                  <a:pt x="231" y="133"/>
                </a:cubicBezTo>
                <a:cubicBezTo>
                  <a:pt x="231" y="115"/>
                  <a:pt x="222" y="115"/>
                  <a:pt x="222" y="115"/>
                </a:cubicBezTo>
                <a:cubicBezTo>
                  <a:pt x="222" y="115"/>
                  <a:pt x="222" y="89"/>
                  <a:pt x="231" y="71"/>
                </a:cubicBezTo>
                <a:cubicBezTo>
                  <a:pt x="231" y="53"/>
                  <a:pt x="213" y="0"/>
                  <a:pt x="151" y="0"/>
                </a:cubicBezTo>
                <a:cubicBezTo>
                  <a:pt x="80" y="0"/>
                  <a:pt x="71" y="53"/>
                  <a:pt x="71" y="71"/>
                </a:cubicBezTo>
                <a:cubicBezTo>
                  <a:pt x="71" y="89"/>
                  <a:pt x="71" y="115"/>
                  <a:pt x="71" y="115"/>
                </a:cubicBezTo>
                <a:cubicBezTo>
                  <a:pt x="71" y="115"/>
                  <a:pt x="71" y="115"/>
                  <a:pt x="71" y="133"/>
                </a:cubicBezTo>
                <a:cubicBezTo>
                  <a:pt x="71" y="168"/>
                  <a:pt x="80" y="159"/>
                  <a:pt x="89" y="168"/>
                </a:cubicBezTo>
                <a:cubicBezTo>
                  <a:pt x="89" y="213"/>
                  <a:pt x="107" y="204"/>
                  <a:pt x="107" y="231"/>
                </a:cubicBezTo>
                <a:cubicBezTo>
                  <a:pt x="107" y="266"/>
                  <a:pt x="89" y="284"/>
                  <a:pt x="45" y="302"/>
                </a:cubicBezTo>
                <a:cubicBezTo>
                  <a:pt x="27" y="310"/>
                  <a:pt x="0" y="319"/>
                  <a:pt x="0" y="346"/>
                </a:cubicBezTo>
                <a:cubicBezTo>
                  <a:pt x="0" y="434"/>
                  <a:pt x="0" y="434"/>
                  <a:pt x="0" y="434"/>
                </a:cubicBezTo>
                <a:cubicBezTo>
                  <a:pt x="346" y="434"/>
                  <a:pt x="346" y="434"/>
                  <a:pt x="346" y="434"/>
                </a:cubicBezTo>
                <a:cubicBezTo>
                  <a:pt x="346" y="434"/>
                  <a:pt x="346" y="381"/>
                  <a:pt x="346" y="364"/>
                </a:cubicBezTo>
                <a:cubicBezTo>
                  <a:pt x="346" y="346"/>
                  <a:pt x="302" y="328"/>
                  <a:pt x="258" y="30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24" tIns="45712" rIns="91424" bIns="45712" anchor="ctr"/>
          <a:lstStyle/>
          <a:p>
            <a:pPr defTabSz="2438340" fontAlgn="base">
              <a:spcBef>
                <a:spcPct val="0"/>
              </a:spcBef>
              <a:spcAft>
                <a:spcPct val="0"/>
              </a:spcAft>
            </a:pPr>
            <a:endParaRPr lang="fr-FR" sz="1800">
              <a:solidFill>
                <a:srgbClr val="004071"/>
              </a:solidFill>
              <a:latin typeface="Arial" charset="0"/>
              <a:ea typeface="ＭＳ Ｐゴシック" charset="0"/>
            </a:endParaRPr>
          </a:p>
        </p:txBody>
      </p:sp>
      <p:sp>
        <p:nvSpPr>
          <p:cNvPr id="30" name="TextBox 57">
            <a:extLst>
              <a:ext uri="{FF2B5EF4-FFF2-40B4-BE49-F238E27FC236}">
                <a16:creationId xmlns:a16="http://schemas.microsoft.com/office/drawing/2014/main" id="{066280BF-9839-8643-B422-87E97B10B505}"/>
              </a:ext>
            </a:extLst>
          </p:cNvPr>
          <p:cNvSpPr txBox="1"/>
          <p:nvPr/>
        </p:nvSpPr>
        <p:spPr>
          <a:xfrm>
            <a:off x="3243154" y="1505504"/>
            <a:ext cx="10959667" cy="619593"/>
          </a:xfrm>
          <a:prstGeom prst="rect">
            <a:avLst/>
          </a:prstGeom>
          <a:noFill/>
        </p:spPr>
        <p:txBody>
          <a:bodyPr wrap="none" lIns="0" tIns="0" rIns="0" bIns="0">
            <a:spAutoFit/>
          </a:bodyPr>
          <a:lstStyle/>
          <a:p>
            <a:pPr defTabSz="1828388" fontAlgn="base">
              <a:lnSpc>
                <a:spcPts val="4534"/>
              </a:lnSpc>
              <a:spcBef>
                <a:spcPct val="0"/>
              </a:spcBef>
              <a:spcAft>
                <a:spcPts val="1600"/>
              </a:spcAft>
              <a:defRPr/>
            </a:pPr>
            <a:r>
              <a:rPr lang="fr-CA" sz="6400" spc="54" dirty="0">
                <a:solidFill>
                  <a:schemeClr val="bg1"/>
                </a:solidFill>
                <a:latin typeface="Arial" charset="0"/>
                <a:ea typeface="ＭＳ Ｐゴシック" charset="0"/>
                <a:cs typeface="Lato Regular"/>
              </a:rPr>
              <a:t>Objectifs de la présentation</a:t>
            </a:r>
            <a:endParaRPr lang="fr-CA" sz="6400" strike="sngStrike" dirty="0">
              <a:solidFill>
                <a:srgbClr val="C00000"/>
              </a:solidFill>
              <a:highlight>
                <a:srgbClr val="FFFF00"/>
              </a:highlight>
              <a:latin typeface="Arial" charset="0"/>
              <a:ea typeface="ＭＳ Ｐゴシック" charset="0"/>
            </a:endParaRPr>
          </a:p>
        </p:txBody>
      </p:sp>
      <p:grpSp>
        <p:nvGrpSpPr>
          <p:cNvPr id="14" name="Groupe 13">
            <a:extLst>
              <a:ext uri="{FF2B5EF4-FFF2-40B4-BE49-F238E27FC236}">
                <a16:creationId xmlns:a16="http://schemas.microsoft.com/office/drawing/2014/main" id="{B083E71E-6C65-C448-8EEE-349529A78ED9}"/>
              </a:ext>
            </a:extLst>
          </p:cNvPr>
          <p:cNvGrpSpPr/>
          <p:nvPr/>
        </p:nvGrpSpPr>
        <p:grpSpPr>
          <a:xfrm>
            <a:off x="593016" y="4004003"/>
            <a:ext cx="18061908" cy="7949602"/>
            <a:chOff x="224555" y="2938687"/>
            <a:chExt cx="9030954" cy="3974801"/>
          </a:xfrm>
        </p:grpSpPr>
        <p:sp>
          <p:nvSpPr>
            <p:cNvPr id="19" name="Freeform 90">
              <a:extLst>
                <a:ext uri="{FF2B5EF4-FFF2-40B4-BE49-F238E27FC236}">
                  <a16:creationId xmlns:a16="http://schemas.microsoft.com/office/drawing/2014/main" id="{10ABF166-4260-CC45-81BA-E780368B19BB}"/>
                </a:ext>
              </a:extLst>
            </p:cNvPr>
            <p:cNvSpPr>
              <a:spLocks/>
            </p:cNvSpPr>
            <p:nvPr/>
          </p:nvSpPr>
          <p:spPr bwMode="auto">
            <a:xfrm>
              <a:off x="567253" y="4150708"/>
              <a:ext cx="167175" cy="309035"/>
            </a:xfrm>
            <a:custGeom>
              <a:avLst/>
              <a:gdLst>
                <a:gd name="T0" fmla="*/ 0 w 64"/>
                <a:gd name="T1" fmla="*/ 64 h 119"/>
                <a:gd name="T2" fmla="*/ 0 w 64"/>
                <a:gd name="T3" fmla="*/ 40 h 119"/>
                <a:gd name="T4" fmla="*/ 18 w 64"/>
                <a:gd name="T5" fmla="*/ 40 h 119"/>
                <a:gd name="T6" fmla="*/ 18 w 64"/>
                <a:gd name="T7" fmla="*/ 31 h 119"/>
                <a:gd name="T8" fmla="*/ 45 w 64"/>
                <a:gd name="T9" fmla="*/ 0 h 119"/>
                <a:gd name="T10" fmla="*/ 64 w 64"/>
                <a:gd name="T11" fmla="*/ 0 h 119"/>
                <a:gd name="T12" fmla="*/ 64 w 64"/>
                <a:gd name="T13" fmla="*/ 24 h 119"/>
                <a:gd name="T14" fmla="*/ 45 w 64"/>
                <a:gd name="T15" fmla="*/ 24 h 119"/>
                <a:gd name="T16" fmla="*/ 40 w 64"/>
                <a:gd name="T17" fmla="*/ 30 h 119"/>
                <a:gd name="T18" fmla="*/ 40 w 64"/>
                <a:gd name="T19" fmla="*/ 40 h 119"/>
                <a:gd name="T20" fmla="*/ 64 w 64"/>
                <a:gd name="T21" fmla="*/ 40 h 119"/>
                <a:gd name="T22" fmla="*/ 64 w 64"/>
                <a:gd name="T23" fmla="*/ 64 h 119"/>
                <a:gd name="T24" fmla="*/ 40 w 64"/>
                <a:gd name="T25" fmla="*/ 64 h 119"/>
                <a:gd name="T26" fmla="*/ 40 w 64"/>
                <a:gd name="T27" fmla="*/ 119 h 119"/>
                <a:gd name="T28" fmla="*/ 18 w 64"/>
                <a:gd name="T29" fmla="*/ 119 h 119"/>
                <a:gd name="T30" fmla="*/ 18 w 64"/>
                <a:gd name="T31" fmla="*/ 64 h 119"/>
                <a:gd name="T32" fmla="*/ 0 w 64"/>
                <a:gd name="T33" fmla="*/ 6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119">
                  <a:moveTo>
                    <a:pt x="0" y="64"/>
                  </a:moveTo>
                  <a:cubicBezTo>
                    <a:pt x="0" y="40"/>
                    <a:pt x="0" y="40"/>
                    <a:pt x="0" y="40"/>
                  </a:cubicBezTo>
                  <a:cubicBezTo>
                    <a:pt x="18" y="40"/>
                    <a:pt x="18" y="40"/>
                    <a:pt x="18" y="40"/>
                  </a:cubicBezTo>
                  <a:cubicBezTo>
                    <a:pt x="18" y="31"/>
                    <a:pt x="18" y="31"/>
                    <a:pt x="18" y="31"/>
                  </a:cubicBezTo>
                  <a:cubicBezTo>
                    <a:pt x="18" y="14"/>
                    <a:pt x="30" y="0"/>
                    <a:pt x="45" y="0"/>
                  </a:cubicBezTo>
                  <a:cubicBezTo>
                    <a:pt x="64" y="0"/>
                    <a:pt x="64" y="0"/>
                    <a:pt x="64" y="0"/>
                  </a:cubicBezTo>
                  <a:cubicBezTo>
                    <a:pt x="64" y="24"/>
                    <a:pt x="64" y="24"/>
                    <a:pt x="64" y="24"/>
                  </a:cubicBezTo>
                  <a:cubicBezTo>
                    <a:pt x="45" y="24"/>
                    <a:pt x="45" y="24"/>
                    <a:pt x="45" y="24"/>
                  </a:cubicBezTo>
                  <a:cubicBezTo>
                    <a:pt x="43" y="24"/>
                    <a:pt x="40" y="26"/>
                    <a:pt x="40" y="30"/>
                  </a:cubicBezTo>
                  <a:cubicBezTo>
                    <a:pt x="40" y="40"/>
                    <a:pt x="40" y="40"/>
                    <a:pt x="40" y="40"/>
                  </a:cubicBezTo>
                  <a:cubicBezTo>
                    <a:pt x="64" y="40"/>
                    <a:pt x="64" y="40"/>
                    <a:pt x="64" y="40"/>
                  </a:cubicBezTo>
                  <a:cubicBezTo>
                    <a:pt x="64" y="64"/>
                    <a:pt x="64" y="64"/>
                    <a:pt x="64" y="64"/>
                  </a:cubicBezTo>
                  <a:cubicBezTo>
                    <a:pt x="40" y="64"/>
                    <a:pt x="40" y="64"/>
                    <a:pt x="40" y="64"/>
                  </a:cubicBezTo>
                  <a:cubicBezTo>
                    <a:pt x="40" y="119"/>
                    <a:pt x="40" y="119"/>
                    <a:pt x="40" y="119"/>
                  </a:cubicBezTo>
                  <a:cubicBezTo>
                    <a:pt x="18" y="119"/>
                    <a:pt x="18" y="119"/>
                    <a:pt x="18" y="119"/>
                  </a:cubicBezTo>
                  <a:cubicBezTo>
                    <a:pt x="18" y="64"/>
                    <a:pt x="18" y="64"/>
                    <a:pt x="18" y="64"/>
                  </a:cubicBezTo>
                  <a:lnTo>
                    <a:pt x="0" y="6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438340" fontAlgn="base">
                <a:spcBef>
                  <a:spcPct val="0"/>
                </a:spcBef>
                <a:spcAft>
                  <a:spcPct val="0"/>
                </a:spcAft>
              </a:pPr>
              <a:endParaRPr lang="en-US" sz="1800">
                <a:solidFill>
                  <a:srgbClr val="004071"/>
                </a:solidFill>
                <a:latin typeface="Arial" charset="0"/>
                <a:ea typeface="ＭＳ Ｐゴシック" charset="0"/>
              </a:endParaRPr>
            </a:p>
          </p:txBody>
        </p:sp>
        <p:sp>
          <p:nvSpPr>
            <p:cNvPr id="66" name="Rectangle 65">
              <a:extLst>
                <a:ext uri="{FF2B5EF4-FFF2-40B4-BE49-F238E27FC236}">
                  <a16:creationId xmlns:a16="http://schemas.microsoft.com/office/drawing/2014/main" id="{55589254-6FDB-C947-8277-82B472AA6BCD}"/>
                </a:ext>
              </a:extLst>
            </p:cNvPr>
            <p:cNvSpPr/>
            <p:nvPr/>
          </p:nvSpPr>
          <p:spPr>
            <a:xfrm>
              <a:off x="4769429" y="4102570"/>
              <a:ext cx="3845755" cy="1354199"/>
            </a:xfrm>
            <a:prstGeom prst="rect">
              <a:avLst/>
            </a:prstGeom>
          </p:spPr>
          <p:txBody>
            <a:bodyPr wrap="square" lIns="243798" tIns="121902" rIns="243798" bIns="121902">
              <a:spAutoFit/>
            </a:bodyPr>
            <a:lstStyle/>
            <a:p>
              <a:pPr defTabSz="2438340" fontAlgn="base">
                <a:spcBef>
                  <a:spcPct val="0"/>
                </a:spcBef>
                <a:spcAft>
                  <a:spcPct val="0"/>
                </a:spcAft>
              </a:pPr>
              <a:endParaRPr lang="fr-FR" sz="3200" dirty="0">
                <a:solidFill>
                  <a:srgbClr val="004071"/>
                </a:solidFill>
                <a:latin typeface="Arial" charset="0"/>
                <a:ea typeface="ＭＳ Ｐゴシック" charset="0"/>
              </a:endParaRPr>
            </a:p>
            <a:p>
              <a:pPr defTabSz="2438340" fontAlgn="base">
                <a:spcBef>
                  <a:spcPct val="0"/>
                </a:spcBef>
                <a:spcAft>
                  <a:spcPct val="0"/>
                </a:spcAft>
              </a:pPr>
              <a:endParaRPr lang="fr-FR" sz="3200" dirty="0">
                <a:solidFill>
                  <a:srgbClr val="004071"/>
                </a:solidFill>
                <a:latin typeface="Arial" charset="0"/>
                <a:ea typeface="ＭＳ Ｐゴシック" charset="0"/>
              </a:endParaRPr>
            </a:p>
            <a:p>
              <a:pPr defTabSz="2438340" fontAlgn="base">
                <a:spcBef>
                  <a:spcPct val="0"/>
                </a:spcBef>
                <a:spcAft>
                  <a:spcPct val="0"/>
                </a:spcAft>
              </a:pPr>
              <a:endParaRPr lang="fr-FR" sz="3200" dirty="0">
                <a:solidFill>
                  <a:srgbClr val="004071"/>
                </a:solidFill>
                <a:latin typeface="Arial" charset="0"/>
                <a:ea typeface="ＭＳ Ｐゴシック" charset="0"/>
              </a:endParaRPr>
            </a:p>
            <a:p>
              <a:pPr defTabSz="2438340" fontAlgn="base">
                <a:spcBef>
                  <a:spcPct val="0"/>
                </a:spcBef>
                <a:spcAft>
                  <a:spcPct val="0"/>
                </a:spcAft>
              </a:pPr>
              <a:endParaRPr lang="fr-FR" sz="3200" dirty="0">
                <a:solidFill>
                  <a:srgbClr val="004071"/>
                </a:solidFill>
                <a:latin typeface="Arial" charset="0"/>
                <a:ea typeface="ＭＳ Ｐゴシック" charset="0"/>
              </a:endParaRPr>
            </a:p>
            <a:p>
              <a:pPr defTabSz="2438340" fontAlgn="base">
                <a:spcBef>
                  <a:spcPct val="0"/>
                </a:spcBef>
                <a:spcAft>
                  <a:spcPct val="0"/>
                </a:spcAft>
              </a:pPr>
              <a:endParaRPr lang="fr-FR" sz="3200" dirty="0">
                <a:solidFill>
                  <a:srgbClr val="004071"/>
                </a:solidFill>
                <a:latin typeface="Arial" charset="0"/>
                <a:ea typeface="ＭＳ Ｐゴシック" charset="0"/>
              </a:endParaRPr>
            </a:p>
          </p:txBody>
        </p:sp>
        <p:sp>
          <p:nvSpPr>
            <p:cNvPr id="67" name="Rectangle 66">
              <a:extLst>
                <a:ext uri="{FF2B5EF4-FFF2-40B4-BE49-F238E27FC236}">
                  <a16:creationId xmlns:a16="http://schemas.microsoft.com/office/drawing/2014/main" id="{3D0FB37E-D8D4-384F-8B47-B4637BB8EDFA}"/>
                </a:ext>
              </a:extLst>
            </p:cNvPr>
            <p:cNvSpPr/>
            <p:nvPr/>
          </p:nvSpPr>
          <p:spPr>
            <a:xfrm>
              <a:off x="4787414" y="5102213"/>
              <a:ext cx="3507407" cy="369314"/>
            </a:xfrm>
            <a:prstGeom prst="rect">
              <a:avLst/>
            </a:prstGeom>
          </p:spPr>
          <p:txBody>
            <a:bodyPr wrap="square" lIns="243798" tIns="121902" rIns="243798" bIns="121902">
              <a:spAutoFit/>
            </a:bodyPr>
            <a:lstStyle/>
            <a:p>
              <a:pPr defTabSz="2438340" fontAlgn="base">
                <a:spcBef>
                  <a:spcPct val="0"/>
                </a:spcBef>
                <a:spcAft>
                  <a:spcPct val="0"/>
                </a:spcAft>
              </a:pPr>
              <a:endParaRPr lang="en-US" sz="3200" dirty="0">
                <a:solidFill>
                  <a:srgbClr val="004071"/>
                </a:solidFill>
                <a:latin typeface="Roboto Light"/>
                <a:ea typeface="ＭＳ Ｐゴシック" charset="0"/>
                <a:cs typeface="Roboto Light"/>
              </a:endParaRPr>
            </a:p>
          </p:txBody>
        </p:sp>
        <p:sp>
          <p:nvSpPr>
            <p:cNvPr id="77" name="Oval 54">
              <a:extLst>
                <a:ext uri="{FF2B5EF4-FFF2-40B4-BE49-F238E27FC236}">
                  <a16:creationId xmlns:a16="http://schemas.microsoft.com/office/drawing/2014/main" id="{43E824BD-F7C2-EE4F-8FB8-A4258334D8F7}"/>
                </a:ext>
              </a:extLst>
            </p:cNvPr>
            <p:cNvSpPr/>
            <p:nvPr/>
          </p:nvSpPr>
          <p:spPr>
            <a:xfrm>
              <a:off x="261566" y="2938687"/>
              <a:ext cx="584047" cy="584595"/>
            </a:xfrm>
            <a:prstGeom prst="ellipse">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tIns="0" bIns="64008" anchor="ct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defTabSz="2438340" fontAlgn="base">
                <a:spcBef>
                  <a:spcPct val="0"/>
                </a:spcBef>
                <a:spcAft>
                  <a:spcPct val="0"/>
                </a:spcAft>
              </a:pPr>
              <a:endParaRPr lang="fr-FR" altLang="fr-FR" sz="2800">
                <a:solidFill>
                  <a:srgbClr val="FFFFFF"/>
                </a:solidFill>
                <a:latin typeface="Lato Regular" panose="020F0502020204030203" pitchFamily="34" charset="0"/>
                <a:ea typeface="Lato Regular" panose="020F0502020204030203" pitchFamily="34" charset="0"/>
                <a:cs typeface="Lato Regular" panose="020F0502020204030203" pitchFamily="34" charset="0"/>
              </a:endParaRPr>
            </a:p>
          </p:txBody>
        </p:sp>
        <p:sp>
          <p:nvSpPr>
            <p:cNvPr id="79" name="Oval 54">
              <a:extLst>
                <a:ext uri="{FF2B5EF4-FFF2-40B4-BE49-F238E27FC236}">
                  <a16:creationId xmlns:a16="http://schemas.microsoft.com/office/drawing/2014/main" id="{CDFB3BDD-C4D8-6A4C-B659-1D5CC2DFE58B}"/>
                </a:ext>
              </a:extLst>
            </p:cNvPr>
            <p:cNvSpPr/>
            <p:nvPr/>
          </p:nvSpPr>
          <p:spPr>
            <a:xfrm>
              <a:off x="224555" y="4093457"/>
              <a:ext cx="584047" cy="584595"/>
            </a:xfrm>
            <a:prstGeom prst="ellipse">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tIns="0" bIns="64008" anchor="ct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defTabSz="2438340" fontAlgn="base">
                <a:spcBef>
                  <a:spcPct val="0"/>
                </a:spcBef>
                <a:spcAft>
                  <a:spcPct val="0"/>
                </a:spcAft>
              </a:pPr>
              <a:endParaRPr lang="fr-FR" altLang="fr-FR" sz="2800">
                <a:solidFill>
                  <a:srgbClr val="FFFFFF"/>
                </a:solidFill>
                <a:latin typeface="Lato Regular" panose="020F0502020204030203" pitchFamily="34" charset="0"/>
                <a:ea typeface="Lato Regular" panose="020F0502020204030203" pitchFamily="34" charset="0"/>
                <a:cs typeface="Lato Regular" panose="020F0502020204030203" pitchFamily="34" charset="0"/>
              </a:endParaRPr>
            </a:p>
          </p:txBody>
        </p:sp>
        <p:sp>
          <p:nvSpPr>
            <p:cNvPr id="81" name="Oval 54">
              <a:extLst>
                <a:ext uri="{FF2B5EF4-FFF2-40B4-BE49-F238E27FC236}">
                  <a16:creationId xmlns:a16="http://schemas.microsoft.com/office/drawing/2014/main" id="{E1C7A64D-634E-E246-A60A-7CAE725EE18D}"/>
                </a:ext>
              </a:extLst>
            </p:cNvPr>
            <p:cNvSpPr/>
            <p:nvPr/>
          </p:nvSpPr>
          <p:spPr>
            <a:xfrm>
              <a:off x="261566" y="5211175"/>
              <a:ext cx="584047" cy="584595"/>
            </a:xfrm>
            <a:prstGeom prst="ellipse">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tIns="0" bIns="64008" anchor="ct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defTabSz="2438340" fontAlgn="base">
                <a:spcBef>
                  <a:spcPct val="0"/>
                </a:spcBef>
                <a:spcAft>
                  <a:spcPct val="0"/>
                </a:spcAft>
              </a:pPr>
              <a:endParaRPr lang="fr-FR" altLang="fr-FR" sz="2800">
                <a:solidFill>
                  <a:srgbClr val="FFFFFF"/>
                </a:solidFill>
                <a:latin typeface="Lato Regular" panose="020F0502020204030203" pitchFamily="34" charset="0"/>
                <a:ea typeface="Lato Regular" panose="020F0502020204030203" pitchFamily="34" charset="0"/>
                <a:cs typeface="Lato Regular" panose="020F0502020204030203" pitchFamily="34" charset="0"/>
              </a:endParaRPr>
            </a:p>
          </p:txBody>
        </p:sp>
        <p:sp>
          <p:nvSpPr>
            <p:cNvPr id="86" name="Freeform 47">
              <a:extLst>
                <a:ext uri="{FF2B5EF4-FFF2-40B4-BE49-F238E27FC236}">
                  <a16:creationId xmlns:a16="http://schemas.microsoft.com/office/drawing/2014/main" id="{958A4405-C373-BE42-BC63-79BA84A61547}"/>
                </a:ext>
              </a:extLst>
            </p:cNvPr>
            <p:cNvSpPr>
              <a:spLocks noChangeArrowheads="1"/>
            </p:cNvSpPr>
            <p:nvPr/>
          </p:nvSpPr>
          <p:spPr bwMode="auto">
            <a:xfrm>
              <a:off x="4162438" y="4100618"/>
              <a:ext cx="398111" cy="321127"/>
            </a:xfrm>
            <a:custGeom>
              <a:avLst/>
              <a:gdLst>
                <a:gd name="T0" fmla="*/ 591322 w 498"/>
                <a:gd name="T1" fmla="*/ 519502 h 435"/>
                <a:gd name="T2" fmla="*/ 591322 w 498"/>
                <a:gd name="T3" fmla="*/ 519502 h 435"/>
                <a:gd name="T4" fmla="*/ 579424 w 498"/>
                <a:gd name="T5" fmla="*/ 392619 h 435"/>
                <a:gd name="T6" fmla="*/ 505658 w 498"/>
                <a:gd name="T7" fmla="*/ 350724 h 435"/>
                <a:gd name="T8" fmla="*/ 442599 w 498"/>
                <a:gd name="T9" fmla="*/ 276509 h 435"/>
                <a:gd name="T10" fmla="*/ 464015 w 498"/>
                <a:gd name="T11" fmla="*/ 234614 h 435"/>
                <a:gd name="T12" fmla="*/ 485432 w 498"/>
                <a:gd name="T13" fmla="*/ 190324 h 435"/>
                <a:gd name="T14" fmla="*/ 474723 w 498"/>
                <a:gd name="T15" fmla="*/ 180748 h 435"/>
                <a:gd name="T16" fmla="*/ 485432 w 498"/>
                <a:gd name="T17" fmla="*/ 137656 h 435"/>
                <a:gd name="T18" fmla="*/ 411665 w 498"/>
                <a:gd name="T19" fmla="*/ 74215 h 435"/>
                <a:gd name="T20" fmla="*/ 337898 w 498"/>
                <a:gd name="T21" fmla="*/ 137656 h 435"/>
                <a:gd name="T22" fmla="*/ 348606 w 498"/>
                <a:gd name="T23" fmla="*/ 180748 h 435"/>
                <a:gd name="T24" fmla="*/ 337898 w 498"/>
                <a:gd name="T25" fmla="*/ 190324 h 435"/>
                <a:gd name="T26" fmla="*/ 359315 w 498"/>
                <a:gd name="T27" fmla="*/ 234614 h 435"/>
                <a:gd name="T28" fmla="*/ 370023 w 498"/>
                <a:gd name="T29" fmla="*/ 276509 h 435"/>
                <a:gd name="T30" fmla="*/ 348606 w 498"/>
                <a:gd name="T31" fmla="*/ 329178 h 435"/>
                <a:gd name="T32" fmla="*/ 453307 w 498"/>
                <a:gd name="T33" fmla="*/ 435711 h 435"/>
                <a:gd name="T34" fmla="*/ 453307 w 498"/>
                <a:gd name="T35" fmla="*/ 519502 h 435"/>
                <a:gd name="T36" fmla="*/ 591322 w 498"/>
                <a:gd name="T37" fmla="*/ 519502 h 435"/>
                <a:gd name="T38" fmla="*/ 306964 w 498"/>
                <a:gd name="T39" fmla="*/ 361497 h 435"/>
                <a:gd name="T40" fmla="*/ 306964 w 498"/>
                <a:gd name="T41" fmla="*/ 361497 h 435"/>
                <a:gd name="T42" fmla="*/ 222489 w 498"/>
                <a:gd name="T43" fmla="*/ 276509 h 435"/>
                <a:gd name="T44" fmla="*/ 253424 w 498"/>
                <a:gd name="T45" fmla="*/ 201098 h 435"/>
                <a:gd name="T46" fmla="*/ 274840 w 498"/>
                <a:gd name="T47" fmla="*/ 159202 h 435"/>
                <a:gd name="T48" fmla="*/ 264132 w 498"/>
                <a:gd name="T49" fmla="*/ 137656 h 435"/>
                <a:gd name="T50" fmla="*/ 274840 w 498"/>
                <a:gd name="T51" fmla="*/ 84988 h 435"/>
                <a:gd name="T52" fmla="*/ 179657 w 498"/>
                <a:gd name="T53" fmla="*/ 0 h 435"/>
                <a:gd name="T54" fmla="*/ 84475 w 498"/>
                <a:gd name="T55" fmla="*/ 84988 h 435"/>
                <a:gd name="T56" fmla="*/ 84475 w 498"/>
                <a:gd name="T57" fmla="*/ 137656 h 435"/>
                <a:gd name="T58" fmla="*/ 84475 w 498"/>
                <a:gd name="T59" fmla="*/ 159202 h 435"/>
                <a:gd name="T60" fmla="*/ 105891 w 498"/>
                <a:gd name="T61" fmla="*/ 201098 h 435"/>
                <a:gd name="T62" fmla="*/ 127307 w 498"/>
                <a:gd name="T63" fmla="*/ 276509 h 435"/>
                <a:gd name="T64" fmla="*/ 53540 w 498"/>
                <a:gd name="T65" fmla="*/ 361497 h 435"/>
                <a:gd name="T66" fmla="*/ 0 w 498"/>
                <a:gd name="T67" fmla="*/ 414165 h 435"/>
                <a:gd name="T68" fmla="*/ 0 w 498"/>
                <a:gd name="T69" fmla="*/ 519502 h 435"/>
                <a:gd name="T70" fmla="*/ 411665 w 498"/>
                <a:gd name="T71" fmla="*/ 519502 h 435"/>
                <a:gd name="T72" fmla="*/ 411665 w 498"/>
                <a:gd name="T73" fmla="*/ 435711 h 435"/>
                <a:gd name="T74" fmla="*/ 306964 w 498"/>
                <a:gd name="T75" fmla="*/ 361497 h 4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8" h="435">
                  <a:moveTo>
                    <a:pt x="497" y="434"/>
                  </a:moveTo>
                  <a:lnTo>
                    <a:pt x="497" y="434"/>
                  </a:lnTo>
                  <a:cubicBezTo>
                    <a:pt x="497" y="434"/>
                    <a:pt x="497" y="337"/>
                    <a:pt x="487" y="328"/>
                  </a:cubicBezTo>
                  <a:cubicBezTo>
                    <a:pt x="479" y="319"/>
                    <a:pt x="462" y="302"/>
                    <a:pt x="425" y="293"/>
                  </a:cubicBezTo>
                  <a:cubicBezTo>
                    <a:pt x="390" y="275"/>
                    <a:pt x="372" y="257"/>
                    <a:pt x="372" y="231"/>
                  </a:cubicBezTo>
                  <a:cubicBezTo>
                    <a:pt x="372" y="213"/>
                    <a:pt x="390" y="222"/>
                    <a:pt x="390" y="196"/>
                  </a:cubicBezTo>
                  <a:cubicBezTo>
                    <a:pt x="390" y="178"/>
                    <a:pt x="408" y="196"/>
                    <a:pt x="408" y="159"/>
                  </a:cubicBezTo>
                  <a:cubicBezTo>
                    <a:pt x="408" y="151"/>
                    <a:pt x="399" y="151"/>
                    <a:pt x="399" y="151"/>
                  </a:cubicBezTo>
                  <a:cubicBezTo>
                    <a:pt x="399" y="151"/>
                    <a:pt x="408" y="133"/>
                    <a:pt x="408" y="115"/>
                  </a:cubicBezTo>
                  <a:cubicBezTo>
                    <a:pt x="408" y="98"/>
                    <a:pt x="399" y="62"/>
                    <a:pt x="346" y="62"/>
                  </a:cubicBezTo>
                  <a:cubicBezTo>
                    <a:pt x="293" y="62"/>
                    <a:pt x="284" y="98"/>
                    <a:pt x="284" y="115"/>
                  </a:cubicBezTo>
                  <a:cubicBezTo>
                    <a:pt x="284" y="133"/>
                    <a:pt x="293" y="151"/>
                    <a:pt x="293" y="151"/>
                  </a:cubicBezTo>
                  <a:cubicBezTo>
                    <a:pt x="293" y="151"/>
                    <a:pt x="284" y="151"/>
                    <a:pt x="284" y="159"/>
                  </a:cubicBezTo>
                  <a:cubicBezTo>
                    <a:pt x="284" y="196"/>
                    <a:pt x="293" y="178"/>
                    <a:pt x="302" y="196"/>
                  </a:cubicBezTo>
                  <a:cubicBezTo>
                    <a:pt x="302" y="222"/>
                    <a:pt x="311" y="213"/>
                    <a:pt x="311" y="231"/>
                  </a:cubicBezTo>
                  <a:cubicBezTo>
                    <a:pt x="311" y="249"/>
                    <a:pt x="311" y="266"/>
                    <a:pt x="293" y="275"/>
                  </a:cubicBezTo>
                  <a:cubicBezTo>
                    <a:pt x="372" y="319"/>
                    <a:pt x="381" y="319"/>
                    <a:pt x="381" y="364"/>
                  </a:cubicBezTo>
                  <a:cubicBezTo>
                    <a:pt x="381" y="434"/>
                    <a:pt x="381" y="434"/>
                    <a:pt x="381" y="434"/>
                  </a:cubicBezTo>
                  <a:lnTo>
                    <a:pt x="497" y="434"/>
                  </a:lnTo>
                  <a:close/>
                  <a:moveTo>
                    <a:pt x="258" y="302"/>
                  </a:moveTo>
                  <a:lnTo>
                    <a:pt x="258" y="302"/>
                  </a:lnTo>
                  <a:cubicBezTo>
                    <a:pt x="204" y="284"/>
                    <a:pt x="187" y="266"/>
                    <a:pt x="187" y="231"/>
                  </a:cubicBezTo>
                  <a:cubicBezTo>
                    <a:pt x="187" y="204"/>
                    <a:pt x="204" y="213"/>
                    <a:pt x="213" y="168"/>
                  </a:cubicBezTo>
                  <a:cubicBezTo>
                    <a:pt x="213" y="159"/>
                    <a:pt x="231" y="168"/>
                    <a:pt x="231" y="133"/>
                  </a:cubicBezTo>
                  <a:cubicBezTo>
                    <a:pt x="231" y="115"/>
                    <a:pt x="222" y="115"/>
                    <a:pt x="222" y="115"/>
                  </a:cubicBezTo>
                  <a:cubicBezTo>
                    <a:pt x="222" y="115"/>
                    <a:pt x="222" y="89"/>
                    <a:pt x="231" y="71"/>
                  </a:cubicBezTo>
                  <a:cubicBezTo>
                    <a:pt x="231" y="53"/>
                    <a:pt x="213" y="0"/>
                    <a:pt x="151" y="0"/>
                  </a:cubicBezTo>
                  <a:cubicBezTo>
                    <a:pt x="80" y="0"/>
                    <a:pt x="71" y="53"/>
                    <a:pt x="71" y="71"/>
                  </a:cubicBezTo>
                  <a:cubicBezTo>
                    <a:pt x="71" y="89"/>
                    <a:pt x="71" y="115"/>
                    <a:pt x="71" y="115"/>
                  </a:cubicBezTo>
                  <a:cubicBezTo>
                    <a:pt x="71" y="115"/>
                    <a:pt x="71" y="115"/>
                    <a:pt x="71" y="133"/>
                  </a:cubicBezTo>
                  <a:cubicBezTo>
                    <a:pt x="71" y="168"/>
                    <a:pt x="80" y="159"/>
                    <a:pt x="89" y="168"/>
                  </a:cubicBezTo>
                  <a:cubicBezTo>
                    <a:pt x="89" y="213"/>
                    <a:pt x="107" y="204"/>
                    <a:pt x="107" y="231"/>
                  </a:cubicBezTo>
                  <a:cubicBezTo>
                    <a:pt x="107" y="266"/>
                    <a:pt x="89" y="284"/>
                    <a:pt x="45" y="302"/>
                  </a:cubicBezTo>
                  <a:cubicBezTo>
                    <a:pt x="27" y="310"/>
                    <a:pt x="0" y="319"/>
                    <a:pt x="0" y="346"/>
                  </a:cubicBezTo>
                  <a:cubicBezTo>
                    <a:pt x="0" y="434"/>
                    <a:pt x="0" y="434"/>
                    <a:pt x="0" y="434"/>
                  </a:cubicBezTo>
                  <a:cubicBezTo>
                    <a:pt x="346" y="434"/>
                    <a:pt x="346" y="434"/>
                    <a:pt x="346" y="434"/>
                  </a:cubicBezTo>
                  <a:cubicBezTo>
                    <a:pt x="346" y="434"/>
                    <a:pt x="346" y="381"/>
                    <a:pt x="346" y="364"/>
                  </a:cubicBezTo>
                  <a:cubicBezTo>
                    <a:pt x="346" y="346"/>
                    <a:pt x="302" y="328"/>
                    <a:pt x="258" y="30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24" tIns="45712" rIns="91424" bIns="45712" anchor="ctr"/>
            <a:lstStyle/>
            <a:p>
              <a:pPr defTabSz="2438340" fontAlgn="base">
                <a:spcBef>
                  <a:spcPct val="0"/>
                </a:spcBef>
                <a:spcAft>
                  <a:spcPct val="0"/>
                </a:spcAft>
              </a:pPr>
              <a:endParaRPr lang="fr-FR" sz="1800">
                <a:solidFill>
                  <a:srgbClr val="004071"/>
                </a:solidFill>
                <a:latin typeface="Arial" charset="0"/>
                <a:ea typeface="ＭＳ Ｐゴシック" charset="0"/>
              </a:endParaRPr>
            </a:p>
          </p:txBody>
        </p:sp>
        <p:sp>
          <p:nvSpPr>
            <p:cNvPr id="89" name="Oval 54">
              <a:extLst>
                <a:ext uri="{FF2B5EF4-FFF2-40B4-BE49-F238E27FC236}">
                  <a16:creationId xmlns:a16="http://schemas.microsoft.com/office/drawing/2014/main" id="{4B87FEBB-EBDB-074C-AC11-0C017CF23FB4}"/>
                </a:ext>
              </a:extLst>
            </p:cNvPr>
            <p:cNvSpPr/>
            <p:nvPr/>
          </p:nvSpPr>
          <p:spPr>
            <a:xfrm>
              <a:off x="241352" y="6328893"/>
              <a:ext cx="584047" cy="584595"/>
            </a:xfrm>
            <a:prstGeom prst="ellipse">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tIns="0" bIns="64008" anchor="ct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defTabSz="2438340" fontAlgn="base">
                <a:spcBef>
                  <a:spcPct val="0"/>
                </a:spcBef>
                <a:spcAft>
                  <a:spcPct val="0"/>
                </a:spcAft>
              </a:pPr>
              <a:endParaRPr lang="fr-FR" altLang="fr-FR" sz="2800">
                <a:solidFill>
                  <a:srgbClr val="FFFFFF"/>
                </a:solidFill>
                <a:latin typeface="Lato Regular" panose="020F0502020204030203" pitchFamily="34" charset="0"/>
                <a:ea typeface="Lato Regular" panose="020F0502020204030203" pitchFamily="34" charset="0"/>
                <a:cs typeface="Lato Regular" panose="020F0502020204030203" pitchFamily="34" charset="0"/>
              </a:endParaRPr>
            </a:p>
          </p:txBody>
        </p:sp>
        <p:sp>
          <p:nvSpPr>
            <p:cNvPr id="97" name="Freeform 40">
              <a:extLst>
                <a:ext uri="{FF2B5EF4-FFF2-40B4-BE49-F238E27FC236}">
                  <a16:creationId xmlns:a16="http://schemas.microsoft.com/office/drawing/2014/main" id="{8A444685-601B-1E44-9058-3DB35C903F0D}"/>
                </a:ext>
              </a:extLst>
            </p:cNvPr>
            <p:cNvSpPr>
              <a:spLocks noChangeArrowheads="1"/>
            </p:cNvSpPr>
            <p:nvPr/>
          </p:nvSpPr>
          <p:spPr bwMode="auto">
            <a:xfrm>
              <a:off x="4245973" y="3041579"/>
              <a:ext cx="287339" cy="264319"/>
            </a:xfrm>
            <a:custGeom>
              <a:avLst/>
              <a:gdLst>
                <a:gd name="T0" fmla="*/ 547809 w 601"/>
                <a:gd name="T1" fmla="*/ 528206 h 552"/>
                <a:gd name="T2" fmla="*/ 547809 w 601"/>
                <a:gd name="T3" fmla="*/ 528206 h 552"/>
                <a:gd name="T4" fmla="*/ 500882 w 601"/>
                <a:gd name="T5" fmla="*/ 528206 h 552"/>
                <a:gd name="T6" fmla="*/ 500882 w 601"/>
                <a:gd name="T7" fmla="*/ 528206 h 552"/>
                <a:gd name="T8" fmla="*/ 473108 w 601"/>
                <a:gd name="T9" fmla="*/ 528206 h 552"/>
                <a:gd name="T10" fmla="*/ 473108 w 601"/>
                <a:gd name="T11" fmla="*/ 528206 h 552"/>
                <a:gd name="T12" fmla="*/ 94813 w 601"/>
                <a:gd name="T13" fmla="*/ 528206 h 552"/>
                <a:gd name="T14" fmla="*/ 94813 w 601"/>
                <a:gd name="T15" fmla="*/ 528206 h 552"/>
                <a:gd name="T16" fmla="*/ 67040 w 601"/>
                <a:gd name="T17" fmla="*/ 528206 h 552"/>
                <a:gd name="T18" fmla="*/ 67040 w 601"/>
                <a:gd name="T19" fmla="*/ 528206 h 552"/>
                <a:gd name="T20" fmla="*/ 26816 w 601"/>
                <a:gd name="T21" fmla="*/ 528206 h 552"/>
                <a:gd name="T22" fmla="*/ 0 w 601"/>
                <a:gd name="T23" fmla="*/ 501365 h 552"/>
                <a:gd name="T24" fmla="*/ 0 w 601"/>
                <a:gd name="T25" fmla="*/ 446723 h 552"/>
                <a:gd name="T26" fmla="*/ 0 w 601"/>
                <a:gd name="T27" fmla="*/ 338397 h 552"/>
                <a:gd name="T28" fmla="*/ 0 w 601"/>
                <a:gd name="T29" fmla="*/ 162009 h 552"/>
                <a:gd name="T30" fmla="*/ 26816 w 601"/>
                <a:gd name="T31" fmla="*/ 135167 h 552"/>
                <a:gd name="T32" fmla="*/ 60336 w 601"/>
                <a:gd name="T33" fmla="*/ 135167 h 552"/>
                <a:gd name="T34" fmla="*/ 114925 w 601"/>
                <a:gd name="T35" fmla="*/ 135167 h 552"/>
                <a:gd name="T36" fmla="*/ 148445 w 601"/>
                <a:gd name="T37" fmla="*/ 135167 h 552"/>
                <a:gd name="T38" fmla="*/ 284440 w 601"/>
                <a:gd name="T39" fmla="*/ 0 h 552"/>
                <a:gd name="T40" fmla="*/ 419476 w 601"/>
                <a:gd name="T41" fmla="*/ 135167 h 552"/>
                <a:gd name="T42" fmla="*/ 466404 w 601"/>
                <a:gd name="T43" fmla="*/ 135167 h 552"/>
                <a:gd name="T44" fmla="*/ 520994 w 601"/>
                <a:gd name="T45" fmla="*/ 135167 h 552"/>
                <a:gd name="T46" fmla="*/ 547809 w 601"/>
                <a:gd name="T47" fmla="*/ 135167 h 552"/>
                <a:gd name="T48" fmla="*/ 574625 w 601"/>
                <a:gd name="T49" fmla="*/ 162009 h 552"/>
                <a:gd name="T50" fmla="*/ 574625 w 601"/>
                <a:gd name="T51" fmla="*/ 338397 h 552"/>
                <a:gd name="T52" fmla="*/ 574625 w 601"/>
                <a:gd name="T53" fmla="*/ 446723 h 552"/>
                <a:gd name="T54" fmla="*/ 574625 w 601"/>
                <a:gd name="T55" fmla="*/ 501365 h 552"/>
                <a:gd name="T56" fmla="*/ 547809 w 601"/>
                <a:gd name="T57" fmla="*/ 528206 h 552"/>
                <a:gd name="T58" fmla="*/ 284440 w 601"/>
                <a:gd name="T59" fmla="*/ 53683 h 552"/>
                <a:gd name="T60" fmla="*/ 284440 w 601"/>
                <a:gd name="T61" fmla="*/ 53683 h 552"/>
                <a:gd name="T62" fmla="*/ 203034 w 601"/>
                <a:gd name="T63" fmla="*/ 135167 h 552"/>
                <a:gd name="T64" fmla="*/ 364887 w 601"/>
                <a:gd name="T65" fmla="*/ 135167 h 552"/>
                <a:gd name="T66" fmla="*/ 284440 w 601"/>
                <a:gd name="T67" fmla="*/ 53683 h 552"/>
                <a:gd name="T68" fmla="*/ 385957 w 601"/>
                <a:gd name="T69" fmla="*/ 298135 h 552"/>
                <a:gd name="T70" fmla="*/ 385957 w 601"/>
                <a:gd name="T71" fmla="*/ 298135 h 552"/>
                <a:gd name="T72" fmla="*/ 311255 w 601"/>
                <a:gd name="T73" fmla="*/ 298135 h 552"/>
                <a:gd name="T74" fmla="*/ 311255 w 601"/>
                <a:gd name="T75" fmla="*/ 230072 h 552"/>
                <a:gd name="T76" fmla="*/ 284440 w 601"/>
                <a:gd name="T77" fmla="*/ 203230 h 552"/>
                <a:gd name="T78" fmla="*/ 256666 w 601"/>
                <a:gd name="T79" fmla="*/ 230072 h 552"/>
                <a:gd name="T80" fmla="*/ 256666 w 601"/>
                <a:gd name="T81" fmla="*/ 298135 h 552"/>
                <a:gd name="T82" fmla="*/ 189626 w 601"/>
                <a:gd name="T83" fmla="*/ 298135 h 552"/>
                <a:gd name="T84" fmla="*/ 161853 w 601"/>
                <a:gd name="T85" fmla="*/ 324976 h 552"/>
                <a:gd name="T86" fmla="*/ 189626 w 601"/>
                <a:gd name="T87" fmla="*/ 351818 h 552"/>
                <a:gd name="T88" fmla="*/ 256666 w 601"/>
                <a:gd name="T89" fmla="*/ 351818 h 552"/>
                <a:gd name="T90" fmla="*/ 256666 w 601"/>
                <a:gd name="T91" fmla="*/ 426591 h 552"/>
                <a:gd name="T92" fmla="*/ 284440 w 601"/>
                <a:gd name="T93" fmla="*/ 453433 h 552"/>
                <a:gd name="T94" fmla="*/ 311255 w 601"/>
                <a:gd name="T95" fmla="*/ 426591 h 552"/>
                <a:gd name="T96" fmla="*/ 311255 w 601"/>
                <a:gd name="T97" fmla="*/ 351818 h 552"/>
                <a:gd name="T98" fmla="*/ 385957 w 601"/>
                <a:gd name="T99" fmla="*/ 351818 h 552"/>
                <a:gd name="T100" fmla="*/ 412773 w 601"/>
                <a:gd name="T101" fmla="*/ 324976 h 552"/>
                <a:gd name="T102" fmla="*/ 385957 w 601"/>
                <a:gd name="T103" fmla="*/ 298135 h 5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01" h="552">
                  <a:moveTo>
                    <a:pt x="572" y="551"/>
                  </a:moveTo>
                  <a:lnTo>
                    <a:pt x="572" y="551"/>
                  </a:lnTo>
                  <a:cubicBezTo>
                    <a:pt x="523" y="551"/>
                    <a:pt x="523" y="551"/>
                    <a:pt x="523" y="551"/>
                  </a:cubicBezTo>
                  <a:cubicBezTo>
                    <a:pt x="494" y="551"/>
                    <a:pt x="494" y="551"/>
                    <a:pt x="494" y="551"/>
                  </a:cubicBezTo>
                  <a:cubicBezTo>
                    <a:pt x="99" y="551"/>
                    <a:pt x="99" y="551"/>
                    <a:pt x="99" y="551"/>
                  </a:cubicBezTo>
                  <a:cubicBezTo>
                    <a:pt x="70" y="551"/>
                    <a:pt x="70" y="551"/>
                    <a:pt x="70" y="551"/>
                  </a:cubicBezTo>
                  <a:cubicBezTo>
                    <a:pt x="28" y="551"/>
                    <a:pt x="28" y="551"/>
                    <a:pt x="28" y="551"/>
                  </a:cubicBezTo>
                  <a:cubicBezTo>
                    <a:pt x="7" y="551"/>
                    <a:pt x="0" y="537"/>
                    <a:pt x="0" y="523"/>
                  </a:cubicBezTo>
                  <a:cubicBezTo>
                    <a:pt x="0" y="466"/>
                    <a:pt x="0" y="466"/>
                    <a:pt x="0" y="466"/>
                  </a:cubicBezTo>
                  <a:cubicBezTo>
                    <a:pt x="0" y="353"/>
                    <a:pt x="0" y="353"/>
                    <a:pt x="0" y="353"/>
                  </a:cubicBezTo>
                  <a:cubicBezTo>
                    <a:pt x="0" y="169"/>
                    <a:pt x="0" y="169"/>
                    <a:pt x="0" y="169"/>
                  </a:cubicBezTo>
                  <a:cubicBezTo>
                    <a:pt x="0" y="155"/>
                    <a:pt x="7" y="141"/>
                    <a:pt x="28" y="141"/>
                  </a:cubicBezTo>
                  <a:cubicBezTo>
                    <a:pt x="63" y="141"/>
                    <a:pt x="63" y="141"/>
                    <a:pt x="63" y="141"/>
                  </a:cubicBezTo>
                  <a:cubicBezTo>
                    <a:pt x="120" y="141"/>
                    <a:pt x="120" y="141"/>
                    <a:pt x="120" y="141"/>
                  </a:cubicBezTo>
                  <a:cubicBezTo>
                    <a:pt x="155" y="141"/>
                    <a:pt x="155" y="141"/>
                    <a:pt x="155" y="141"/>
                  </a:cubicBezTo>
                  <a:cubicBezTo>
                    <a:pt x="155" y="63"/>
                    <a:pt x="219" y="0"/>
                    <a:pt x="297" y="0"/>
                  </a:cubicBezTo>
                  <a:cubicBezTo>
                    <a:pt x="374" y="0"/>
                    <a:pt x="438" y="63"/>
                    <a:pt x="438" y="141"/>
                  </a:cubicBezTo>
                  <a:cubicBezTo>
                    <a:pt x="487" y="141"/>
                    <a:pt x="487" y="141"/>
                    <a:pt x="487" y="141"/>
                  </a:cubicBezTo>
                  <a:cubicBezTo>
                    <a:pt x="544" y="141"/>
                    <a:pt x="544" y="141"/>
                    <a:pt x="544" y="141"/>
                  </a:cubicBezTo>
                  <a:cubicBezTo>
                    <a:pt x="572" y="141"/>
                    <a:pt x="572" y="141"/>
                    <a:pt x="572" y="141"/>
                  </a:cubicBezTo>
                  <a:cubicBezTo>
                    <a:pt x="586" y="141"/>
                    <a:pt x="600" y="155"/>
                    <a:pt x="600" y="169"/>
                  </a:cubicBezTo>
                  <a:cubicBezTo>
                    <a:pt x="600" y="353"/>
                    <a:pt x="600" y="353"/>
                    <a:pt x="600" y="353"/>
                  </a:cubicBezTo>
                  <a:cubicBezTo>
                    <a:pt x="600" y="466"/>
                    <a:pt x="600" y="466"/>
                    <a:pt x="600" y="466"/>
                  </a:cubicBezTo>
                  <a:cubicBezTo>
                    <a:pt x="600" y="523"/>
                    <a:pt x="600" y="523"/>
                    <a:pt x="600" y="523"/>
                  </a:cubicBezTo>
                  <a:cubicBezTo>
                    <a:pt x="600" y="537"/>
                    <a:pt x="586" y="551"/>
                    <a:pt x="572" y="551"/>
                  </a:cubicBezTo>
                  <a:close/>
                  <a:moveTo>
                    <a:pt x="297" y="56"/>
                  </a:moveTo>
                  <a:lnTo>
                    <a:pt x="297" y="56"/>
                  </a:lnTo>
                  <a:cubicBezTo>
                    <a:pt x="254" y="56"/>
                    <a:pt x="212" y="99"/>
                    <a:pt x="212" y="141"/>
                  </a:cubicBezTo>
                  <a:cubicBezTo>
                    <a:pt x="381" y="141"/>
                    <a:pt x="381" y="141"/>
                    <a:pt x="381" y="141"/>
                  </a:cubicBezTo>
                  <a:cubicBezTo>
                    <a:pt x="381" y="99"/>
                    <a:pt x="346" y="56"/>
                    <a:pt x="297" y="56"/>
                  </a:cubicBezTo>
                  <a:close/>
                  <a:moveTo>
                    <a:pt x="403" y="311"/>
                  </a:moveTo>
                  <a:lnTo>
                    <a:pt x="403" y="311"/>
                  </a:lnTo>
                  <a:cubicBezTo>
                    <a:pt x="325" y="311"/>
                    <a:pt x="325" y="311"/>
                    <a:pt x="325" y="311"/>
                  </a:cubicBezTo>
                  <a:cubicBezTo>
                    <a:pt x="325" y="240"/>
                    <a:pt x="325" y="240"/>
                    <a:pt x="325" y="240"/>
                  </a:cubicBezTo>
                  <a:cubicBezTo>
                    <a:pt x="325" y="219"/>
                    <a:pt x="318" y="212"/>
                    <a:pt x="297" y="212"/>
                  </a:cubicBezTo>
                  <a:cubicBezTo>
                    <a:pt x="283" y="212"/>
                    <a:pt x="268" y="219"/>
                    <a:pt x="268" y="240"/>
                  </a:cubicBezTo>
                  <a:cubicBezTo>
                    <a:pt x="268" y="311"/>
                    <a:pt x="268" y="311"/>
                    <a:pt x="268" y="311"/>
                  </a:cubicBezTo>
                  <a:cubicBezTo>
                    <a:pt x="198" y="311"/>
                    <a:pt x="198" y="311"/>
                    <a:pt x="198" y="311"/>
                  </a:cubicBezTo>
                  <a:cubicBezTo>
                    <a:pt x="176" y="311"/>
                    <a:pt x="169" y="325"/>
                    <a:pt x="169" y="339"/>
                  </a:cubicBezTo>
                  <a:cubicBezTo>
                    <a:pt x="169" y="360"/>
                    <a:pt x="176" y="367"/>
                    <a:pt x="198" y="367"/>
                  </a:cubicBezTo>
                  <a:cubicBezTo>
                    <a:pt x="268" y="367"/>
                    <a:pt x="268" y="367"/>
                    <a:pt x="268" y="367"/>
                  </a:cubicBezTo>
                  <a:cubicBezTo>
                    <a:pt x="268" y="445"/>
                    <a:pt x="268" y="445"/>
                    <a:pt x="268" y="445"/>
                  </a:cubicBezTo>
                  <a:cubicBezTo>
                    <a:pt x="268" y="459"/>
                    <a:pt x="283" y="473"/>
                    <a:pt x="297" y="473"/>
                  </a:cubicBezTo>
                  <a:cubicBezTo>
                    <a:pt x="318" y="473"/>
                    <a:pt x="325" y="459"/>
                    <a:pt x="325" y="445"/>
                  </a:cubicBezTo>
                  <a:cubicBezTo>
                    <a:pt x="325" y="367"/>
                    <a:pt x="325" y="367"/>
                    <a:pt x="325" y="367"/>
                  </a:cubicBezTo>
                  <a:cubicBezTo>
                    <a:pt x="403" y="367"/>
                    <a:pt x="403" y="367"/>
                    <a:pt x="403" y="367"/>
                  </a:cubicBezTo>
                  <a:cubicBezTo>
                    <a:pt x="417" y="367"/>
                    <a:pt x="431" y="360"/>
                    <a:pt x="431" y="339"/>
                  </a:cubicBezTo>
                  <a:cubicBezTo>
                    <a:pt x="431" y="325"/>
                    <a:pt x="417" y="311"/>
                    <a:pt x="403" y="3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2438340" fontAlgn="base">
                <a:spcBef>
                  <a:spcPct val="0"/>
                </a:spcBef>
                <a:spcAft>
                  <a:spcPct val="0"/>
                </a:spcAft>
              </a:pPr>
              <a:endParaRPr lang="fr-FR" sz="1800">
                <a:solidFill>
                  <a:srgbClr val="004071"/>
                </a:solidFill>
                <a:latin typeface="Arial" charset="0"/>
                <a:ea typeface="ＭＳ Ｐゴシック" charset="0"/>
              </a:endParaRPr>
            </a:p>
          </p:txBody>
        </p:sp>
        <p:sp>
          <p:nvSpPr>
            <p:cNvPr id="98" name="Freeform 77">
              <a:extLst>
                <a:ext uri="{FF2B5EF4-FFF2-40B4-BE49-F238E27FC236}">
                  <a16:creationId xmlns:a16="http://schemas.microsoft.com/office/drawing/2014/main" id="{0FB3F0F4-0C8F-AB45-9295-F1E29895DF81}"/>
                </a:ext>
              </a:extLst>
            </p:cNvPr>
            <p:cNvSpPr>
              <a:spLocks noChangeArrowheads="1"/>
            </p:cNvSpPr>
            <p:nvPr/>
          </p:nvSpPr>
          <p:spPr bwMode="auto">
            <a:xfrm>
              <a:off x="8887998" y="3041579"/>
              <a:ext cx="367511" cy="310248"/>
            </a:xfrm>
            <a:custGeom>
              <a:avLst/>
              <a:gdLst>
                <a:gd name="T0" fmla="*/ 372 w 497"/>
                <a:gd name="T1" fmla="*/ 124 h 418"/>
                <a:gd name="T2" fmla="*/ 372 w 497"/>
                <a:gd name="T3" fmla="*/ 124 h 418"/>
                <a:gd name="T4" fmla="*/ 389 w 497"/>
                <a:gd name="T5" fmla="*/ 124 h 418"/>
                <a:gd name="T6" fmla="*/ 389 w 497"/>
                <a:gd name="T7" fmla="*/ 178 h 418"/>
                <a:gd name="T8" fmla="*/ 496 w 497"/>
                <a:gd name="T9" fmla="*/ 89 h 418"/>
                <a:gd name="T10" fmla="*/ 389 w 497"/>
                <a:gd name="T11" fmla="*/ 0 h 418"/>
                <a:gd name="T12" fmla="*/ 389 w 497"/>
                <a:gd name="T13" fmla="*/ 53 h 418"/>
                <a:gd name="T14" fmla="*/ 372 w 497"/>
                <a:gd name="T15" fmla="*/ 53 h 418"/>
                <a:gd name="T16" fmla="*/ 186 w 497"/>
                <a:gd name="T17" fmla="*/ 187 h 418"/>
                <a:gd name="T18" fmla="*/ 53 w 497"/>
                <a:gd name="T19" fmla="*/ 284 h 418"/>
                <a:gd name="T20" fmla="*/ 0 w 497"/>
                <a:gd name="T21" fmla="*/ 284 h 418"/>
                <a:gd name="T22" fmla="*/ 0 w 497"/>
                <a:gd name="T23" fmla="*/ 355 h 418"/>
                <a:gd name="T24" fmla="*/ 53 w 497"/>
                <a:gd name="T25" fmla="*/ 355 h 418"/>
                <a:gd name="T26" fmla="*/ 239 w 497"/>
                <a:gd name="T27" fmla="*/ 222 h 418"/>
                <a:gd name="T28" fmla="*/ 372 w 497"/>
                <a:gd name="T29" fmla="*/ 124 h 418"/>
                <a:gd name="T30" fmla="*/ 132 w 497"/>
                <a:gd name="T31" fmla="*/ 169 h 418"/>
                <a:gd name="T32" fmla="*/ 132 w 497"/>
                <a:gd name="T33" fmla="*/ 169 h 418"/>
                <a:gd name="T34" fmla="*/ 141 w 497"/>
                <a:gd name="T35" fmla="*/ 152 h 418"/>
                <a:gd name="T36" fmla="*/ 177 w 497"/>
                <a:gd name="T37" fmla="*/ 116 h 418"/>
                <a:gd name="T38" fmla="*/ 53 w 497"/>
                <a:gd name="T39" fmla="*/ 63 h 418"/>
                <a:gd name="T40" fmla="*/ 0 w 497"/>
                <a:gd name="T41" fmla="*/ 63 h 418"/>
                <a:gd name="T42" fmla="*/ 0 w 497"/>
                <a:gd name="T43" fmla="*/ 134 h 418"/>
                <a:gd name="T44" fmla="*/ 53 w 497"/>
                <a:gd name="T45" fmla="*/ 134 h 418"/>
                <a:gd name="T46" fmla="*/ 132 w 497"/>
                <a:gd name="T47" fmla="*/ 169 h 418"/>
                <a:gd name="T48" fmla="*/ 389 w 497"/>
                <a:gd name="T49" fmla="*/ 293 h 418"/>
                <a:gd name="T50" fmla="*/ 389 w 497"/>
                <a:gd name="T51" fmla="*/ 293 h 418"/>
                <a:gd name="T52" fmla="*/ 372 w 497"/>
                <a:gd name="T53" fmla="*/ 293 h 418"/>
                <a:gd name="T54" fmla="*/ 283 w 497"/>
                <a:gd name="T55" fmla="*/ 249 h 418"/>
                <a:gd name="T56" fmla="*/ 283 w 497"/>
                <a:gd name="T57" fmla="*/ 258 h 418"/>
                <a:gd name="T58" fmla="*/ 248 w 497"/>
                <a:gd name="T59" fmla="*/ 302 h 418"/>
                <a:gd name="T60" fmla="*/ 372 w 497"/>
                <a:gd name="T61" fmla="*/ 355 h 418"/>
                <a:gd name="T62" fmla="*/ 389 w 497"/>
                <a:gd name="T63" fmla="*/ 355 h 418"/>
                <a:gd name="T64" fmla="*/ 389 w 497"/>
                <a:gd name="T65" fmla="*/ 417 h 418"/>
                <a:gd name="T66" fmla="*/ 496 w 497"/>
                <a:gd name="T67" fmla="*/ 328 h 418"/>
                <a:gd name="T68" fmla="*/ 389 w 497"/>
                <a:gd name="T69" fmla="*/ 240 h 418"/>
                <a:gd name="T70" fmla="*/ 389 w 497"/>
                <a:gd name="T71" fmla="*/ 293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7" h="418">
                  <a:moveTo>
                    <a:pt x="372" y="124"/>
                  </a:moveTo>
                  <a:lnTo>
                    <a:pt x="372" y="124"/>
                  </a:lnTo>
                  <a:cubicBezTo>
                    <a:pt x="389" y="124"/>
                    <a:pt x="389" y="124"/>
                    <a:pt x="389" y="124"/>
                  </a:cubicBezTo>
                  <a:cubicBezTo>
                    <a:pt x="389" y="178"/>
                    <a:pt x="389" y="178"/>
                    <a:pt x="389" y="178"/>
                  </a:cubicBezTo>
                  <a:cubicBezTo>
                    <a:pt x="496" y="89"/>
                    <a:pt x="496" y="89"/>
                    <a:pt x="496" y="89"/>
                  </a:cubicBezTo>
                  <a:cubicBezTo>
                    <a:pt x="389" y="0"/>
                    <a:pt x="389" y="0"/>
                    <a:pt x="389" y="0"/>
                  </a:cubicBezTo>
                  <a:cubicBezTo>
                    <a:pt x="389" y="53"/>
                    <a:pt x="389" y="53"/>
                    <a:pt x="389" y="53"/>
                  </a:cubicBezTo>
                  <a:cubicBezTo>
                    <a:pt x="372" y="53"/>
                    <a:pt x="372" y="53"/>
                    <a:pt x="372" y="53"/>
                  </a:cubicBezTo>
                  <a:cubicBezTo>
                    <a:pt x="283" y="53"/>
                    <a:pt x="230" y="124"/>
                    <a:pt x="186" y="187"/>
                  </a:cubicBezTo>
                  <a:cubicBezTo>
                    <a:pt x="141" y="240"/>
                    <a:pt x="106" y="284"/>
                    <a:pt x="53" y="284"/>
                  </a:cubicBezTo>
                  <a:cubicBezTo>
                    <a:pt x="0" y="284"/>
                    <a:pt x="0" y="284"/>
                    <a:pt x="0" y="284"/>
                  </a:cubicBezTo>
                  <a:cubicBezTo>
                    <a:pt x="0" y="355"/>
                    <a:pt x="0" y="355"/>
                    <a:pt x="0" y="355"/>
                  </a:cubicBezTo>
                  <a:cubicBezTo>
                    <a:pt x="53" y="355"/>
                    <a:pt x="53" y="355"/>
                    <a:pt x="53" y="355"/>
                  </a:cubicBezTo>
                  <a:cubicBezTo>
                    <a:pt x="141" y="355"/>
                    <a:pt x="194" y="284"/>
                    <a:pt x="239" y="222"/>
                  </a:cubicBezTo>
                  <a:cubicBezTo>
                    <a:pt x="283" y="169"/>
                    <a:pt x="319" y="124"/>
                    <a:pt x="372" y="124"/>
                  </a:cubicBezTo>
                  <a:close/>
                  <a:moveTo>
                    <a:pt x="132" y="169"/>
                  </a:moveTo>
                  <a:lnTo>
                    <a:pt x="132" y="169"/>
                  </a:lnTo>
                  <a:cubicBezTo>
                    <a:pt x="132" y="160"/>
                    <a:pt x="141" y="160"/>
                    <a:pt x="141" y="152"/>
                  </a:cubicBezTo>
                  <a:cubicBezTo>
                    <a:pt x="150" y="143"/>
                    <a:pt x="167" y="124"/>
                    <a:pt x="177" y="116"/>
                  </a:cubicBezTo>
                  <a:cubicBezTo>
                    <a:pt x="141" y="80"/>
                    <a:pt x="106" y="63"/>
                    <a:pt x="53" y="63"/>
                  </a:cubicBezTo>
                  <a:cubicBezTo>
                    <a:pt x="0" y="63"/>
                    <a:pt x="0" y="63"/>
                    <a:pt x="0" y="63"/>
                  </a:cubicBezTo>
                  <a:cubicBezTo>
                    <a:pt x="0" y="134"/>
                    <a:pt x="0" y="134"/>
                    <a:pt x="0" y="134"/>
                  </a:cubicBezTo>
                  <a:cubicBezTo>
                    <a:pt x="53" y="134"/>
                    <a:pt x="53" y="134"/>
                    <a:pt x="53" y="134"/>
                  </a:cubicBezTo>
                  <a:cubicBezTo>
                    <a:pt x="79" y="134"/>
                    <a:pt x="106" y="143"/>
                    <a:pt x="132" y="169"/>
                  </a:cubicBezTo>
                  <a:close/>
                  <a:moveTo>
                    <a:pt x="389" y="293"/>
                  </a:moveTo>
                  <a:lnTo>
                    <a:pt x="389" y="293"/>
                  </a:lnTo>
                  <a:cubicBezTo>
                    <a:pt x="372" y="293"/>
                    <a:pt x="372" y="293"/>
                    <a:pt x="372" y="293"/>
                  </a:cubicBezTo>
                  <a:cubicBezTo>
                    <a:pt x="336" y="293"/>
                    <a:pt x="310" y="275"/>
                    <a:pt x="283" y="249"/>
                  </a:cubicBezTo>
                  <a:cubicBezTo>
                    <a:pt x="283" y="249"/>
                    <a:pt x="283" y="249"/>
                    <a:pt x="283" y="258"/>
                  </a:cubicBezTo>
                  <a:cubicBezTo>
                    <a:pt x="266" y="266"/>
                    <a:pt x="257" y="284"/>
                    <a:pt x="248" y="302"/>
                  </a:cubicBezTo>
                  <a:cubicBezTo>
                    <a:pt x="274" y="337"/>
                    <a:pt x="319" y="355"/>
                    <a:pt x="372" y="355"/>
                  </a:cubicBezTo>
                  <a:cubicBezTo>
                    <a:pt x="389" y="355"/>
                    <a:pt x="389" y="355"/>
                    <a:pt x="389" y="355"/>
                  </a:cubicBezTo>
                  <a:cubicBezTo>
                    <a:pt x="389" y="417"/>
                    <a:pt x="389" y="417"/>
                    <a:pt x="389" y="417"/>
                  </a:cubicBezTo>
                  <a:cubicBezTo>
                    <a:pt x="496" y="328"/>
                    <a:pt x="496" y="328"/>
                    <a:pt x="496" y="328"/>
                  </a:cubicBezTo>
                  <a:cubicBezTo>
                    <a:pt x="389" y="240"/>
                    <a:pt x="389" y="240"/>
                    <a:pt x="389" y="240"/>
                  </a:cubicBezTo>
                  <a:lnTo>
                    <a:pt x="389" y="293"/>
                  </a:ln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424" tIns="45712" rIns="91424" bIns="45712" anchor="ctr"/>
            <a:lstStyle/>
            <a:p>
              <a:pPr defTabSz="2438340" fontAlgn="base">
                <a:spcBef>
                  <a:spcPct val="0"/>
                </a:spcBef>
                <a:spcAft>
                  <a:spcPct val="0"/>
                </a:spcAft>
                <a:defRPr/>
              </a:pPr>
              <a:endParaRPr lang="en-US" sz="1800" dirty="0">
                <a:solidFill>
                  <a:srgbClr val="004071"/>
                </a:solidFill>
                <a:latin typeface="Arial" charset="0"/>
                <a:ea typeface="ＭＳ Ｐゴシック" charset="0"/>
              </a:endParaRPr>
            </a:p>
          </p:txBody>
        </p:sp>
        <p:sp>
          <p:nvSpPr>
            <p:cNvPr id="102" name="Freeform 142">
              <a:extLst>
                <a:ext uri="{FF2B5EF4-FFF2-40B4-BE49-F238E27FC236}">
                  <a16:creationId xmlns:a16="http://schemas.microsoft.com/office/drawing/2014/main" id="{0AA8CA26-D28F-8D4B-9169-F727C914F993}"/>
                </a:ext>
              </a:extLst>
            </p:cNvPr>
            <p:cNvSpPr>
              <a:spLocks noChangeArrowheads="1"/>
            </p:cNvSpPr>
            <p:nvPr/>
          </p:nvSpPr>
          <p:spPr bwMode="auto">
            <a:xfrm>
              <a:off x="345781" y="4217005"/>
              <a:ext cx="357543" cy="351680"/>
            </a:xfrm>
            <a:custGeom>
              <a:avLst/>
              <a:gdLst>
                <a:gd name="T0" fmla="*/ 510470 w 602"/>
                <a:gd name="T1" fmla="*/ 231481 h 595"/>
                <a:gd name="T2" fmla="*/ 510470 w 602"/>
                <a:gd name="T3" fmla="*/ 231481 h 595"/>
                <a:gd name="T4" fmla="*/ 551886 w 602"/>
                <a:gd name="T5" fmla="*/ 305440 h 595"/>
                <a:gd name="T6" fmla="*/ 436307 w 602"/>
                <a:gd name="T7" fmla="*/ 258375 h 595"/>
                <a:gd name="T8" fmla="*/ 394892 w 602"/>
                <a:gd name="T9" fmla="*/ 265099 h 595"/>
                <a:gd name="T10" fmla="*/ 231156 w 602"/>
                <a:gd name="T11" fmla="*/ 129668 h 595"/>
                <a:gd name="T12" fmla="*/ 394892 w 602"/>
                <a:gd name="T13" fmla="*/ 0 h 595"/>
                <a:gd name="T14" fmla="*/ 578854 w 602"/>
                <a:gd name="T15" fmla="*/ 129668 h 595"/>
                <a:gd name="T16" fmla="*/ 510470 w 602"/>
                <a:gd name="T17" fmla="*/ 231481 h 595"/>
                <a:gd name="T18" fmla="*/ 197446 w 602"/>
                <a:gd name="T19" fmla="*/ 143115 h 595"/>
                <a:gd name="T20" fmla="*/ 197446 w 602"/>
                <a:gd name="T21" fmla="*/ 143115 h 595"/>
                <a:gd name="T22" fmla="*/ 381408 w 602"/>
                <a:gd name="T23" fmla="*/ 298716 h 595"/>
                <a:gd name="T24" fmla="*/ 421860 w 602"/>
                <a:gd name="T25" fmla="*/ 291993 h 595"/>
                <a:gd name="T26" fmla="*/ 421860 w 602"/>
                <a:gd name="T27" fmla="*/ 291993 h 595"/>
                <a:gd name="T28" fmla="*/ 421860 w 602"/>
                <a:gd name="T29" fmla="*/ 291993 h 595"/>
                <a:gd name="T30" fmla="*/ 517212 w 602"/>
                <a:gd name="T31" fmla="*/ 333294 h 595"/>
                <a:gd name="T32" fmla="*/ 272572 w 602"/>
                <a:gd name="T33" fmla="*/ 488896 h 595"/>
                <a:gd name="T34" fmla="*/ 217672 w 602"/>
                <a:gd name="T35" fmla="*/ 475449 h 595"/>
                <a:gd name="T36" fmla="*/ 34673 w 602"/>
                <a:gd name="T37" fmla="*/ 550368 h 595"/>
                <a:gd name="T38" fmla="*/ 95352 w 602"/>
                <a:gd name="T39" fmla="*/ 441831 h 595"/>
                <a:gd name="T40" fmla="*/ 0 w 602"/>
                <a:gd name="T41" fmla="*/ 285269 h 595"/>
                <a:gd name="T42" fmla="*/ 210930 w 602"/>
                <a:gd name="T43" fmla="*/ 88366 h 595"/>
                <a:gd name="T44" fmla="*/ 197446 w 602"/>
                <a:gd name="T45" fmla="*/ 143115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2438340" fontAlgn="base">
                <a:spcBef>
                  <a:spcPct val="0"/>
                </a:spcBef>
                <a:spcAft>
                  <a:spcPct val="0"/>
                </a:spcAft>
              </a:pPr>
              <a:endParaRPr lang="fr-FR" sz="1800">
                <a:solidFill>
                  <a:srgbClr val="004071"/>
                </a:solidFill>
                <a:latin typeface="Arial" charset="0"/>
                <a:ea typeface="ＭＳ Ｐゴシック" charset="0"/>
              </a:endParaRPr>
            </a:p>
          </p:txBody>
        </p:sp>
        <p:sp>
          <p:nvSpPr>
            <p:cNvPr id="104" name="Medical Cross">
              <a:extLst>
                <a:ext uri="{FF2B5EF4-FFF2-40B4-BE49-F238E27FC236}">
                  <a16:creationId xmlns:a16="http://schemas.microsoft.com/office/drawing/2014/main" id="{6A9C9597-2853-514D-818D-90AFE5C92E71}"/>
                </a:ext>
              </a:extLst>
            </p:cNvPr>
            <p:cNvSpPr/>
            <p:nvPr/>
          </p:nvSpPr>
          <p:spPr>
            <a:xfrm>
              <a:off x="4181316" y="4130121"/>
              <a:ext cx="405961" cy="40596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8005" y="3400"/>
                  </a:moveTo>
                  <a:lnTo>
                    <a:pt x="13596" y="3400"/>
                  </a:lnTo>
                  <a:lnTo>
                    <a:pt x="13596" y="8006"/>
                  </a:lnTo>
                  <a:lnTo>
                    <a:pt x="18201" y="8006"/>
                  </a:lnTo>
                  <a:lnTo>
                    <a:pt x="18201" y="13595"/>
                  </a:lnTo>
                  <a:lnTo>
                    <a:pt x="13596" y="13595"/>
                  </a:lnTo>
                  <a:lnTo>
                    <a:pt x="13596" y="18201"/>
                  </a:lnTo>
                  <a:lnTo>
                    <a:pt x="8005" y="18201"/>
                  </a:lnTo>
                  <a:lnTo>
                    <a:pt x="8005" y="13595"/>
                  </a:lnTo>
                  <a:lnTo>
                    <a:pt x="3400" y="13595"/>
                  </a:lnTo>
                  <a:lnTo>
                    <a:pt x="3400" y="8006"/>
                  </a:lnTo>
                  <a:lnTo>
                    <a:pt x="8005" y="8006"/>
                  </a:lnTo>
                  <a:lnTo>
                    <a:pt x="8005" y="3400"/>
                  </a:lnTo>
                  <a:close/>
                </a:path>
              </a:pathLst>
            </a:custGeom>
            <a:solidFill>
              <a:schemeClr val="bg1"/>
            </a:solidFill>
            <a:ln w="12700">
              <a:miter lim="400000"/>
            </a:ln>
          </p:spPr>
          <p:txBody>
            <a:bodyPr lIns="0" tIns="0" rIns="0" bIns="0" anchor="ctr"/>
            <a:lstStyle/>
            <a:p>
              <a:pPr defTabSz="2438340" fontAlgn="base">
                <a:spcBef>
                  <a:spcPct val="0"/>
                </a:spcBef>
                <a:spcAft>
                  <a:spcPct val="0"/>
                </a:spcAft>
                <a:defRPr sz="3200" b="0">
                  <a:solidFill>
                    <a:srgbClr val="FFFFFF"/>
                  </a:solidFill>
                  <a:latin typeface="+mn-lt"/>
                  <a:ea typeface="+mn-ea"/>
                  <a:cs typeface="+mn-cs"/>
                  <a:sym typeface="Helvetica Neue Medium"/>
                </a:defRPr>
              </a:pPr>
              <a:endParaRPr sz="3200">
                <a:solidFill>
                  <a:srgbClr val="FFFFFF"/>
                </a:solidFill>
                <a:latin typeface="Arial"/>
                <a:ea typeface="ＭＳ Ｐゴシック" charset="0"/>
                <a:sym typeface="Helvetica Neue Medium"/>
              </a:endParaRPr>
            </a:p>
          </p:txBody>
        </p:sp>
        <p:sp>
          <p:nvSpPr>
            <p:cNvPr id="105" name="Freeform 102">
              <a:extLst>
                <a:ext uri="{FF2B5EF4-FFF2-40B4-BE49-F238E27FC236}">
                  <a16:creationId xmlns:a16="http://schemas.microsoft.com/office/drawing/2014/main" id="{D0446DDC-970B-864E-BD51-F2206BE775D8}"/>
                </a:ext>
              </a:extLst>
            </p:cNvPr>
            <p:cNvSpPr>
              <a:spLocks noChangeArrowheads="1"/>
            </p:cNvSpPr>
            <p:nvPr/>
          </p:nvSpPr>
          <p:spPr bwMode="auto">
            <a:xfrm>
              <a:off x="346992" y="5313335"/>
              <a:ext cx="409699" cy="369059"/>
            </a:xfrm>
            <a:custGeom>
              <a:avLst/>
              <a:gdLst>
                <a:gd name="T0" fmla="*/ 95183 w 498"/>
                <a:gd name="T1" fmla="*/ 180996 h 445"/>
                <a:gd name="T2" fmla="*/ 95183 w 498"/>
                <a:gd name="T3" fmla="*/ 180996 h 445"/>
                <a:gd name="T4" fmla="*/ 168949 w 498"/>
                <a:gd name="T5" fmla="*/ 202572 h 445"/>
                <a:gd name="T6" fmla="*/ 179657 w 498"/>
                <a:gd name="T7" fmla="*/ 202572 h 445"/>
                <a:gd name="T8" fmla="*/ 232008 w 498"/>
                <a:gd name="T9" fmla="*/ 160619 h 445"/>
                <a:gd name="T10" fmla="*/ 232008 w 498"/>
                <a:gd name="T11" fmla="*/ 149831 h 445"/>
                <a:gd name="T12" fmla="*/ 211781 w 498"/>
                <a:gd name="T13" fmla="*/ 128256 h 445"/>
                <a:gd name="T14" fmla="*/ 327190 w 498"/>
                <a:gd name="T15" fmla="*/ 11987 h 445"/>
                <a:gd name="T16" fmla="*/ 232008 w 498"/>
                <a:gd name="T17" fmla="*/ 0 h 445"/>
                <a:gd name="T18" fmla="*/ 127307 w 498"/>
                <a:gd name="T19" fmla="*/ 64727 h 445"/>
                <a:gd name="T20" fmla="*/ 85664 w 498"/>
                <a:gd name="T21" fmla="*/ 97091 h 445"/>
                <a:gd name="T22" fmla="*/ 63059 w 498"/>
                <a:gd name="T23" fmla="*/ 139044 h 445"/>
                <a:gd name="T24" fmla="*/ 21416 w 498"/>
                <a:gd name="T25" fmla="*/ 149831 h 445"/>
                <a:gd name="T26" fmla="*/ 0 w 498"/>
                <a:gd name="T27" fmla="*/ 171407 h 445"/>
                <a:gd name="T28" fmla="*/ 0 w 498"/>
                <a:gd name="T29" fmla="*/ 180996 h 445"/>
                <a:gd name="T30" fmla="*/ 42832 w 498"/>
                <a:gd name="T31" fmla="*/ 224148 h 445"/>
                <a:gd name="T32" fmla="*/ 63059 w 498"/>
                <a:gd name="T33" fmla="*/ 234936 h 445"/>
                <a:gd name="T34" fmla="*/ 85664 w 498"/>
                <a:gd name="T35" fmla="*/ 213360 h 445"/>
                <a:gd name="T36" fmla="*/ 95183 w 498"/>
                <a:gd name="T37" fmla="*/ 180996 h 445"/>
                <a:gd name="T38" fmla="*/ 264132 w 498"/>
                <a:gd name="T39" fmla="*/ 191784 h 445"/>
                <a:gd name="T40" fmla="*/ 264132 w 498"/>
                <a:gd name="T41" fmla="*/ 191784 h 445"/>
                <a:gd name="T42" fmla="*/ 253424 w 498"/>
                <a:gd name="T43" fmla="*/ 191784 h 445"/>
                <a:gd name="T44" fmla="*/ 211781 w 498"/>
                <a:gd name="T45" fmla="*/ 224148 h 445"/>
                <a:gd name="T46" fmla="*/ 201073 w 498"/>
                <a:gd name="T47" fmla="*/ 244525 h 445"/>
                <a:gd name="T48" fmla="*/ 453307 w 498"/>
                <a:gd name="T49" fmla="*/ 521413 h 445"/>
                <a:gd name="T50" fmla="*/ 474723 w 498"/>
                <a:gd name="T51" fmla="*/ 521413 h 445"/>
                <a:gd name="T52" fmla="*/ 506848 w 498"/>
                <a:gd name="T53" fmla="*/ 499838 h 445"/>
                <a:gd name="T54" fmla="*/ 506848 w 498"/>
                <a:gd name="T55" fmla="*/ 479461 h 445"/>
                <a:gd name="T56" fmla="*/ 264132 w 498"/>
                <a:gd name="T57" fmla="*/ 191784 h 445"/>
                <a:gd name="T58" fmla="*/ 591322 w 498"/>
                <a:gd name="T59" fmla="*/ 75515 h 445"/>
                <a:gd name="T60" fmla="*/ 591322 w 498"/>
                <a:gd name="T61" fmla="*/ 75515 h 445"/>
                <a:gd name="T62" fmla="*/ 569906 w 498"/>
                <a:gd name="T63" fmla="*/ 64727 h 445"/>
                <a:gd name="T64" fmla="*/ 548490 w 498"/>
                <a:gd name="T65" fmla="*/ 106680 h 445"/>
                <a:gd name="T66" fmla="*/ 485432 w 498"/>
                <a:gd name="T67" fmla="*/ 128256 h 445"/>
                <a:gd name="T68" fmla="*/ 474723 w 498"/>
                <a:gd name="T69" fmla="*/ 75515 h 445"/>
                <a:gd name="T70" fmla="*/ 496140 w 498"/>
                <a:gd name="T71" fmla="*/ 22774 h 445"/>
                <a:gd name="T72" fmla="*/ 485432 w 498"/>
                <a:gd name="T73" fmla="*/ 11987 h 445"/>
                <a:gd name="T74" fmla="*/ 400957 w 498"/>
                <a:gd name="T75" fmla="*/ 86303 h 445"/>
                <a:gd name="T76" fmla="*/ 379541 w 498"/>
                <a:gd name="T77" fmla="*/ 180996 h 445"/>
                <a:gd name="T78" fmla="*/ 337898 w 498"/>
                <a:gd name="T79" fmla="*/ 224148 h 445"/>
                <a:gd name="T80" fmla="*/ 379541 w 498"/>
                <a:gd name="T81" fmla="*/ 276889 h 445"/>
                <a:gd name="T82" fmla="*/ 433081 w 498"/>
                <a:gd name="T83" fmla="*/ 224148 h 445"/>
                <a:gd name="T84" fmla="*/ 485432 w 498"/>
                <a:gd name="T85" fmla="*/ 213360 h 445"/>
                <a:gd name="T86" fmla="*/ 580614 w 498"/>
                <a:gd name="T87" fmla="*/ 171407 h 445"/>
                <a:gd name="T88" fmla="*/ 591322 w 498"/>
                <a:gd name="T89" fmla="*/ 75515 h 445"/>
                <a:gd name="T90" fmla="*/ 85664 w 498"/>
                <a:gd name="T91" fmla="*/ 479461 h 445"/>
                <a:gd name="T92" fmla="*/ 85664 w 498"/>
                <a:gd name="T93" fmla="*/ 479461 h 445"/>
                <a:gd name="T94" fmla="*/ 85664 w 498"/>
                <a:gd name="T95" fmla="*/ 499838 h 445"/>
                <a:gd name="T96" fmla="*/ 105891 w 498"/>
                <a:gd name="T97" fmla="*/ 532201 h 445"/>
                <a:gd name="T98" fmla="*/ 127307 w 498"/>
                <a:gd name="T99" fmla="*/ 521413 h 445"/>
                <a:gd name="T100" fmla="*/ 274840 w 498"/>
                <a:gd name="T101" fmla="*/ 383569 h 445"/>
                <a:gd name="T102" fmla="*/ 232008 w 498"/>
                <a:gd name="T103" fmla="*/ 329629 h 445"/>
                <a:gd name="T104" fmla="*/ 85664 w 498"/>
                <a:gd name="T105" fmla="*/ 479461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24" tIns="45712" rIns="91424" bIns="45712" anchor="ctr"/>
            <a:lstStyle/>
            <a:p>
              <a:pPr defTabSz="2438340" fontAlgn="base">
                <a:spcBef>
                  <a:spcPct val="0"/>
                </a:spcBef>
                <a:spcAft>
                  <a:spcPct val="0"/>
                </a:spcAft>
              </a:pPr>
              <a:endParaRPr lang="fr-FR" sz="1800">
                <a:solidFill>
                  <a:srgbClr val="004071"/>
                </a:solidFill>
                <a:latin typeface="Arial" charset="0"/>
                <a:ea typeface="ＭＳ Ｐゴシック" charset="0"/>
              </a:endParaRPr>
            </a:p>
          </p:txBody>
        </p:sp>
        <p:sp>
          <p:nvSpPr>
            <p:cNvPr id="107" name="Freeform 4">
              <a:extLst>
                <a:ext uri="{FF2B5EF4-FFF2-40B4-BE49-F238E27FC236}">
                  <a16:creationId xmlns:a16="http://schemas.microsoft.com/office/drawing/2014/main" id="{4FD957BE-D5E1-4149-91AA-6812EB41D202}"/>
                </a:ext>
              </a:extLst>
            </p:cNvPr>
            <p:cNvSpPr>
              <a:spLocks noChangeArrowheads="1"/>
            </p:cNvSpPr>
            <p:nvPr/>
          </p:nvSpPr>
          <p:spPr bwMode="auto">
            <a:xfrm>
              <a:off x="363565" y="3050281"/>
              <a:ext cx="400204" cy="317588"/>
            </a:xfrm>
            <a:custGeom>
              <a:avLst/>
              <a:gdLst>
                <a:gd name="T0" fmla="*/ 442599 w 498"/>
                <a:gd name="T1" fmla="*/ 405004 h 391"/>
                <a:gd name="T2" fmla="*/ 442599 w 498"/>
                <a:gd name="T3" fmla="*/ 405004 h 391"/>
                <a:gd name="T4" fmla="*/ 63059 w 498"/>
                <a:gd name="T5" fmla="*/ 405004 h 391"/>
                <a:gd name="T6" fmla="*/ 63059 w 498"/>
                <a:gd name="T7" fmla="*/ 139408 h 391"/>
                <a:gd name="T8" fmla="*/ 138015 w 498"/>
                <a:gd name="T9" fmla="*/ 139408 h 391"/>
                <a:gd name="T10" fmla="*/ 201073 w 498"/>
                <a:gd name="T11" fmla="*/ 85327 h 391"/>
                <a:gd name="T12" fmla="*/ 32124 w 498"/>
                <a:gd name="T13" fmla="*/ 85327 h 391"/>
                <a:gd name="T14" fmla="*/ 0 w 498"/>
                <a:gd name="T15" fmla="*/ 106960 h 391"/>
                <a:gd name="T16" fmla="*/ 0 w 498"/>
                <a:gd name="T17" fmla="*/ 436251 h 391"/>
                <a:gd name="T18" fmla="*/ 32124 w 498"/>
                <a:gd name="T19" fmla="*/ 468699 h 391"/>
                <a:gd name="T20" fmla="*/ 474723 w 498"/>
                <a:gd name="T21" fmla="*/ 468699 h 391"/>
                <a:gd name="T22" fmla="*/ 506848 w 498"/>
                <a:gd name="T23" fmla="*/ 436251 h 391"/>
                <a:gd name="T24" fmla="*/ 506848 w 498"/>
                <a:gd name="T25" fmla="*/ 330493 h 391"/>
                <a:gd name="T26" fmla="*/ 442599 w 498"/>
                <a:gd name="T27" fmla="*/ 372556 h 391"/>
                <a:gd name="T28" fmla="*/ 442599 w 498"/>
                <a:gd name="T29" fmla="*/ 405004 h 391"/>
                <a:gd name="T30" fmla="*/ 390249 w 498"/>
                <a:gd name="T31" fmla="*/ 203103 h 391"/>
                <a:gd name="T32" fmla="*/ 390249 w 498"/>
                <a:gd name="T33" fmla="*/ 203103 h 391"/>
                <a:gd name="T34" fmla="*/ 390249 w 498"/>
                <a:gd name="T35" fmla="*/ 308861 h 391"/>
                <a:gd name="T36" fmla="*/ 591322 w 498"/>
                <a:gd name="T37" fmla="*/ 150224 h 391"/>
                <a:gd name="T38" fmla="*/ 390249 w 498"/>
                <a:gd name="T39" fmla="*/ 0 h 391"/>
                <a:gd name="T40" fmla="*/ 390249 w 498"/>
                <a:gd name="T41" fmla="*/ 96143 h 391"/>
                <a:gd name="T42" fmla="*/ 158241 w 498"/>
                <a:gd name="T43" fmla="*/ 330493 h 391"/>
                <a:gd name="T44" fmla="*/ 390249 w 498"/>
                <a:gd name="T45" fmla="*/ 203103 h 39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98" h="391">
                  <a:moveTo>
                    <a:pt x="372" y="337"/>
                  </a:moveTo>
                  <a:lnTo>
                    <a:pt x="372" y="337"/>
                  </a:lnTo>
                  <a:cubicBezTo>
                    <a:pt x="53" y="337"/>
                    <a:pt x="53" y="337"/>
                    <a:pt x="53" y="337"/>
                  </a:cubicBezTo>
                  <a:cubicBezTo>
                    <a:pt x="53" y="116"/>
                    <a:pt x="53" y="116"/>
                    <a:pt x="53" y="116"/>
                  </a:cubicBezTo>
                  <a:cubicBezTo>
                    <a:pt x="116" y="116"/>
                    <a:pt x="116" y="116"/>
                    <a:pt x="116" y="116"/>
                  </a:cubicBezTo>
                  <a:cubicBezTo>
                    <a:pt x="116" y="116"/>
                    <a:pt x="133" y="98"/>
                    <a:pt x="169" y="71"/>
                  </a:cubicBezTo>
                  <a:cubicBezTo>
                    <a:pt x="27" y="71"/>
                    <a:pt x="27" y="71"/>
                    <a:pt x="27" y="71"/>
                  </a:cubicBezTo>
                  <a:cubicBezTo>
                    <a:pt x="9" y="71"/>
                    <a:pt x="0" y="80"/>
                    <a:pt x="0" y="89"/>
                  </a:cubicBezTo>
                  <a:cubicBezTo>
                    <a:pt x="0" y="363"/>
                    <a:pt x="0" y="363"/>
                    <a:pt x="0" y="363"/>
                  </a:cubicBezTo>
                  <a:cubicBezTo>
                    <a:pt x="0" y="382"/>
                    <a:pt x="9" y="390"/>
                    <a:pt x="27" y="390"/>
                  </a:cubicBezTo>
                  <a:cubicBezTo>
                    <a:pt x="399" y="390"/>
                    <a:pt x="399" y="390"/>
                    <a:pt x="399" y="390"/>
                  </a:cubicBezTo>
                  <a:cubicBezTo>
                    <a:pt x="408" y="390"/>
                    <a:pt x="426" y="382"/>
                    <a:pt x="426" y="363"/>
                  </a:cubicBezTo>
                  <a:cubicBezTo>
                    <a:pt x="426" y="275"/>
                    <a:pt x="426" y="275"/>
                    <a:pt x="426" y="275"/>
                  </a:cubicBezTo>
                  <a:cubicBezTo>
                    <a:pt x="372" y="310"/>
                    <a:pt x="372" y="310"/>
                    <a:pt x="372" y="310"/>
                  </a:cubicBezTo>
                  <a:lnTo>
                    <a:pt x="372" y="337"/>
                  </a:lnTo>
                  <a:close/>
                  <a:moveTo>
                    <a:pt x="328" y="169"/>
                  </a:moveTo>
                  <a:lnTo>
                    <a:pt x="328" y="169"/>
                  </a:lnTo>
                  <a:cubicBezTo>
                    <a:pt x="328" y="257"/>
                    <a:pt x="328" y="257"/>
                    <a:pt x="328" y="257"/>
                  </a:cubicBezTo>
                  <a:cubicBezTo>
                    <a:pt x="497" y="125"/>
                    <a:pt x="497" y="125"/>
                    <a:pt x="497" y="125"/>
                  </a:cubicBezTo>
                  <a:cubicBezTo>
                    <a:pt x="328" y="0"/>
                    <a:pt x="328" y="0"/>
                    <a:pt x="328" y="0"/>
                  </a:cubicBezTo>
                  <a:cubicBezTo>
                    <a:pt x="328" y="80"/>
                    <a:pt x="328" y="80"/>
                    <a:pt x="328" y="80"/>
                  </a:cubicBezTo>
                  <a:cubicBezTo>
                    <a:pt x="133" y="80"/>
                    <a:pt x="133" y="275"/>
                    <a:pt x="133" y="275"/>
                  </a:cubicBezTo>
                  <a:cubicBezTo>
                    <a:pt x="186" y="187"/>
                    <a:pt x="222" y="169"/>
                    <a:pt x="328" y="16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24" tIns="45712" rIns="91424" bIns="45712" anchor="ctr"/>
            <a:lstStyle/>
            <a:p>
              <a:pPr defTabSz="2438340" fontAlgn="base">
                <a:spcBef>
                  <a:spcPct val="0"/>
                </a:spcBef>
                <a:spcAft>
                  <a:spcPct val="0"/>
                </a:spcAft>
              </a:pPr>
              <a:endParaRPr lang="fr-FR" sz="1800">
                <a:solidFill>
                  <a:srgbClr val="004071"/>
                </a:solidFill>
                <a:latin typeface="Arial" charset="0"/>
                <a:ea typeface="ＭＳ Ｐゴシック" charset="0"/>
              </a:endParaRPr>
            </a:p>
          </p:txBody>
        </p:sp>
        <p:sp>
          <p:nvSpPr>
            <p:cNvPr id="108" name="Freeform 78">
              <a:extLst>
                <a:ext uri="{FF2B5EF4-FFF2-40B4-BE49-F238E27FC236}">
                  <a16:creationId xmlns:a16="http://schemas.microsoft.com/office/drawing/2014/main" id="{F09D7F2E-052D-F849-B518-42CF6DD0505C}"/>
                </a:ext>
              </a:extLst>
            </p:cNvPr>
            <p:cNvSpPr>
              <a:spLocks noChangeArrowheads="1"/>
            </p:cNvSpPr>
            <p:nvPr/>
          </p:nvSpPr>
          <p:spPr bwMode="auto">
            <a:xfrm>
              <a:off x="311322" y="6413095"/>
              <a:ext cx="412755" cy="416191"/>
            </a:xfrm>
            <a:custGeom>
              <a:avLst/>
              <a:gdLst>
                <a:gd name="T0" fmla="*/ 537 w 545"/>
                <a:gd name="T1" fmla="*/ 50 h 553"/>
                <a:gd name="T2" fmla="*/ 445 w 545"/>
                <a:gd name="T3" fmla="*/ 191 h 553"/>
                <a:gd name="T4" fmla="*/ 445 w 545"/>
                <a:gd name="T5" fmla="*/ 248 h 553"/>
                <a:gd name="T6" fmla="*/ 304 w 545"/>
                <a:gd name="T7" fmla="*/ 219 h 553"/>
                <a:gd name="T8" fmla="*/ 332 w 545"/>
                <a:gd name="T9" fmla="*/ 78 h 553"/>
                <a:gd name="T10" fmla="*/ 360 w 545"/>
                <a:gd name="T11" fmla="*/ 149 h 553"/>
                <a:gd name="T12" fmla="*/ 502 w 545"/>
                <a:gd name="T13" fmla="*/ 7 h 553"/>
                <a:gd name="T14" fmla="*/ 544 w 545"/>
                <a:gd name="T15" fmla="*/ 28 h 553"/>
                <a:gd name="T16" fmla="*/ 332 w 545"/>
                <a:gd name="T17" fmla="*/ 304 h 553"/>
                <a:gd name="T18" fmla="*/ 445 w 545"/>
                <a:gd name="T19" fmla="*/ 304 h 553"/>
                <a:gd name="T20" fmla="*/ 445 w 545"/>
                <a:gd name="T21" fmla="*/ 361 h 553"/>
                <a:gd name="T22" fmla="*/ 537 w 545"/>
                <a:gd name="T23" fmla="*/ 502 h 553"/>
                <a:gd name="T24" fmla="*/ 544 w 545"/>
                <a:gd name="T25" fmla="*/ 523 h 553"/>
                <a:gd name="T26" fmla="*/ 502 w 545"/>
                <a:gd name="T27" fmla="*/ 545 h 553"/>
                <a:gd name="T28" fmla="*/ 360 w 545"/>
                <a:gd name="T29" fmla="*/ 403 h 553"/>
                <a:gd name="T30" fmla="*/ 332 w 545"/>
                <a:gd name="T31" fmla="*/ 474 h 553"/>
                <a:gd name="T32" fmla="*/ 304 w 545"/>
                <a:gd name="T33" fmla="*/ 332 h 553"/>
                <a:gd name="T34" fmla="*/ 219 w 545"/>
                <a:gd name="T35" fmla="*/ 474 h 553"/>
                <a:gd name="T36" fmla="*/ 191 w 545"/>
                <a:gd name="T37" fmla="*/ 445 h 553"/>
                <a:gd name="T38" fmla="*/ 49 w 545"/>
                <a:gd name="T39" fmla="*/ 545 h 553"/>
                <a:gd name="T40" fmla="*/ 28 w 545"/>
                <a:gd name="T41" fmla="*/ 552 h 553"/>
                <a:gd name="T42" fmla="*/ 7 w 545"/>
                <a:gd name="T43" fmla="*/ 502 h 553"/>
                <a:gd name="T44" fmla="*/ 148 w 545"/>
                <a:gd name="T45" fmla="*/ 361 h 553"/>
                <a:gd name="T46" fmla="*/ 78 w 545"/>
                <a:gd name="T47" fmla="*/ 332 h 553"/>
                <a:gd name="T48" fmla="*/ 219 w 545"/>
                <a:gd name="T49" fmla="*/ 304 h 553"/>
                <a:gd name="T50" fmla="*/ 247 w 545"/>
                <a:gd name="T51" fmla="*/ 445 h 553"/>
                <a:gd name="T52" fmla="*/ 219 w 545"/>
                <a:gd name="T53" fmla="*/ 248 h 553"/>
                <a:gd name="T54" fmla="*/ 106 w 545"/>
                <a:gd name="T55" fmla="*/ 248 h 553"/>
                <a:gd name="T56" fmla="*/ 106 w 545"/>
                <a:gd name="T57" fmla="*/ 191 h 553"/>
                <a:gd name="T58" fmla="*/ 7 w 545"/>
                <a:gd name="T59" fmla="*/ 50 h 553"/>
                <a:gd name="T60" fmla="*/ 0 w 545"/>
                <a:gd name="T61" fmla="*/ 28 h 553"/>
                <a:gd name="T62" fmla="*/ 49 w 545"/>
                <a:gd name="T63" fmla="*/ 7 h 553"/>
                <a:gd name="T64" fmla="*/ 191 w 545"/>
                <a:gd name="T65" fmla="*/ 149 h 553"/>
                <a:gd name="T66" fmla="*/ 219 w 545"/>
                <a:gd name="T67" fmla="*/ 78 h 553"/>
                <a:gd name="T68" fmla="*/ 247 w 545"/>
                <a:gd name="T69" fmla="*/ 219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5" h="553">
                  <a:moveTo>
                    <a:pt x="537" y="50"/>
                  </a:moveTo>
                  <a:lnTo>
                    <a:pt x="537" y="50"/>
                  </a:lnTo>
                  <a:cubicBezTo>
                    <a:pt x="396" y="191"/>
                    <a:pt x="396" y="191"/>
                    <a:pt x="396" y="191"/>
                  </a:cubicBezTo>
                  <a:cubicBezTo>
                    <a:pt x="445" y="191"/>
                    <a:pt x="445" y="191"/>
                    <a:pt x="445" y="191"/>
                  </a:cubicBezTo>
                  <a:cubicBezTo>
                    <a:pt x="459" y="191"/>
                    <a:pt x="473" y="205"/>
                    <a:pt x="473" y="219"/>
                  </a:cubicBezTo>
                  <a:cubicBezTo>
                    <a:pt x="473" y="234"/>
                    <a:pt x="459" y="248"/>
                    <a:pt x="445" y="248"/>
                  </a:cubicBezTo>
                  <a:cubicBezTo>
                    <a:pt x="332" y="248"/>
                    <a:pt x="332" y="248"/>
                    <a:pt x="332" y="248"/>
                  </a:cubicBezTo>
                  <a:cubicBezTo>
                    <a:pt x="311" y="248"/>
                    <a:pt x="304" y="234"/>
                    <a:pt x="304" y="219"/>
                  </a:cubicBezTo>
                  <a:cubicBezTo>
                    <a:pt x="304" y="106"/>
                    <a:pt x="304" y="106"/>
                    <a:pt x="304" y="106"/>
                  </a:cubicBezTo>
                  <a:cubicBezTo>
                    <a:pt x="304" y="92"/>
                    <a:pt x="311" y="78"/>
                    <a:pt x="332" y="78"/>
                  </a:cubicBezTo>
                  <a:cubicBezTo>
                    <a:pt x="346" y="78"/>
                    <a:pt x="360" y="92"/>
                    <a:pt x="360" y="106"/>
                  </a:cubicBezTo>
                  <a:cubicBezTo>
                    <a:pt x="360" y="149"/>
                    <a:pt x="360" y="149"/>
                    <a:pt x="360" y="149"/>
                  </a:cubicBezTo>
                  <a:cubicBezTo>
                    <a:pt x="502" y="7"/>
                    <a:pt x="502" y="7"/>
                    <a:pt x="502" y="7"/>
                  </a:cubicBezTo>
                  <a:lnTo>
                    <a:pt x="502" y="7"/>
                  </a:lnTo>
                  <a:cubicBezTo>
                    <a:pt x="502" y="7"/>
                    <a:pt x="509" y="0"/>
                    <a:pt x="516" y="0"/>
                  </a:cubicBezTo>
                  <a:cubicBezTo>
                    <a:pt x="537" y="0"/>
                    <a:pt x="544" y="14"/>
                    <a:pt x="544" y="28"/>
                  </a:cubicBezTo>
                  <a:cubicBezTo>
                    <a:pt x="544" y="36"/>
                    <a:pt x="544" y="43"/>
                    <a:pt x="537" y="50"/>
                  </a:cubicBezTo>
                  <a:close/>
                  <a:moveTo>
                    <a:pt x="332" y="304"/>
                  </a:moveTo>
                  <a:lnTo>
                    <a:pt x="332" y="304"/>
                  </a:lnTo>
                  <a:cubicBezTo>
                    <a:pt x="445" y="304"/>
                    <a:pt x="445" y="304"/>
                    <a:pt x="445" y="304"/>
                  </a:cubicBezTo>
                  <a:cubicBezTo>
                    <a:pt x="459" y="304"/>
                    <a:pt x="473" y="318"/>
                    <a:pt x="473" y="332"/>
                  </a:cubicBezTo>
                  <a:cubicBezTo>
                    <a:pt x="473" y="347"/>
                    <a:pt x="459" y="361"/>
                    <a:pt x="445" y="361"/>
                  </a:cubicBezTo>
                  <a:cubicBezTo>
                    <a:pt x="396" y="361"/>
                    <a:pt x="396" y="361"/>
                    <a:pt x="396" y="361"/>
                  </a:cubicBezTo>
                  <a:cubicBezTo>
                    <a:pt x="537" y="502"/>
                    <a:pt x="537" y="502"/>
                    <a:pt x="537" y="502"/>
                  </a:cubicBezTo>
                  <a:lnTo>
                    <a:pt x="537" y="502"/>
                  </a:lnTo>
                  <a:cubicBezTo>
                    <a:pt x="544" y="509"/>
                    <a:pt x="544" y="516"/>
                    <a:pt x="544" y="523"/>
                  </a:cubicBezTo>
                  <a:cubicBezTo>
                    <a:pt x="544" y="537"/>
                    <a:pt x="537" y="552"/>
                    <a:pt x="516" y="552"/>
                  </a:cubicBezTo>
                  <a:cubicBezTo>
                    <a:pt x="509" y="552"/>
                    <a:pt x="502" y="545"/>
                    <a:pt x="502" y="545"/>
                  </a:cubicBezTo>
                  <a:lnTo>
                    <a:pt x="502" y="545"/>
                  </a:lnTo>
                  <a:cubicBezTo>
                    <a:pt x="360" y="403"/>
                    <a:pt x="360" y="403"/>
                    <a:pt x="360" y="403"/>
                  </a:cubicBezTo>
                  <a:cubicBezTo>
                    <a:pt x="360" y="445"/>
                    <a:pt x="360" y="445"/>
                    <a:pt x="360" y="445"/>
                  </a:cubicBezTo>
                  <a:cubicBezTo>
                    <a:pt x="360" y="460"/>
                    <a:pt x="346" y="474"/>
                    <a:pt x="332" y="474"/>
                  </a:cubicBezTo>
                  <a:cubicBezTo>
                    <a:pt x="311" y="474"/>
                    <a:pt x="304" y="460"/>
                    <a:pt x="304" y="445"/>
                  </a:cubicBezTo>
                  <a:cubicBezTo>
                    <a:pt x="304" y="332"/>
                    <a:pt x="304" y="332"/>
                    <a:pt x="304" y="332"/>
                  </a:cubicBezTo>
                  <a:cubicBezTo>
                    <a:pt x="304" y="318"/>
                    <a:pt x="311" y="304"/>
                    <a:pt x="332" y="304"/>
                  </a:cubicBezTo>
                  <a:close/>
                  <a:moveTo>
                    <a:pt x="219" y="474"/>
                  </a:moveTo>
                  <a:lnTo>
                    <a:pt x="219" y="474"/>
                  </a:lnTo>
                  <a:cubicBezTo>
                    <a:pt x="198" y="474"/>
                    <a:pt x="191" y="460"/>
                    <a:pt x="191" y="445"/>
                  </a:cubicBezTo>
                  <a:cubicBezTo>
                    <a:pt x="191" y="403"/>
                    <a:pt x="191" y="403"/>
                    <a:pt x="191" y="403"/>
                  </a:cubicBezTo>
                  <a:cubicBezTo>
                    <a:pt x="49" y="545"/>
                    <a:pt x="49" y="545"/>
                    <a:pt x="49" y="545"/>
                  </a:cubicBezTo>
                  <a:lnTo>
                    <a:pt x="49" y="545"/>
                  </a:lnTo>
                  <a:cubicBezTo>
                    <a:pt x="42" y="545"/>
                    <a:pt x="35" y="552"/>
                    <a:pt x="28" y="552"/>
                  </a:cubicBezTo>
                  <a:cubicBezTo>
                    <a:pt x="14" y="552"/>
                    <a:pt x="0" y="537"/>
                    <a:pt x="0" y="523"/>
                  </a:cubicBezTo>
                  <a:cubicBezTo>
                    <a:pt x="0" y="516"/>
                    <a:pt x="0" y="509"/>
                    <a:pt x="7" y="502"/>
                  </a:cubicBezTo>
                  <a:lnTo>
                    <a:pt x="7" y="502"/>
                  </a:lnTo>
                  <a:cubicBezTo>
                    <a:pt x="148" y="361"/>
                    <a:pt x="148" y="361"/>
                    <a:pt x="148" y="361"/>
                  </a:cubicBezTo>
                  <a:cubicBezTo>
                    <a:pt x="106" y="361"/>
                    <a:pt x="106" y="361"/>
                    <a:pt x="106" y="361"/>
                  </a:cubicBezTo>
                  <a:cubicBezTo>
                    <a:pt x="85" y="361"/>
                    <a:pt x="78" y="347"/>
                    <a:pt x="78" y="332"/>
                  </a:cubicBezTo>
                  <a:cubicBezTo>
                    <a:pt x="78" y="318"/>
                    <a:pt x="85" y="304"/>
                    <a:pt x="106" y="304"/>
                  </a:cubicBezTo>
                  <a:cubicBezTo>
                    <a:pt x="219" y="304"/>
                    <a:pt x="219" y="304"/>
                    <a:pt x="219" y="304"/>
                  </a:cubicBezTo>
                  <a:cubicBezTo>
                    <a:pt x="233" y="304"/>
                    <a:pt x="247" y="318"/>
                    <a:pt x="247" y="332"/>
                  </a:cubicBezTo>
                  <a:cubicBezTo>
                    <a:pt x="247" y="445"/>
                    <a:pt x="247" y="445"/>
                    <a:pt x="247" y="445"/>
                  </a:cubicBezTo>
                  <a:cubicBezTo>
                    <a:pt x="247" y="460"/>
                    <a:pt x="233" y="474"/>
                    <a:pt x="219" y="474"/>
                  </a:cubicBezTo>
                  <a:close/>
                  <a:moveTo>
                    <a:pt x="219" y="248"/>
                  </a:moveTo>
                  <a:lnTo>
                    <a:pt x="219" y="248"/>
                  </a:lnTo>
                  <a:cubicBezTo>
                    <a:pt x="106" y="248"/>
                    <a:pt x="106" y="248"/>
                    <a:pt x="106" y="248"/>
                  </a:cubicBezTo>
                  <a:cubicBezTo>
                    <a:pt x="85" y="248"/>
                    <a:pt x="78" y="234"/>
                    <a:pt x="78" y="219"/>
                  </a:cubicBezTo>
                  <a:cubicBezTo>
                    <a:pt x="78" y="205"/>
                    <a:pt x="85" y="191"/>
                    <a:pt x="106" y="191"/>
                  </a:cubicBezTo>
                  <a:cubicBezTo>
                    <a:pt x="148" y="191"/>
                    <a:pt x="148" y="191"/>
                    <a:pt x="148" y="191"/>
                  </a:cubicBezTo>
                  <a:cubicBezTo>
                    <a:pt x="7" y="50"/>
                    <a:pt x="7" y="50"/>
                    <a:pt x="7" y="50"/>
                  </a:cubicBezTo>
                  <a:lnTo>
                    <a:pt x="7" y="50"/>
                  </a:lnTo>
                  <a:cubicBezTo>
                    <a:pt x="0" y="43"/>
                    <a:pt x="0" y="36"/>
                    <a:pt x="0" y="28"/>
                  </a:cubicBezTo>
                  <a:cubicBezTo>
                    <a:pt x="0" y="14"/>
                    <a:pt x="14" y="0"/>
                    <a:pt x="28" y="0"/>
                  </a:cubicBezTo>
                  <a:cubicBezTo>
                    <a:pt x="35" y="0"/>
                    <a:pt x="42" y="7"/>
                    <a:pt x="49" y="7"/>
                  </a:cubicBezTo>
                  <a:lnTo>
                    <a:pt x="49" y="7"/>
                  </a:lnTo>
                  <a:cubicBezTo>
                    <a:pt x="191" y="149"/>
                    <a:pt x="191" y="149"/>
                    <a:pt x="191" y="149"/>
                  </a:cubicBezTo>
                  <a:cubicBezTo>
                    <a:pt x="191" y="106"/>
                    <a:pt x="191" y="106"/>
                    <a:pt x="191" y="106"/>
                  </a:cubicBezTo>
                  <a:cubicBezTo>
                    <a:pt x="191" y="92"/>
                    <a:pt x="198" y="78"/>
                    <a:pt x="219" y="78"/>
                  </a:cubicBezTo>
                  <a:cubicBezTo>
                    <a:pt x="233" y="78"/>
                    <a:pt x="247" y="92"/>
                    <a:pt x="247" y="106"/>
                  </a:cubicBezTo>
                  <a:cubicBezTo>
                    <a:pt x="247" y="219"/>
                    <a:pt x="247" y="219"/>
                    <a:pt x="247" y="219"/>
                  </a:cubicBezTo>
                  <a:cubicBezTo>
                    <a:pt x="247" y="234"/>
                    <a:pt x="233" y="248"/>
                    <a:pt x="219" y="248"/>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2438340" fontAlgn="base">
                <a:spcBef>
                  <a:spcPct val="0"/>
                </a:spcBef>
                <a:spcAft>
                  <a:spcPct val="0"/>
                </a:spcAft>
                <a:defRPr/>
              </a:pPr>
              <a:endParaRPr lang="en-US" sz="1800">
                <a:solidFill>
                  <a:srgbClr val="004071"/>
                </a:solidFill>
                <a:latin typeface="Arial" charset="0"/>
                <a:ea typeface="ＭＳ Ｐゴシック" charset="0"/>
              </a:endParaRPr>
            </a:p>
          </p:txBody>
        </p:sp>
      </p:grpSp>
      <p:sp>
        <p:nvSpPr>
          <p:cNvPr id="2" name="Espace réservé pour une image  1">
            <a:extLst>
              <a:ext uri="{FF2B5EF4-FFF2-40B4-BE49-F238E27FC236}">
                <a16:creationId xmlns:a16="http://schemas.microsoft.com/office/drawing/2014/main" id="{9A49B413-808A-5145-8B80-15A6FB5D7318}"/>
              </a:ext>
            </a:extLst>
          </p:cNvPr>
          <p:cNvSpPr>
            <a:spLocks noGrp="1"/>
          </p:cNvSpPr>
          <p:nvPr>
            <p:ph type="pic" sz="quarter" idx="10"/>
          </p:nvPr>
        </p:nvSpPr>
        <p:spPr/>
      </p:sp>
      <p:sp>
        <p:nvSpPr>
          <p:cNvPr id="3" name="Espace réservé pour une image  2">
            <a:extLst>
              <a:ext uri="{FF2B5EF4-FFF2-40B4-BE49-F238E27FC236}">
                <a16:creationId xmlns:a16="http://schemas.microsoft.com/office/drawing/2014/main" id="{9B72998B-3FCE-D144-B215-3F94B100F238}"/>
              </a:ext>
            </a:extLst>
          </p:cNvPr>
          <p:cNvSpPr>
            <a:spLocks noGrp="1"/>
          </p:cNvSpPr>
          <p:nvPr>
            <p:ph type="pic" sz="quarter" idx="11"/>
          </p:nvPr>
        </p:nvSpPr>
        <p:spPr/>
      </p:sp>
      <p:sp>
        <p:nvSpPr>
          <p:cNvPr id="4" name="Espace réservé pour une image  3">
            <a:extLst>
              <a:ext uri="{FF2B5EF4-FFF2-40B4-BE49-F238E27FC236}">
                <a16:creationId xmlns:a16="http://schemas.microsoft.com/office/drawing/2014/main" id="{DE96CD8F-1FC8-0949-9FAA-7F7A964FAD27}"/>
              </a:ext>
            </a:extLst>
          </p:cNvPr>
          <p:cNvSpPr>
            <a:spLocks noGrp="1"/>
          </p:cNvSpPr>
          <p:nvPr>
            <p:ph type="pic" sz="quarter" idx="12"/>
          </p:nvPr>
        </p:nvSpPr>
        <p:spPr/>
      </p:sp>
      <p:sp>
        <p:nvSpPr>
          <p:cNvPr id="5" name="Espace réservé pour une image  4">
            <a:extLst>
              <a:ext uri="{FF2B5EF4-FFF2-40B4-BE49-F238E27FC236}">
                <a16:creationId xmlns:a16="http://schemas.microsoft.com/office/drawing/2014/main" id="{493E4260-C639-2248-850B-1AEBC2085DB9}"/>
              </a:ext>
            </a:extLst>
          </p:cNvPr>
          <p:cNvSpPr>
            <a:spLocks noGrp="1"/>
          </p:cNvSpPr>
          <p:nvPr>
            <p:ph type="pic" sz="quarter" idx="13"/>
          </p:nvPr>
        </p:nvSpPr>
        <p:spPr/>
      </p:sp>
      <p:sp>
        <p:nvSpPr>
          <p:cNvPr id="6" name="Espace réservé pour une image  5">
            <a:extLst>
              <a:ext uri="{FF2B5EF4-FFF2-40B4-BE49-F238E27FC236}">
                <a16:creationId xmlns:a16="http://schemas.microsoft.com/office/drawing/2014/main" id="{6A3081B0-B4A7-0944-8993-5963E787B27C}"/>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id="{5D911DB1-CCA3-7E4E-B445-A61CA5B91D22}"/>
              </a:ext>
            </a:extLst>
          </p:cNvPr>
          <p:cNvSpPr>
            <a:spLocks noGrp="1"/>
          </p:cNvSpPr>
          <p:nvPr>
            <p:ph type="pic" sz="quarter" idx="15"/>
          </p:nvPr>
        </p:nvSpPr>
        <p:spPr/>
      </p:sp>
      <p:sp>
        <p:nvSpPr>
          <p:cNvPr id="8" name="Espace réservé pour une image  7">
            <a:extLst>
              <a:ext uri="{FF2B5EF4-FFF2-40B4-BE49-F238E27FC236}">
                <a16:creationId xmlns:a16="http://schemas.microsoft.com/office/drawing/2014/main" id="{F79F1F91-4A0B-3743-A0A7-03FEE5C5EB75}"/>
              </a:ext>
            </a:extLst>
          </p:cNvPr>
          <p:cNvSpPr>
            <a:spLocks noGrp="1"/>
          </p:cNvSpPr>
          <p:nvPr>
            <p:ph type="pic" sz="quarter" idx="16"/>
          </p:nvPr>
        </p:nvSpPr>
        <p:spPr/>
      </p:sp>
      <p:sp>
        <p:nvSpPr>
          <p:cNvPr id="9" name="Espace réservé pour une image  8">
            <a:extLst>
              <a:ext uri="{FF2B5EF4-FFF2-40B4-BE49-F238E27FC236}">
                <a16:creationId xmlns:a16="http://schemas.microsoft.com/office/drawing/2014/main" id="{5D54ABE1-3E61-AD42-AD96-51B0ECED42B9}"/>
              </a:ext>
            </a:extLst>
          </p:cNvPr>
          <p:cNvSpPr>
            <a:spLocks noGrp="1"/>
          </p:cNvSpPr>
          <p:nvPr>
            <p:ph type="pic" sz="quarter" idx="17"/>
          </p:nvPr>
        </p:nvSpPr>
        <p:spPr/>
      </p:sp>
      <p:sp>
        <p:nvSpPr>
          <p:cNvPr id="10" name="Espace réservé pour une image  9">
            <a:extLst>
              <a:ext uri="{FF2B5EF4-FFF2-40B4-BE49-F238E27FC236}">
                <a16:creationId xmlns:a16="http://schemas.microsoft.com/office/drawing/2014/main" id="{EBCE9697-D725-EE47-98AA-DBC24F8F0C25}"/>
              </a:ext>
            </a:extLst>
          </p:cNvPr>
          <p:cNvSpPr>
            <a:spLocks noGrp="1"/>
          </p:cNvSpPr>
          <p:nvPr>
            <p:ph type="pic" sz="quarter" idx="18"/>
          </p:nvPr>
        </p:nvSpPr>
        <p:spPr/>
      </p:sp>
      <p:sp>
        <p:nvSpPr>
          <p:cNvPr id="11" name="Espace réservé pour une image  10">
            <a:extLst>
              <a:ext uri="{FF2B5EF4-FFF2-40B4-BE49-F238E27FC236}">
                <a16:creationId xmlns:a16="http://schemas.microsoft.com/office/drawing/2014/main" id="{FD3AD1E4-AFE1-BD4F-A012-8D0F3462340C}"/>
              </a:ext>
            </a:extLst>
          </p:cNvPr>
          <p:cNvSpPr>
            <a:spLocks noGrp="1"/>
          </p:cNvSpPr>
          <p:nvPr>
            <p:ph type="pic" sz="quarter" idx="19"/>
          </p:nvPr>
        </p:nvSpPr>
        <p:spPr/>
      </p:sp>
      <p:sp>
        <p:nvSpPr>
          <p:cNvPr id="12" name="Espace réservé pour une image  11">
            <a:extLst>
              <a:ext uri="{FF2B5EF4-FFF2-40B4-BE49-F238E27FC236}">
                <a16:creationId xmlns:a16="http://schemas.microsoft.com/office/drawing/2014/main" id="{38021C40-E231-A94E-B547-2BCC818E9134}"/>
              </a:ext>
            </a:extLst>
          </p:cNvPr>
          <p:cNvSpPr>
            <a:spLocks noGrp="1"/>
          </p:cNvSpPr>
          <p:nvPr>
            <p:ph type="pic" sz="quarter" idx="20"/>
          </p:nvPr>
        </p:nvSpPr>
        <p:spPr/>
      </p:sp>
      <p:sp>
        <p:nvSpPr>
          <p:cNvPr id="13" name="Rectangle 12">
            <a:extLst>
              <a:ext uri="{FF2B5EF4-FFF2-40B4-BE49-F238E27FC236}">
                <a16:creationId xmlns:a16="http://schemas.microsoft.com/office/drawing/2014/main" id="{795A2528-9BC1-5046-8706-20B1D0D3A1F2}"/>
              </a:ext>
            </a:extLst>
          </p:cNvPr>
          <p:cNvSpPr/>
          <p:nvPr/>
        </p:nvSpPr>
        <p:spPr>
          <a:xfrm>
            <a:off x="1550554" y="4253727"/>
            <a:ext cx="20204727" cy="707886"/>
          </a:xfrm>
          <a:prstGeom prst="rect">
            <a:avLst/>
          </a:prstGeom>
        </p:spPr>
        <p:txBody>
          <a:bodyPr wrap="square">
            <a:spAutoFit/>
          </a:bodyPr>
          <a:lstStyle/>
          <a:p>
            <a:pPr defTabSz="2438340" fontAlgn="base">
              <a:spcBef>
                <a:spcPct val="0"/>
              </a:spcBef>
              <a:spcAft>
                <a:spcPct val="0"/>
              </a:spcAft>
            </a:pPr>
            <a:r>
              <a:rPr lang="fr-FR" sz="4000" dirty="0">
                <a:solidFill>
                  <a:srgbClr val="004071"/>
                </a:solidFill>
                <a:latin typeface="Arial" charset="0"/>
                <a:ea typeface="ＭＳ Ｐゴシック" charset="0"/>
              </a:rPr>
              <a:t>Savoir faire la différence entre des soins centrés et des soins en partenariat</a:t>
            </a:r>
          </a:p>
        </p:txBody>
      </p:sp>
      <p:sp>
        <p:nvSpPr>
          <p:cNvPr id="15" name="Rectangle 14">
            <a:extLst>
              <a:ext uri="{FF2B5EF4-FFF2-40B4-BE49-F238E27FC236}">
                <a16:creationId xmlns:a16="http://schemas.microsoft.com/office/drawing/2014/main" id="{DB7D2BCE-A003-8D4E-B8DE-6A1B741C0F2B}"/>
              </a:ext>
            </a:extLst>
          </p:cNvPr>
          <p:cNvSpPr/>
          <p:nvPr/>
        </p:nvSpPr>
        <p:spPr>
          <a:xfrm>
            <a:off x="2267576" y="6428045"/>
            <a:ext cx="20838012" cy="1323439"/>
          </a:xfrm>
          <a:prstGeom prst="rect">
            <a:avLst/>
          </a:prstGeom>
        </p:spPr>
        <p:txBody>
          <a:bodyPr wrap="square">
            <a:spAutoFit/>
          </a:bodyPr>
          <a:lstStyle/>
          <a:p>
            <a:pPr algn="l" defTabSz="2438340" fontAlgn="base">
              <a:spcBef>
                <a:spcPct val="0"/>
              </a:spcBef>
              <a:spcAft>
                <a:spcPct val="0"/>
              </a:spcAft>
            </a:pPr>
            <a:r>
              <a:rPr lang="fr-FR" sz="4000" dirty="0">
                <a:solidFill>
                  <a:srgbClr val="004071"/>
                </a:solidFill>
                <a:latin typeface="Arial" charset="0"/>
                <a:ea typeface="ＭＳ Ｐゴシック" charset="0"/>
              </a:rPr>
              <a:t>Comprendre la place de l’expérience patient dans le cadre du partenariat de soins et de services</a:t>
            </a:r>
          </a:p>
        </p:txBody>
      </p:sp>
      <p:sp>
        <p:nvSpPr>
          <p:cNvPr id="16" name="Rectangle 15">
            <a:extLst>
              <a:ext uri="{FF2B5EF4-FFF2-40B4-BE49-F238E27FC236}">
                <a16:creationId xmlns:a16="http://schemas.microsoft.com/office/drawing/2014/main" id="{F7483577-07A8-654E-8DC3-15480E56E5D6}"/>
              </a:ext>
            </a:extLst>
          </p:cNvPr>
          <p:cNvSpPr/>
          <p:nvPr/>
        </p:nvSpPr>
        <p:spPr>
          <a:xfrm>
            <a:off x="2323764" y="8503857"/>
            <a:ext cx="20200618" cy="1323439"/>
          </a:xfrm>
          <a:prstGeom prst="rect">
            <a:avLst/>
          </a:prstGeom>
        </p:spPr>
        <p:txBody>
          <a:bodyPr wrap="square">
            <a:spAutoFit/>
          </a:bodyPr>
          <a:lstStyle/>
          <a:p>
            <a:pPr algn="l" defTabSz="2438340" fontAlgn="base">
              <a:spcBef>
                <a:spcPct val="0"/>
              </a:spcBef>
              <a:spcAft>
                <a:spcPct val="0"/>
              </a:spcAft>
            </a:pPr>
            <a:r>
              <a:rPr lang="fr-FR" sz="4000" dirty="0">
                <a:solidFill>
                  <a:srgbClr val="004071"/>
                </a:solidFill>
                <a:latin typeface="Arial" charset="0"/>
                <a:ea typeface="ＭＳ Ｐゴシック" charset="0"/>
              </a:rPr>
              <a:t>Se familiariser avec différentes démarches qui peuvent être réalisées avec les patients dans le cadre de la chirurgie ambulatoire</a:t>
            </a:r>
          </a:p>
        </p:txBody>
      </p:sp>
      <p:sp>
        <p:nvSpPr>
          <p:cNvPr id="17" name="Rectangle 16">
            <a:extLst>
              <a:ext uri="{FF2B5EF4-FFF2-40B4-BE49-F238E27FC236}">
                <a16:creationId xmlns:a16="http://schemas.microsoft.com/office/drawing/2014/main" id="{236C9D39-DE8E-9D41-ACC4-B4AECC724DCD}"/>
              </a:ext>
            </a:extLst>
          </p:cNvPr>
          <p:cNvSpPr/>
          <p:nvPr/>
        </p:nvSpPr>
        <p:spPr>
          <a:xfrm>
            <a:off x="2272286" y="10881767"/>
            <a:ext cx="21345163" cy="1323439"/>
          </a:xfrm>
          <a:prstGeom prst="rect">
            <a:avLst/>
          </a:prstGeom>
        </p:spPr>
        <p:txBody>
          <a:bodyPr wrap="square">
            <a:spAutoFit/>
          </a:bodyPr>
          <a:lstStyle/>
          <a:p>
            <a:pPr algn="l" defTabSz="2438340" fontAlgn="base">
              <a:spcBef>
                <a:spcPct val="0"/>
              </a:spcBef>
              <a:spcAft>
                <a:spcPct val="0"/>
              </a:spcAft>
            </a:pPr>
            <a:r>
              <a:rPr lang="fr-FR" sz="4000" dirty="0">
                <a:solidFill>
                  <a:srgbClr val="004071"/>
                </a:solidFill>
                <a:latin typeface="Arial" charset="0"/>
                <a:ea typeface="ＭＳ Ｐゴシック" charset="0"/>
              </a:rPr>
              <a:t>Connaître les principaux facteurs favorables à la mise en place du partenariat en chirurgie ambulatoire </a:t>
            </a:r>
          </a:p>
        </p:txBody>
      </p:sp>
    </p:spTree>
    <p:extLst>
      <p:ext uri="{BB962C8B-B14F-4D97-AF65-F5344CB8AC3E}">
        <p14:creationId xmlns:p14="http://schemas.microsoft.com/office/powerpoint/2010/main" val="362098568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CE46FE5-0285-DB47-869A-AE8895C412EB}"/>
              </a:ext>
            </a:extLst>
          </p:cNvPr>
          <p:cNvSpPr/>
          <p:nvPr/>
        </p:nvSpPr>
        <p:spPr>
          <a:xfrm>
            <a:off x="1" y="0"/>
            <a:ext cx="24402010" cy="2560320"/>
          </a:xfrm>
          <a:prstGeom prst="rect">
            <a:avLst/>
          </a:prstGeom>
          <a:solidFill>
            <a:srgbClr val="0672B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b="0">
              <a:solidFill>
                <a:srgbClr val="FFFFFF"/>
              </a:solidFill>
              <a:latin typeface="Helvetica Neue Medium"/>
              <a:ea typeface="Helvetica Neue Medium"/>
              <a:cs typeface="Helvetica Neue Medium"/>
              <a:sym typeface="Helvetica Neue Medium"/>
            </a:endParaRPr>
          </a:p>
        </p:txBody>
      </p:sp>
      <p:sp>
        <p:nvSpPr>
          <p:cNvPr id="11" name="Freeform 111">
            <a:extLst>
              <a:ext uri="{FF2B5EF4-FFF2-40B4-BE49-F238E27FC236}">
                <a16:creationId xmlns:a16="http://schemas.microsoft.com/office/drawing/2014/main" id="{B4F90214-FD7D-CC40-B12A-C053F9EB81B6}"/>
              </a:ext>
            </a:extLst>
          </p:cNvPr>
          <p:cNvSpPr>
            <a:spLocks noChangeArrowheads="1"/>
          </p:cNvSpPr>
          <p:nvPr/>
        </p:nvSpPr>
        <p:spPr bwMode="auto">
          <a:xfrm>
            <a:off x="1370911" y="573369"/>
            <a:ext cx="1415846" cy="1415846"/>
          </a:xfrm>
          <a:custGeom>
            <a:avLst/>
            <a:gdLst>
              <a:gd name="T0" fmla="*/ 2147483646 w 602"/>
              <a:gd name="T1" fmla="*/ 2147483646 h 602"/>
              <a:gd name="T2" fmla="*/ 2147483646 w 602"/>
              <a:gd name="T3" fmla="*/ 2147483646 h 602"/>
              <a:gd name="T4" fmla="*/ 2147483646 w 602"/>
              <a:gd name="T5" fmla="*/ 2147483646 h 602"/>
              <a:gd name="T6" fmla="*/ 2147483646 w 602"/>
              <a:gd name="T7" fmla="*/ 2147483646 h 602"/>
              <a:gd name="T8" fmla="*/ 2147483646 w 602"/>
              <a:gd name="T9" fmla="*/ 2147483646 h 602"/>
              <a:gd name="T10" fmla="*/ 2147483646 w 602"/>
              <a:gd name="T11" fmla="*/ 2147483646 h 602"/>
              <a:gd name="T12" fmla="*/ 2147483646 w 602"/>
              <a:gd name="T13" fmla="*/ 2147483646 h 602"/>
              <a:gd name="T14" fmla="*/ 2147483646 w 602"/>
              <a:gd name="T15" fmla="*/ 2147483646 h 602"/>
              <a:gd name="T16" fmla="*/ 0 w 602"/>
              <a:gd name="T17" fmla="*/ 2147483646 h 602"/>
              <a:gd name="T18" fmla="*/ 2147483646 w 602"/>
              <a:gd name="T19" fmla="*/ 0 h 602"/>
              <a:gd name="T20" fmla="*/ 2147483646 w 602"/>
              <a:gd name="T21" fmla="*/ 2147483646 h 602"/>
              <a:gd name="T22" fmla="*/ 2147483646 w 602"/>
              <a:gd name="T23" fmla="*/ 2147483646 h 602"/>
              <a:gd name="T24" fmla="*/ 2147483646 w 602"/>
              <a:gd name="T25" fmla="*/ 2147483646 h 602"/>
              <a:gd name="T26" fmla="*/ 2147483646 w 602"/>
              <a:gd name="T27" fmla="*/ 2147483646 h 602"/>
              <a:gd name="T28" fmla="*/ 2147483646 w 602"/>
              <a:gd name="T29" fmla="*/ 2147483646 h 602"/>
              <a:gd name="T30" fmla="*/ 2147483646 w 602"/>
              <a:gd name="T31" fmla="*/ 2147483646 h 602"/>
              <a:gd name="T32" fmla="*/ 2147483646 w 602"/>
              <a:gd name="T33" fmla="*/ 2147483646 h 602"/>
              <a:gd name="T34" fmla="*/ 2147483646 w 602"/>
              <a:gd name="T35" fmla="*/ 2147483646 h 602"/>
              <a:gd name="T36" fmla="*/ 2147483646 w 602"/>
              <a:gd name="T37" fmla="*/ 2147483646 h 6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2" h="602">
                <a:moveTo>
                  <a:pt x="586" y="502"/>
                </a:moveTo>
                <a:lnTo>
                  <a:pt x="586" y="502"/>
                </a:lnTo>
                <a:cubicBezTo>
                  <a:pt x="594" y="516"/>
                  <a:pt x="601" y="530"/>
                  <a:pt x="601" y="544"/>
                </a:cubicBezTo>
                <a:cubicBezTo>
                  <a:pt x="601" y="573"/>
                  <a:pt x="579" y="601"/>
                  <a:pt x="544" y="601"/>
                </a:cubicBezTo>
                <a:cubicBezTo>
                  <a:pt x="530" y="601"/>
                  <a:pt x="516" y="594"/>
                  <a:pt x="509" y="587"/>
                </a:cubicBezTo>
                <a:cubicBezTo>
                  <a:pt x="339" y="417"/>
                  <a:pt x="339" y="417"/>
                  <a:pt x="339" y="417"/>
                </a:cubicBezTo>
                <a:cubicBezTo>
                  <a:pt x="304" y="438"/>
                  <a:pt x="269" y="453"/>
                  <a:pt x="226" y="453"/>
                </a:cubicBezTo>
                <a:cubicBezTo>
                  <a:pt x="99" y="453"/>
                  <a:pt x="0" y="347"/>
                  <a:pt x="0" y="226"/>
                </a:cubicBezTo>
                <a:cubicBezTo>
                  <a:pt x="0" y="99"/>
                  <a:pt x="99" y="0"/>
                  <a:pt x="226" y="0"/>
                </a:cubicBezTo>
                <a:cubicBezTo>
                  <a:pt x="353" y="0"/>
                  <a:pt x="452" y="99"/>
                  <a:pt x="452" y="226"/>
                </a:cubicBezTo>
                <a:cubicBezTo>
                  <a:pt x="452" y="269"/>
                  <a:pt x="438" y="304"/>
                  <a:pt x="424" y="340"/>
                </a:cubicBezTo>
                <a:cubicBezTo>
                  <a:pt x="586" y="502"/>
                  <a:pt x="586" y="502"/>
                  <a:pt x="586" y="502"/>
                </a:cubicBezTo>
                <a:close/>
                <a:moveTo>
                  <a:pt x="226" y="57"/>
                </a:moveTo>
                <a:lnTo>
                  <a:pt x="226" y="57"/>
                </a:lnTo>
                <a:cubicBezTo>
                  <a:pt x="134" y="57"/>
                  <a:pt x="56" y="127"/>
                  <a:pt x="56" y="226"/>
                </a:cubicBezTo>
                <a:cubicBezTo>
                  <a:pt x="56" y="318"/>
                  <a:pt x="134" y="396"/>
                  <a:pt x="226" y="396"/>
                </a:cubicBezTo>
                <a:cubicBezTo>
                  <a:pt x="318" y="396"/>
                  <a:pt x="396" y="318"/>
                  <a:pt x="396" y="226"/>
                </a:cubicBezTo>
                <a:cubicBezTo>
                  <a:pt x="396" y="127"/>
                  <a:pt x="318" y="57"/>
                  <a:pt x="226" y="57"/>
                </a:cubicBezTo>
                <a:close/>
              </a:path>
            </a:pathLst>
          </a:custGeom>
          <a:solidFill>
            <a:schemeClr val="bg1"/>
          </a:solidFill>
          <a:ln>
            <a:noFill/>
          </a:ln>
        </p:spPr>
        <p:txBody>
          <a:bodyPr wrap="none" anchor="ctr"/>
          <a:lstStyle/>
          <a:p>
            <a:pPr algn="l" defTabSz="2438340" fontAlgn="base" hangingPunct="1">
              <a:spcBef>
                <a:spcPct val="0"/>
              </a:spcBef>
              <a:spcAft>
                <a:spcPct val="0"/>
              </a:spcAft>
            </a:pPr>
            <a:endParaRPr lang="fr-FR" sz="2400" b="0" kern="1200">
              <a:solidFill>
                <a:srgbClr val="004071"/>
              </a:solidFill>
              <a:latin typeface="Arial" charset="0"/>
              <a:ea typeface="ＭＳ Ｐゴシック" charset="0"/>
              <a:cs typeface="+mn-cs"/>
            </a:endParaRPr>
          </a:p>
        </p:txBody>
      </p:sp>
      <p:sp>
        <p:nvSpPr>
          <p:cNvPr id="4" name="Titre 3">
            <a:extLst>
              <a:ext uri="{FF2B5EF4-FFF2-40B4-BE49-F238E27FC236}">
                <a16:creationId xmlns:a16="http://schemas.microsoft.com/office/drawing/2014/main" id="{07BAB004-8F67-9149-A453-C7098C5FA1E0}"/>
              </a:ext>
            </a:extLst>
          </p:cNvPr>
          <p:cNvSpPr>
            <a:spLocks noGrp="1"/>
          </p:cNvSpPr>
          <p:nvPr>
            <p:ph type="title"/>
          </p:nvPr>
        </p:nvSpPr>
        <p:spPr>
          <a:xfrm>
            <a:off x="-509917" y="577137"/>
            <a:ext cx="22721601" cy="1527200"/>
          </a:xfrm>
        </p:spPr>
        <p:txBody>
          <a:bodyPr>
            <a:noAutofit/>
          </a:bodyPr>
          <a:lstStyle/>
          <a:p>
            <a:r>
              <a:rPr lang="fr-FR" sz="7200" b="1" dirty="0">
                <a:solidFill>
                  <a:schemeClr val="bg1"/>
                </a:solidFill>
                <a:latin typeface="Helvetica" pitchFamily="2" charset="0"/>
              </a:rPr>
              <a:t>Comité d’amélioration continue</a:t>
            </a:r>
            <a:endParaRPr lang="fr-FR" sz="7200" b="1" dirty="0">
              <a:solidFill>
                <a:schemeClr val="bg1"/>
              </a:solidFill>
            </a:endParaRPr>
          </a:p>
        </p:txBody>
      </p:sp>
      <p:sp>
        <p:nvSpPr>
          <p:cNvPr id="8" name="Espace réservé du texte 7">
            <a:extLst>
              <a:ext uri="{FF2B5EF4-FFF2-40B4-BE49-F238E27FC236}">
                <a16:creationId xmlns:a16="http://schemas.microsoft.com/office/drawing/2014/main" id="{50106F46-F639-B944-985D-D022B5F8F305}"/>
              </a:ext>
            </a:extLst>
          </p:cNvPr>
          <p:cNvSpPr>
            <a:spLocks noGrp="1"/>
          </p:cNvSpPr>
          <p:nvPr>
            <p:ph type="body" idx="1"/>
          </p:nvPr>
        </p:nvSpPr>
        <p:spPr/>
        <p:txBody>
          <a:bodyPr/>
          <a:lstStyle/>
          <a:p>
            <a:endParaRPr lang="fr-FR"/>
          </a:p>
        </p:txBody>
      </p:sp>
      <p:sp>
        <p:nvSpPr>
          <p:cNvPr id="32" name="Freeform 9">
            <a:extLst>
              <a:ext uri="{FF2B5EF4-FFF2-40B4-BE49-F238E27FC236}">
                <a16:creationId xmlns:a16="http://schemas.microsoft.com/office/drawing/2014/main" id="{812BA91E-6F1E-F340-9147-30960F3D7193}"/>
              </a:ext>
            </a:extLst>
          </p:cNvPr>
          <p:cNvSpPr>
            <a:spLocks noChangeArrowheads="1"/>
          </p:cNvSpPr>
          <p:nvPr/>
        </p:nvSpPr>
        <p:spPr bwMode="auto">
          <a:xfrm>
            <a:off x="16372408" y="10248941"/>
            <a:ext cx="746476" cy="746670"/>
          </a:xfrm>
          <a:custGeom>
            <a:avLst/>
            <a:gdLst>
              <a:gd name="T0" fmla="*/ 212 w 426"/>
              <a:gd name="T1" fmla="*/ 0 h 426"/>
              <a:gd name="T2" fmla="*/ 212 w 426"/>
              <a:gd name="T3" fmla="*/ 0 h 426"/>
              <a:gd name="T4" fmla="*/ 0 w 426"/>
              <a:gd name="T5" fmla="*/ 213 h 426"/>
              <a:gd name="T6" fmla="*/ 212 w 426"/>
              <a:gd name="T7" fmla="*/ 425 h 426"/>
              <a:gd name="T8" fmla="*/ 425 w 426"/>
              <a:gd name="T9" fmla="*/ 213 h 426"/>
              <a:gd name="T10" fmla="*/ 212 w 426"/>
              <a:gd name="T11" fmla="*/ 0 h 426"/>
              <a:gd name="T12" fmla="*/ 229 w 426"/>
              <a:gd name="T13" fmla="*/ 390 h 426"/>
              <a:gd name="T14" fmla="*/ 229 w 426"/>
              <a:gd name="T15" fmla="*/ 390 h 426"/>
              <a:gd name="T16" fmla="*/ 229 w 426"/>
              <a:gd name="T17" fmla="*/ 292 h 426"/>
              <a:gd name="T18" fmla="*/ 194 w 426"/>
              <a:gd name="T19" fmla="*/ 292 h 426"/>
              <a:gd name="T20" fmla="*/ 194 w 426"/>
              <a:gd name="T21" fmla="*/ 390 h 426"/>
              <a:gd name="T22" fmla="*/ 35 w 426"/>
              <a:gd name="T23" fmla="*/ 230 h 426"/>
              <a:gd name="T24" fmla="*/ 132 w 426"/>
              <a:gd name="T25" fmla="*/ 230 h 426"/>
              <a:gd name="T26" fmla="*/ 132 w 426"/>
              <a:gd name="T27" fmla="*/ 195 h 426"/>
              <a:gd name="T28" fmla="*/ 35 w 426"/>
              <a:gd name="T29" fmla="*/ 195 h 426"/>
              <a:gd name="T30" fmla="*/ 194 w 426"/>
              <a:gd name="T31" fmla="*/ 44 h 426"/>
              <a:gd name="T32" fmla="*/ 194 w 426"/>
              <a:gd name="T33" fmla="*/ 142 h 426"/>
              <a:gd name="T34" fmla="*/ 229 w 426"/>
              <a:gd name="T35" fmla="*/ 142 h 426"/>
              <a:gd name="T36" fmla="*/ 229 w 426"/>
              <a:gd name="T37" fmla="*/ 44 h 426"/>
              <a:gd name="T38" fmla="*/ 380 w 426"/>
              <a:gd name="T39" fmla="*/ 195 h 426"/>
              <a:gd name="T40" fmla="*/ 292 w 426"/>
              <a:gd name="T41" fmla="*/ 195 h 426"/>
              <a:gd name="T42" fmla="*/ 292 w 426"/>
              <a:gd name="T43" fmla="*/ 230 h 426"/>
              <a:gd name="T44" fmla="*/ 380 w 426"/>
              <a:gd name="T45" fmla="*/ 230 h 426"/>
              <a:gd name="T46" fmla="*/ 229 w 426"/>
              <a:gd name="T47" fmla="*/ 39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6" h="426">
                <a:moveTo>
                  <a:pt x="212" y="0"/>
                </a:moveTo>
                <a:lnTo>
                  <a:pt x="212" y="0"/>
                </a:lnTo>
                <a:cubicBezTo>
                  <a:pt x="97" y="0"/>
                  <a:pt x="0" y="97"/>
                  <a:pt x="0" y="213"/>
                </a:cubicBezTo>
                <a:cubicBezTo>
                  <a:pt x="0" y="336"/>
                  <a:pt x="97" y="425"/>
                  <a:pt x="212" y="425"/>
                </a:cubicBezTo>
                <a:cubicBezTo>
                  <a:pt x="327" y="425"/>
                  <a:pt x="425" y="336"/>
                  <a:pt x="425" y="213"/>
                </a:cubicBezTo>
                <a:cubicBezTo>
                  <a:pt x="425" y="97"/>
                  <a:pt x="327" y="0"/>
                  <a:pt x="212" y="0"/>
                </a:cubicBezTo>
                <a:close/>
                <a:moveTo>
                  <a:pt x="229" y="390"/>
                </a:moveTo>
                <a:lnTo>
                  <a:pt x="229" y="390"/>
                </a:lnTo>
                <a:cubicBezTo>
                  <a:pt x="229" y="292"/>
                  <a:pt x="229" y="292"/>
                  <a:pt x="229" y="292"/>
                </a:cubicBezTo>
                <a:cubicBezTo>
                  <a:pt x="194" y="292"/>
                  <a:pt x="194" y="292"/>
                  <a:pt x="194" y="292"/>
                </a:cubicBezTo>
                <a:cubicBezTo>
                  <a:pt x="194" y="390"/>
                  <a:pt x="194" y="390"/>
                  <a:pt x="194" y="390"/>
                </a:cubicBezTo>
                <a:cubicBezTo>
                  <a:pt x="114" y="380"/>
                  <a:pt x="44" y="310"/>
                  <a:pt x="35" y="230"/>
                </a:cubicBezTo>
                <a:cubicBezTo>
                  <a:pt x="132" y="230"/>
                  <a:pt x="132" y="230"/>
                  <a:pt x="132" y="230"/>
                </a:cubicBezTo>
                <a:cubicBezTo>
                  <a:pt x="132" y="195"/>
                  <a:pt x="132" y="195"/>
                  <a:pt x="132" y="195"/>
                </a:cubicBezTo>
                <a:cubicBezTo>
                  <a:pt x="35" y="195"/>
                  <a:pt x="35" y="195"/>
                  <a:pt x="35" y="195"/>
                </a:cubicBezTo>
                <a:cubicBezTo>
                  <a:pt x="44" y="115"/>
                  <a:pt x="114" y="53"/>
                  <a:pt x="194" y="44"/>
                </a:cubicBezTo>
                <a:cubicBezTo>
                  <a:pt x="194" y="142"/>
                  <a:pt x="194" y="142"/>
                  <a:pt x="194" y="142"/>
                </a:cubicBezTo>
                <a:cubicBezTo>
                  <a:pt x="229" y="142"/>
                  <a:pt x="229" y="142"/>
                  <a:pt x="229" y="142"/>
                </a:cubicBezTo>
                <a:cubicBezTo>
                  <a:pt x="229" y="44"/>
                  <a:pt x="229" y="44"/>
                  <a:pt x="229" y="44"/>
                </a:cubicBezTo>
                <a:cubicBezTo>
                  <a:pt x="310" y="53"/>
                  <a:pt x="380" y="115"/>
                  <a:pt x="380" y="195"/>
                </a:cubicBezTo>
                <a:cubicBezTo>
                  <a:pt x="292" y="195"/>
                  <a:pt x="292" y="195"/>
                  <a:pt x="292" y="195"/>
                </a:cubicBezTo>
                <a:cubicBezTo>
                  <a:pt x="292" y="230"/>
                  <a:pt x="292" y="230"/>
                  <a:pt x="292" y="230"/>
                </a:cubicBezTo>
                <a:cubicBezTo>
                  <a:pt x="380" y="230"/>
                  <a:pt x="380" y="230"/>
                  <a:pt x="380" y="230"/>
                </a:cubicBezTo>
                <a:cubicBezTo>
                  <a:pt x="380" y="310"/>
                  <a:pt x="310" y="380"/>
                  <a:pt x="229" y="390"/>
                </a:cubicBezTo>
                <a:close/>
              </a:path>
            </a:pathLst>
          </a:custGeom>
          <a:solidFill>
            <a:schemeClr val="bg1"/>
          </a:solidFill>
          <a:ln>
            <a:noFill/>
          </a:ln>
          <a:effectLst/>
        </p:spPr>
        <p:txBody>
          <a:bodyPr wrap="none" lIns="91424" tIns="45712" rIns="91424" bIns="45712" anchor="ctr"/>
          <a:lstStyle/>
          <a:p>
            <a:pPr algn="l" defTabSz="1828800" hangingPunct="1">
              <a:defRPr/>
            </a:pPr>
            <a:endParaRPr lang="en-US" sz="1800" b="0" kern="1200" dirty="0">
              <a:solidFill>
                <a:srgbClr val="004071"/>
              </a:solidFill>
              <a:latin typeface="Arial"/>
              <a:ea typeface="+mn-ea"/>
              <a:cs typeface="+mn-cs"/>
            </a:endParaRPr>
          </a:p>
        </p:txBody>
      </p:sp>
      <p:sp>
        <p:nvSpPr>
          <p:cNvPr id="33" name="Freeform 123">
            <a:extLst>
              <a:ext uri="{FF2B5EF4-FFF2-40B4-BE49-F238E27FC236}">
                <a16:creationId xmlns:a16="http://schemas.microsoft.com/office/drawing/2014/main" id="{8EA5FE2E-B763-1A43-B3BD-64F41FA35E56}"/>
              </a:ext>
            </a:extLst>
          </p:cNvPr>
          <p:cNvSpPr>
            <a:spLocks noChangeArrowheads="1"/>
          </p:cNvSpPr>
          <p:nvPr/>
        </p:nvSpPr>
        <p:spPr bwMode="auto">
          <a:xfrm>
            <a:off x="4175702" y="11035144"/>
            <a:ext cx="1170472" cy="1180092"/>
          </a:xfrm>
          <a:custGeom>
            <a:avLst/>
            <a:gdLst>
              <a:gd name="T0" fmla="*/ 2147483646 w 602"/>
              <a:gd name="T1" fmla="*/ 2147483646 h 609"/>
              <a:gd name="T2" fmla="*/ 2147483646 w 602"/>
              <a:gd name="T3" fmla="*/ 2147483646 h 609"/>
              <a:gd name="T4" fmla="*/ 2147483646 w 602"/>
              <a:gd name="T5" fmla="*/ 2147483646 h 609"/>
              <a:gd name="T6" fmla="*/ 2147483646 w 602"/>
              <a:gd name="T7" fmla="*/ 2147483646 h 609"/>
              <a:gd name="T8" fmla="*/ 2147483646 w 602"/>
              <a:gd name="T9" fmla="*/ 2147483646 h 609"/>
              <a:gd name="T10" fmla="*/ 2147483646 w 602"/>
              <a:gd name="T11" fmla="*/ 2147483646 h 609"/>
              <a:gd name="T12" fmla="*/ 2147483646 w 602"/>
              <a:gd name="T13" fmla="*/ 2147483646 h 609"/>
              <a:gd name="T14" fmla="*/ 2147483646 w 602"/>
              <a:gd name="T15" fmla="*/ 2147483646 h 609"/>
              <a:gd name="T16" fmla="*/ 2147483646 w 602"/>
              <a:gd name="T17" fmla="*/ 2147483646 h 609"/>
              <a:gd name="T18" fmla="*/ 2147483646 w 602"/>
              <a:gd name="T19" fmla="*/ 2147483646 h 609"/>
              <a:gd name="T20" fmla="*/ 0 w 602"/>
              <a:gd name="T21" fmla="*/ 2147483646 h 609"/>
              <a:gd name="T22" fmla="*/ 2147483646 w 602"/>
              <a:gd name="T23" fmla="*/ 2147483646 h 609"/>
              <a:gd name="T24" fmla="*/ 2147483646 w 602"/>
              <a:gd name="T25" fmla="*/ 2147483646 h 609"/>
              <a:gd name="T26" fmla="*/ 2147483646 w 602"/>
              <a:gd name="T27" fmla="*/ 2147483646 h 609"/>
              <a:gd name="T28" fmla="*/ 2147483646 w 602"/>
              <a:gd name="T29" fmla="*/ 2147483646 h 609"/>
              <a:gd name="T30" fmla="*/ 2147483646 w 602"/>
              <a:gd name="T31" fmla="*/ 0 h 609"/>
              <a:gd name="T32" fmla="*/ 2147483646 w 602"/>
              <a:gd name="T33" fmla="*/ 2147483646 h 609"/>
              <a:gd name="T34" fmla="*/ 2147483646 w 602"/>
              <a:gd name="T35" fmla="*/ 2147483646 h 609"/>
              <a:gd name="T36" fmla="*/ 2147483646 w 602"/>
              <a:gd name="T37" fmla="*/ 2147483646 h 609"/>
              <a:gd name="T38" fmla="*/ 2147483646 w 602"/>
              <a:gd name="T39" fmla="*/ 2147483646 h 609"/>
              <a:gd name="T40" fmla="*/ 2147483646 w 602"/>
              <a:gd name="T41" fmla="*/ 2147483646 h 609"/>
              <a:gd name="T42" fmla="*/ 2147483646 w 602"/>
              <a:gd name="T43" fmla="*/ 2147483646 h 609"/>
              <a:gd name="T44" fmla="*/ 2147483646 w 602"/>
              <a:gd name="T45" fmla="*/ 2147483646 h 609"/>
              <a:gd name="T46" fmla="*/ 2147483646 w 602"/>
              <a:gd name="T47" fmla="*/ 2147483646 h 609"/>
              <a:gd name="T48" fmla="*/ 2147483646 w 602"/>
              <a:gd name="T49" fmla="*/ 2147483646 h 609"/>
              <a:gd name="T50" fmla="*/ 2147483646 w 602"/>
              <a:gd name="T51" fmla="*/ 2147483646 h 609"/>
              <a:gd name="T52" fmla="*/ 2147483646 w 602"/>
              <a:gd name="T53" fmla="*/ 2147483646 h 609"/>
              <a:gd name="T54" fmla="*/ 2147483646 w 602"/>
              <a:gd name="T55" fmla="*/ 2147483646 h 609"/>
              <a:gd name="T56" fmla="*/ 2147483646 w 602"/>
              <a:gd name="T57" fmla="*/ 2147483646 h 609"/>
              <a:gd name="T58" fmla="*/ 2147483646 w 602"/>
              <a:gd name="T59" fmla="*/ 2147483646 h 609"/>
              <a:gd name="T60" fmla="*/ 2147483646 w 602"/>
              <a:gd name="T61" fmla="*/ 2147483646 h 609"/>
              <a:gd name="T62" fmla="*/ 2147483646 w 602"/>
              <a:gd name="T63" fmla="*/ 2147483646 h 609"/>
              <a:gd name="T64" fmla="*/ 2147483646 w 602"/>
              <a:gd name="T65" fmla="*/ 2147483646 h 609"/>
              <a:gd name="T66" fmla="*/ 2147483646 w 602"/>
              <a:gd name="T67" fmla="*/ 2147483646 h 609"/>
              <a:gd name="T68" fmla="*/ 2147483646 w 602"/>
              <a:gd name="T69" fmla="*/ 2147483646 h 609"/>
              <a:gd name="T70" fmla="*/ 2147483646 w 602"/>
              <a:gd name="T71" fmla="*/ 2147483646 h 609"/>
              <a:gd name="T72" fmla="*/ 2147483646 w 602"/>
              <a:gd name="T73" fmla="*/ 2147483646 h 609"/>
              <a:gd name="T74" fmla="*/ 2147483646 w 602"/>
              <a:gd name="T75" fmla="*/ 2147483646 h 609"/>
              <a:gd name="T76" fmla="*/ 2147483646 w 602"/>
              <a:gd name="T77" fmla="*/ 2147483646 h 609"/>
              <a:gd name="T78" fmla="*/ 2147483646 w 602"/>
              <a:gd name="T79" fmla="*/ 2147483646 h 609"/>
              <a:gd name="T80" fmla="*/ 2147483646 w 602"/>
              <a:gd name="T81" fmla="*/ 2147483646 h 609"/>
              <a:gd name="T82" fmla="*/ 2147483646 w 602"/>
              <a:gd name="T83" fmla="*/ 2147483646 h 609"/>
              <a:gd name="T84" fmla="*/ 2147483646 w 602"/>
              <a:gd name="T85" fmla="*/ 2147483646 h 609"/>
              <a:gd name="T86" fmla="*/ 2147483646 w 602"/>
              <a:gd name="T87" fmla="*/ 2147483646 h 609"/>
              <a:gd name="T88" fmla="*/ 2147483646 w 602"/>
              <a:gd name="T89" fmla="*/ 2147483646 h 609"/>
              <a:gd name="T90" fmla="*/ 2147483646 w 602"/>
              <a:gd name="T91" fmla="*/ 2147483646 h 609"/>
              <a:gd name="T92" fmla="*/ 2147483646 w 602"/>
              <a:gd name="T93" fmla="*/ 2147483646 h 609"/>
              <a:gd name="T94" fmla="*/ 2147483646 w 602"/>
              <a:gd name="T95" fmla="*/ 2147483646 h 609"/>
              <a:gd name="T96" fmla="*/ 2147483646 w 602"/>
              <a:gd name="T97" fmla="*/ 2147483646 h 609"/>
              <a:gd name="T98" fmla="*/ 2147483646 w 602"/>
              <a:gd name="T99" fmla="*/ 214748364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02" h="609">
                <a:moveTo>
                  <a:pt x="572" y="332"/>
                </a:moveTo>
                <a:lnTo>
                  <a:pt x="572" y="332"/>
                </a:lnTo>
                <a:cubicBezTo>
                  <a:pt x="544" y="332"/>
                  <a:pt x="544" y="332"/>
                  <a:pt x="544" y="332"/>
                </a:cubicBezTo>
                <a:cubicBezTo>
                  <a:pt x="530" y="445"/>
                  <a:pt x="445" y="537"/>
                  <a:pt x="332" y="544"/>
                </a:cubicBezTo>
                <a:cubicBezTo>
                  <a:pt x="332" y="580"/>
                  <a:pt x="332" y="580"/>
                  <a:pt x="332" y="580"/>
                </a:cubicBezTo>
                <a:cubicBezTo>
                  <a:pt x="332" y="594"/>
                  <a:pt x="318" y="608"/>
                  <a:pt x="304" y="608"/>
                </a:cubicBezTo>
                <a:cubicBezTo>
                  <a:pt x="283" y="608"/>
                  <a:pt x="276" y="594"/>
                  <a:pt x="276" y="580"/>
                </a:cubicBezTo>
                <a:cubicBezTo>
                  <a:pt x="276" y="544"/>
                  <a:pt x="276" y="544"/>
                  <a:pt x="276" y="544"/>
                </a:cubicBezTo>
                <a:cubicBezTo>
                  <a:pt x="162" y="537"/>
                  <a:pt x="71" y="445"/>
                  <a:pt x="56" y="332"/>
                </a:cubicBezTo>
                <a:cubicBezTo>
                  <a:pt x="28" y="332"/>
                  <a:pt x="28" y="332"/>
                  <a:pt x="28" y="332"/>
                </a:cubicBezTo>
                <a:cubicBezTo>
                  <a:pt x="14" y="332"/>
                  <a:pt x="0" y="318"/>
                  <a:pt x="0" y="304"/>
                </a:cubicBezTo>
                <a:cubicBezTo>
                  <a:pt x="0" y="290"/>
                  <a:pt x="14" y="276"/>
                  <a:pt x="28" y="276"/>
                </a:cubicBezTo>
                <a:cubicBezTo>
                  <a:pt x="56" y="276"/>
                  <a:pt x="56" y="276"/>
                  <a:pt x="56" y="276"/>
                </a:cubicBezTo>
                <a:cubicBezTo>
                  <a:pt x="71" y="163"/>
                  <a:pt x="162" y="71"/>
                  <a:pt x="276" y="64"/>
                </a:cubicBezTo>
                <a:cubicBezTo>
                  <a:pt x="276" y="28"/>
                  <a:pt x="276" y="28"/>
                  <a:pt x="276" y="28"/>
                </a:cubicBezTo>
                <a:cubicBezTo>
                  <a:pt x="276" y="14"/>
                  <a:pt x="283" y="0"/>
                  <a:pt x="304" y="0"/>
                </a:cubicBezTo>
                <a:cubicBezTo>
                  <a:pt x="318" y="0"/>
                  <a:pt x="332" y="14"/>
                  <a:pt x="332" y="28"/>
                </a:cubicBezTo>
                <a:cubicBezTo>
                  <a:pt x="332" y="64"/>
                  <a:pt x="332" y="64"/>
                  <a:pt x="332" y="64"/>
                </a:cubicBezTo>
                <a:cubicBezTo>
                  <a:pt x="445" y="71"/>
                  <a:pt x="530" y="163"/>
                  <a:pt x="544" y="276"/>
                </a:cubicBezTo>
                <a:cubicBezTo>
                  <a:pt x="572" y="276"/>
                  <a:pt x="572" y="276"/>
                  <a:pt x="572" y="276"/>
                </a:cubicBezTo>
                <a:cubicBezTo>
                  <a:pt x="594" y="276"/>
                  <a:pt x="601" y="290"/>
                  <a:pt x="601" y="304"/>
                </a:cubicBezTo>
                <a:cubicBezTo>
                  <a:pt x="601" y="318"/>
                  <a:pt x="594" y="332"/>
                  <a:pt x="572" y="332"/>
                </a:cubicBezTo>
                <a:close/>
                <a:moveTo>
                  <a:pt x="431" y="276"/>
                </a:moveTo>
                <a:lnTo>
                  <a:pt x="431" y="276"/>
                </a:lnTo>
                <a:cubicBezTo>
                  <a:pt x="487" y="276"/>
                  <a:pt x="487" y="276"/>
                  <a:pt x="487" y="276"/>
                </a:cubicBezTo>
                <a:cubicBezTo>
                  <a:pt x="473" y="191"/>
                  <a:pt x="410" y="127"/>
                  <a:pt x="332" y="120"/>
                </a:cubicBezTo>
                <a:cubicBezTo>
                  <a:pt x="332" y="170"/>
                  <a:pt x="332" y="170"/>
                  <a:pt x="332" y="170"/>
                </a:cubicBezTo>
                <a:cubicBezTo>
                  <a:pt x="332" y="191"/>
                  <a:pt x="318" y="198"/>
                  <a:pt x="304" y="198"/>
                </a:cubicBezTo>
                <a:cubicBezTo>
                  <a:pt x="283" y="198"/>
                  <a:pt x="276" y="191"/>
                  <a:pt x="276" y="170"/>
                </a:cubicBezTo>
                <a:cubicBezTo>
                  <a:pt x="276" y="120"/>
                  <a:pt x="276" y="120"/>
                  <a:pt x="276" y="120"/>
                </a:cubicBezTo>
                <a:cubicBezTo>
                  <a:pt x="191" y="127"/>
                  <a:pt x="127" y="191"/>
                  <a:pt x="113" y="276"/>
                </a:cubicBezTo>
                <a:cubicBezTo>
                  <a:pt x="169" y="276"/>
                  <a:pt x="169" y="276"/>
                  <a:pt x="169" y="276"/>
                </a:cubicBezTo>
                <a:cubicBezTo>
                  <a:pt x="184" y="276"/>
                  <a:pt x="198" y="290"/>
                  <a:pt x="198" y="304"/>
                </a:cubicBezTo>
                <a:cubicBezTo>
                  <a:pt x="198" y="318"/>
                  <a:pt x="184" y="332"/>
                  <a:pt x="169" y="332"/>
                </a:cubicBezTo>
                <a:cubicBezTo>
                  <a:pt x="113" y="332"/>
                  <a:pt x="113" y="332"/>
                  <a:pt x="113" y="332"/>
                </a:cubicBezTo>
                <a:cubicBezTo>
                  <a:pt x="127" y="417"/>
                  <a:pt x="191" y="481"/>
                  <a:pt x="276" y="488"/>
                </a:cubicBezTo>
                <a:cubicBezTo>
                  <a:pt x="276" y="438"/>
                  <a:pt x="276" y="438"/>
                  <a:pt x="276" y="438"/>
                </a:cubicBezTo>
                <a:cubicBezTo>
                  <a:pt x="276" y="417"/>
                  <a:pt x="283" y="410"/>
                  <a:pt x="304" y="410"/>
                </a:cubicBezTo>
                <a:cubicBezTo>
                  <a:pt x="318" y="410"/>
                  <a:pt x="332" y="417"/>
                  <a:pt x="332" y="438"/>
                </a:cubicBezTo>
                <a:cubicBezTo>
                  <a:pt x="332" y="488"/>
                  <a:pt x="332" y="488"/>
                  <a:pt x="332" y="488"/>
                </a:cubicBezTo>
                <a:cubicBezTo>
                  <a:pt x="410" y="481"/>
                  <a:pt x="473" y="417"/>
                  <a:pt x="487" y="332"/>
                </a:cubicBezTo>
                <a:cubicBezTo>
                  <a:pt x="431" y="332"/>
                  <a:pt x="431" y="332"/>
                  <a:pt x="431" y="332"/>
                </a:cubicBezTo>
                <a:cubicBezTo>
                  <a:pt x="417" y="332"/>
                  <a:pt x="403" y="318"/>
                  <a:pt x="403" y="304"/>
                </a:cubicBezTo>
                <a:cubicBezTo>
                  <a:pt x="403" y="290"/>
                  <a:pt x="417" y="276"/>
                  <a:pt x="431" y="276"/>
                </a:cubicBezTo>
                <a:close/>
                <a:moveTo>
                  <a:pt x="304" y="332"/>
                </a:moveTo>
                <a:lnTo>
                  <a:pt x="304" y="332"/>
                </a:lnTo>
                <a:cubicBezTo>
                  <a:pt x="283" y="332"/>
                  <a:pt x="276" y="318"/>
                  <a:pt x="276" y="304"/>
                </a:cubicBezTo>
                <a:cubicBezTo>
                  <a:pt x="276" y="290"/>
                  <a:pt x="283" y="276"/>
                  <a:pt x="304" y="276"/>
                </a:cubicBezTo>
                <a:cubicBezTo>
                  <a:pt x="318" y="276"/>
                  <a:pt x="332" y="290"/>
                  <a:pt x="332" y="304"/>
                </a:cubicBezTo>
                <a:cubicBezTo>
                  <a:pt x="332" y="318"/>
                  <a:pt x="318" y="332"/>
                  <a:pt x="304" y="3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defTabSz="1828800" hangingPunct="1"/>
            <a:endParaRPr lang="fr-FR" sz="1800" b="0" kern="1200">
              <a:solidFill>
                <a:srgbClr val="004071"/>
              </a:solidFill>
              <a:latin typeface="Arial"/>
              <a:ea typeface="+mn-ea"/>
              <a:cs typeface="+mn-cs"/>
            </a:endParaRPr>
          </a:p>
        </p:txBody>
      </p:sp>
      <p:pic>
        <p:nvPicPr>
          <p:cNvPr id="20" name="Image 19">
            <a:extLst>
              <a:ext uri="{FF2B5EF4-FFF2-40B4-BE49-F238E27FC236}">
                <a16:creationId xmlns:a16="http://schemas.microsoft.com/office/drawing/2014/main" id="{EA807CFB-8084-8042-A659-7FC1668DE426}"/>
              </a:ext>
            </a:extLst>
          </p:cNvPr>
          <p:cNvPicPr>
            <a:picLocks noChangeAspect="1"/>
          </p:cNvPicPr>
          <p:nvPr/>
        </p:nvPicPr>
        <p:blipFill>
          <a:blip r:embed="rId3"/>
          <a:stretch>
            <a:fillRect/>
          </a:stretch>
        </p:blipFill>
        <p:spPr>
          <a:xfrm>
            <a:off x="593015" y="2934527"/>
            <a:ext cx="10648172" cy="8228133"/>
          </a:xfrm>
          <a:prstGeom prst="rect">
            <a:avLst/>
          </a:prstGeom>
        </p:spPr>
      </p:pic>
      <p:pic>
        <p:nvPicPr>
          <p:cNvPr id="21" name="Image 2" descr="Schema-CAC_no-title.png">
            <a:extLst>
              <a:ext uri="{FF2B5EF4-FFF2-40B4-BE49-F238E27FC236}">
                <a16:creationId xmlns:a16="http://schemas.microsoft.com/office/drawing/2014/main" id="{754CAC43-13A1-8342-89D6-23DE3EB366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94548" y="3467059"/>
            <a:ext cx="8248672" cy="63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C55246E8-DB74-8A43-92AB-252B3C5B085A}"/>
              </a:ext>
            </a:extLst>
          </p:cNvPr>
          <p:cNvSpPr/>
          <p:nvPr/>
        </p:nvSpPr>
        <p:spPr>
          <a:xfrm>
            <a:off x="802547" y="12577459"/>
            <a:ext cx="22161955" cy="584775"/>
          </a:xfrm>
          <a:prstGeom prst="rect">
            <a:avLst/>
          </a:prstGeom>
        </p:spPr>
        <p:txBody>
          <a:bodyPr wrap="square">
            <a:spAutoFit/>
          </a:bodyPr>
          <a:lstStyle/>
          <a:p>
            <a:r>
              <a:rPr lang="fr-CA" sz="3200" dirty="0">
                <a:latin typeface="Times" pitchFamily="2" charset="0"/>
              </a:rPr>
              <a:t>Pomey et al. </a:t>
            </a:r>
            <a:r>
              <a:rPr lang="fr-CA" sz="3200" b="0" dirty="0">
                <a:latin typeface="Times" pitchFamily="2" charset="0"/>
              </a:rPr>
              <a:t>(2018). Healthcare </a:t>
            </a:r>
            <a:r>
              <a:rPr lang="fr-CA" sz="3200" b="0" dirty="0" err="1">
                <a:latin typeface="Times" pitchFamily="2" charset="0"/>
              </a:rPr>
              <a:t>Quaterly</a:t>
            </a:r>
            <a:r>
              <a:rPr lang="fr-CA" sz="3200" b="0" dirty="0">
                <a:latin typeface="Times" pitchFamily="2" charset="0"/>
              </a:rPr>
              <a:t> ; </a:t>
            </a:r>
            <a:r>
              <a:rPr lang="fr-CA" dirty="0"/>
              <a:t>Pomey et al. </a:t>
            </a:r>
            <a:r>
              <a:rPr lang="fr-CA" b="0" dirty="0"/>
              <a:t>(2015). PXJ: </a:t>
            </a:r>
            <a:r>
              <a:rPr lang="fr-CA" b="0" u="sng" dirty="0">
                <a:hlinkClick r:id="rId5"/>
              </a:rPr>
              <a:t>http://pxjournal.org/journal/vol2/iss1/6</a:t>
            </a:r>
            <a:r>
              <a:rPr lang="fr-CA" sz="3200" b="0" dirty="0">
                <a:latin typeface="Times" pitchFamily="2" charset="0"/>
              </a:rPr>
              <a:t> </a:t>
            </a:r>
            <a:endParaRPr lang="fr-FR" dirty="0"/>
          </a:p>
        </p:txBody>
      </p:sp>
    </p:spTree>
    <p:extLst>
      <p:ext uri="{BB962C8B-B14F-4D97-AF65-F5344CB8AC3E}">
        <p14:creationId xmlns:p14="http://schemas.microsoft.com/office/powerpoint/2010/main" val="1482420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CE46FE5-0285-DB47-869A-AE8895C412EB}"/>
              </a:ext>
            </a:extLst>
          </p:cNvPr>
          <p:cNvSpPr/>
          <p:nvPr/>
        </p:nvSpPr>
        <p:spPr>
          <a:xfrm>
            <a:off x="1" y="0"/>
            <a:ext cx="24402010" cy="2560320"/>
          </a:xfrm>
          <a:prstGeom prst="rect">
            <a:avLst/>
          </a:prstGeom>
          <a:solidFill>
            <a:srgbClr val="0672B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b="0">
              <a:solidFill>
                <a:srgbClr val="FFFFFF"/>
              </a:solidFill>
              <a:latin typeface="Helvetica Neue Medium"/>
              <a:ea typeface="Helvetica Neue Medium"/>
              <a:cs typeface="Helvetica Neue Medium"/>
              <a:sym typeface="Helvetica Neue Medium"/>
            </a:endParaRPr>
          </a:p>
        </p:txBody>
      </p:sp>
      <p:sp>
        <p:nvSpPr>
          <p:cNvPr id="11" name="Freeform 111">
            <a:extLst>
              <a:ext uri="{FF2B5EF4-FFF2-40B4-BE49-F238E27FC236}">
                <a16:creationId xmlns:a16="http://schemas.microsoft.com/office/drawing/2014/main" id="{B4F90214-FD7D-CC40-B12A-C053F9EB81B6}"/>
              </a:ext>
            </a:extLst>
          </p:cNvPr>
          <p:cNvSpPr>
            <a:spLocks noChangeArrowheads="1"/>
          </p:cNvSpPr>
          <p:nvPr/>
        </p:nvSpPr>
        <p:spPr bwMode="auto">
          <a:xfrm>
            <a:off x="1370911" y="573369"/>
            <a:ext cx="1415846" cy="1415846"/>
          </a:xfrm>
          <a:custGeom>
            <a:avLst/>
            <a:gdLst>
              <a:gd name="T0" fmla="*/ 2147483646 w 602"/>
              <a:gd name="T1" fmla="*/ 2147483646 h 602"/>
              <a:gd name="T2" fmla="*/ 2147483646 w 602"/>
              <a:gd name="T3" fmla="*/ 2147483646 h 602"/>
              <a:gd name="T4" fmla="*/ 2147483646 w 602"/>
              <a:gd name="T5" fmla="*/ 2147483646 h 602"/>
              <a:gd name="T6" fmla="*/ 2147483646 w 602"/>
              <a:gd name="T7" fmla="*/ 2147483646 h 602"/>
              <a:gd name="T8" fmla="*/ 2147483646 w 602"/>
              <a:gd name="T9" fmla="*/ 2147483646 h 602"/>
              <a:gd name="T10" fmla="*/ 2147483646 w 602"/>
              <a:gd name="T11" fmla="*/ 2147483646 h 602"/>
              <a:gd name="T12" fmla="*/ 2147483646 w 602"/>
              <a:gd name="T13" fmla="*/ 2147483646 h 602"/>
              <a:gd name="T14" fmla="*/ 2147483646 w 602"/>
              <a:gd name="T15" fmla="*/ 2147483646 h 602"/>
              <a:gd name="T16" fmla="*/ 0 w 602"/>
              <a:gd name="T17" fmla="*/ 2147483646 h 602"/>
              <a:gd name="T18" fmla="*/ 2147483646 w 602"/>
              <a:gd name="T19" fmla="*/ 0 h 602"/>
              <a:gd name="T20" fmla="*/ 2147483646 w 602"/>
              <a:gd name="T21" fmla="*/ 2147483646 h 602"/>
              <a:gd name="T22" fmla="*/ 2147483646 w 602"/>
              <a:gd name="T23" fmla="*/ 2147483646 h 602"/>
              <a:gd name="T24" fmla="*/ 2147483646 w 602"/>
              <a:gd name="T25" fmla="*/ 2147483646 h 602"/>
              <a:gd name="T26" fmla="*/ 2147483646 w 602"/>
              <a:gd name="T27" fmla="*/ 2147483646 h 602"/>
              <a:gd name="T28" fmla="*/ 2147483646 w 602"/>
              <a:gd name="T29" fmla="*/ 2147483646 h 602"/>
              <a:gd name="T30" fmla="*/ 2147483646 w 602"/>
              <a:gd name="T31" fmla="*/ 2147483646 h 602"/>
              <a:gd name="T32" fmla="*/ 2147483646 w 602"/>
              <a:gd name="T33" fmla="*/ 2147483646 h 602"/>
              <a:gd name="T34" fmla="*/ 2147483646 w 602"/>
              <a:gd name="T35" fmla="*/ 2147483646 h 602"/>
              <a:gd name="T36" fmla="*/ 2147483646 w 602"/>
              <a:gd name="T37" fmla="*/ 2147483646 h 6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2" h="602">
                <a:moveTo>
                  <a:pt x="586" y="502"/>
                </a:moveTo>
                <a:lnTo>
                  <a:pt x="586" y="502"/>
                </a:lnTo>
                <a:cubicBezTo>
                  <a:pt x="594" y="516"/>
                  <a:pt x="601" y="530"/>
                  <a:pt x="601" y="544"/>
                </a:cubicBezTo>
                <a:cubicBezTo>
                  <a:pt x="601" y="573"/>
                  <a:pt x="579" y="601"/>
                  <a:pt x="544" y="601"/>
                </a:cubicBezTo>
                <a:cubicBezTo>
                  <a:pt x="530" y="601"/>
                  <a:pt x="516" y="594"/>
                  <a:pt x="509" y="587"/>
                </a:cubicBezTo>
                <a:cubicBezTo>
                  <a:pt x="339" y="417"/>
                  <a:pt x="339" y="417"/>
                  <a:pt x="339" y="417"/>
                </a:cubicBezTo>
                <a:cubicBezTo>
                  <a:pt x="304" y="438"/>
                  <a:pt x="269" y="453"/>
                  <a:pt x="226" y="453"/>
                </a:cubicBezTo>
                <a:cubicBezTo>
                  <a:pt x="99" y="453"/>
                  <a:pt x="0" y="347"/>
                  <a:pt x="0" y="226"/>
                </a:cubicBezTo>
                <a:cubicBezTo>
                  <a:pt x="0" y="99"/>
                  <a:pt x="99" y="0"/>
                  <a:pt x="226" y="0"/>
                </a:cubicBezTo>
                <a:cubicBezTo>
                  <a:pt x="353" y="0"/>
                  <a:pt x="452" y="99"/>
                  <a:pt x="452" y="226"/>
                </a:cubicBezTo>
                <a:cubicBezTo>
                  <a:pt x="452" y="269"/>
                  <a:pt x="438" y="304"/>
                  <a:pt x="424" y="340"/>
                </a:cubicBezTo>
                <a:cubicBezTo>
                  <a:pt x="586" y="502"/>
                  <a:pt x="586" y="502"/>
                  <a:pt x="586" y="502"/>
                </a:cubicBezTo>
                <a:close/>
                <a:moveTo>
                  <a:pt x="226" y="57"/>
                </a:moveTo>
                <a:lnTo>
                  <a:pt x="226" y="57"/>
                </a:lnTo>
                <a:cubicBezTo>
                  <a:pt x="134" y="57"/>
                  <a:pt x="56" y="127"/>
                  <a:pt x="56" y="226"/>
                </a:cubicBezTo>
                <a:cubicBezTo>
                  <a:pt x="56" y="318"/>
                  <a:pt x="134" y="396"/>
                  <a:pt x="226" y="396"/>
                </a:cubicBezTo>
                <a:cubicBezTo>
                  <a:pt x="318" y="396"/>
                  <a:pt x="396" y="318"/>
                  <a:pt x="396" y="226"/>
                </a:cubicBezTo>
                <a:cubicBezTo>
                  <a:pt x="396" y="127"/>
                  <a:pt x="318" y="57"/>
                  <a:pt x="226" y="57"/>
                </a:cubicBezTo>
                <a:close/>
              </a:path>
            </a:pathLst>
          </a:custGeom>
          <a:solidFill>
            <a:schemeClr val="bg1"/>
          </a:solidFill>
          <a:ln>
            <a:noFill/>
          </a:ln>
        </p:spPr>
        <p:txBody>
          <a:bodyPr wrap="none" anchor="ctr"/>
          <a:lstStyle/>
          <a:p>
            <a:pPr algn="l" defTabSz="2438340" fontAlgn="base" hangingPunct="1">
              <a:spcBef>
                <a:spcPct val="0"/>
              </a:spcBef>
              <a:spcAft>
                <a:spcPct val="0"/>
              </a:spcAft>
            </a:pPr>
            <a:endParaRPr lang="fr-FR" sz="2400" b="0" kern="1200">
              <a:solidFill>
                <a:srgbClr val="004071"/>
              </a:solidFill>
              <a:latin typeface="Arial" charset="0"/>
              <a:ea typeface="ＭＳ Ｐゴシック" charset="0"/>
              <a:cs typeface="+mn-cs"/>
            </a:endParaRPr>
          </a:p>
        </p:txBody>
      </p:sp>
      <p:graphicFrame>
        <p:nvGraphicFramePr>
          <p:cNvPr id="18" name="Diagramme 17">
            <a:extLst>
              <a:ext uri="{FF2B5EF4-FFF2-40B4-BE49-F238E27FC236}">
                <a16:creationId xmlns:a16="http://schemas.microsoft.com/office/drawing/2014/main" id="{9DD88046-C967-404B-879F-5DAF958CF201}"/>
              </a:ext>
            </a:extLst>
          </p:cNvPr>
          <p:cNvGraphicFramePr/>
          <p:nvPr>
            <p:extLst>
              <p:ext uri="{D42A27DB-BD31-4B8C-83A1-F6EECF244321}">
                <p14:modId xmlns:p14="http://schemas.microsoft.com/office/powerpoint/2010/main" val="658548008"/>
              </p:ext>
            </p:extLst>
          </p:nvPr>
        </p:nvGraphicFramePr>
        <p:xfrm>
          <a:off x="905168" y="3327305"/>
          <a:ext cx="22721601" cy="8868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Titre 3">
            <a:extLst>
              <a:ext uri="{FF2B5EF4-FFF2-40B4-BE49-F238E27FC236}">
                <a16:creationId xmlns:a16="http://schemas.microsoft.com/office/drawing/2014/main" id="{C8EB0875-524E-8343-A0A1-9D090BD47EEE}"/>
              </a:ext>
            </a:extLst>
          </p:cNvPr>
          <p:cNvSpPr>
            <a:spLocks noGrp="1"/>
          </p:cNvSpPr>
          <p:nvPr>
            <p:ph type="title"/>
          </p:nvPr>
        </p:nvSpPr>
        <p:spPr>
          <a:xfrm>
            <a:off x="-570877" y="485697"/>
            <a:ext cx="22721601" cy="1527200"/>
          </a:xfrm>
        </p:spPr>
        <p:txBody>
          <a:bodyPr>
            <a:noAutofit/>
          </a:bodyPr>
          <a:lstStyle/>
          <a:p>
            <a:r>
              <a:rPr lang="fr-FR" sz="7200" b="1" dirty="0">
                <a:solidFill>
                  <a:schemeClr val="bg1"/>
                </a:solidFill>
                <a:latin typeface="Helvetica" pitchFamily="2" charset="0"/>
              </a:rPr>
              <a:t>Comité d’amélioration continue</a:t>
            </a:r>
            <a:endParaRPr lang="fr-FR" sz="7200" b="1" dirty="0">
              <a:solidFill>
                <a:schemeClr val="bg1"/>
              </a:solidFill>
            </a:endParaRPr>
          </a:p>
        </p:txBody>
      </p:sp>
    </p:spTree>
    <p:extLst>
      <p:ext uri="{BB962C8B-B14F-4D97-AF65-F5344CB8AC3E}">
        <p14:creationId xmlns:p14="http://schemas.microsoft.com/office/powerpoint/2010/main" val="210812691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CE46FE5-0285-DB47-869A-AE8895C412EB}"/>
              </a:ext>
            </a:extLst>
          </p:cNvPr>
          <p:cNvSpPr/>
          <p:nvPr/>
        </p:nvSpPr>
        <p:spPr>
          <a:xfrm>
            <a:off x="1" y="0"/>
            <a:ext cx="24402010" cy="2560320"/>
          </a:xfrm>
          <a:prstGeom prst="rect">
            <a:avLst/>
          </a:prstGeom>
          <a:solidFill>
            <a:srgbClr val="0672B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b="0">
              <a:solidFill>
                <a:srgbClr val="FFFFFF"/>
              </a:solidFill>
              <a:latin typeface="Helvetica Neue Medium"/>
              <a:ea typeface="Helvetica Neue Medium"/>
              <a:cs typeface="Helvetica Neue Medium"/>
              <a:sym typeface="Helvetica Neue Medium"/>
            </a:endParaRPr>
          </a:p>
        </p:txBody>
      </p:sp>
      <p:sp>
        <p:nvSpPr>
          <p:cNvPr id="11" name="Freeform 111">
            <a:extLst>
              <a:ext uri="{FF2B5EF4-FFF2-40B4-BE49-F238E27FC236}">
                <a16:creationId xmlns:a16="http://schemas.microsoft.com/office/drawing/2014/main" id="{B4F90214-FD7D-CC40-B12A-C053F9EB81B6}"/>
              </a:ext>
            </a:extLst>
          </p:cNvPr>
          <p:cNvSpPr>
            <a:spLocks noChangeArrowheads="1"/>
          </p:cNvSpPr>
          <p:nvPr/>
        </p:nvSpPr>
        <p:spPr bwMode="auto">
          <a:xfrm>
            <a:off x="1370911" y="573369"/>
            <a:ext cx="1415846" cy="1415846"/>
          </a:xfrm>
          <a:custGeom>
            <a:avLst/>
            <a:gdLst>
              <a:gd name="T0" fmla="*/ 2147483646 w 602"/>
              <a:gd name="T1" fmla="*/ 2147483646 h 602"/>
              <a:gd name="T2" fmla="*/ 2147483646 w 602"/>
              <a:gd name="T3" fmla="*/ 2147483646 h 602"/>
              <a:gd name="T4" fmla="*/ 2147483646 w 602"/>
              <a:gd name="T5" fmla="*/ 2147483646 h 602"/>
              <a:gd name="T6" fmla="*/ 2147483646 w 602"/>
              <a:gd name="T7" fmla="*/ 2147483646 h 602"/>
              <a:gd name="T8" fmla="*/ 2147483646 w 602"/>
              <a:gd name="T9" fmla="*/ 2147483646 h 602"/>
              <a:gd name="T10" fmla="*/ 2147483646 w 602"/>
              <a:gd name="T11" fmla="*/ 2147483646 h 602"/>
              <a:gd name="T12" fmla="*/ 2147483646 w 602"/>
              <a:gd name="T13" fmla="*/ 2147483646 h 602"/>
              <a:gd name="T14" fmla="*/ 2147483646 w 602"/>
              <a:gd name="T15" fmla="*/ 2147483646 h 602"/>
              <a:gd name="T16" fmla="*/ 0 w 602"/>
              <a:gd name="T17" fmla="*/ 2147483646 h 602"/>
              <a:gd name="T18" fmla="*/ 2147483646 w 602"/>
              <a:gd name="T19" fmla="*/ 0 h 602"/>
              <a:gd name="T20" fmla="*/ 2147483646 w 602"/>
              <a:gd name="T21" fmla="*/ 2147483646 h 602"/>
              <a:gd name="T22" fmla="*/ 2147483646 w 602"/>
              <a:gd name="T23" fmla="*/ 2147483646 h 602"/>
              <a:gd name="T24" fmla="*/ 2147483646 w 602"/>
              <a:gd name="T25" fmla="*/ 2147483646 h 602"/>
              <a:gd name="T26" fmla="*/ 2147483646 w 602"/>
              <a:gd name="T27" fmla="*/ 2147483646 h 602"/>
              <a:gd name="T28" fmla="*/ 2147483646 w 602"/>
              <a:gd name="T29" fmla="*/ 2147483646 h 602"/>
              <a:gd name="T30" fmla="*/ 2147483646 w 602"/>
              <a:gd name="T31" fmla="*/ 2147483646 h 602"/>
              <a:gd name="T32" fmla="*/ 2147483646 w 602"/>
              <a:gd name="T33" fmla="*/ 2147483646 h 602"/>
              <a:gd name="T34" fmla="*/ 2147483646 w 602"/>
              <a:gd name="T35" fmla="*/ 2147483646 h 602"/>
              <a:gd name="T36" fmla="*/ 2147483646 w 602"/>
              <a:gd name="T37" fmla="*/ 2147483646 h 6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2" h="602">
                <a:moveTo>
                  <a:pt x="586" y="502"/>
                </a:moveTo>
                <a:lnTo>
                  <a:pt x="586" y="502"/>
                </a:lnTo>
                <a:cubicBezTo>
                  <a:pt x="594" y="516"/>
                  <a:pt x="601" y="530"/>
                  <a:pt x="601" y="544"/>
                </a:cubicBezTo>
                <a:cubicBezTo>
                  <a:pt x="601" y="573"/>
                  <a:pt x="579" y="601"/>
                  <a:pt x="544" y="601"/>
                </a:cubicBezTo>
                <a:cubicBezTo>
                  <a:pt x="530" y="601"/>
                  <a:pt x="516" y="594"/>
                  <a:pt x="509" y="587"/>
                </a:cubicBezTo>
                <a:cubicBezTo>
                  <a:pt x="339" y="417"/>
                  <a:pt x="339" y="417"/>
                  <a:pt x="339" y="417"/>
                </a:cubicBezTo>
                <a:cubicBezTo>
                  <a:pt x="304" y="438"/>
                  <a:pt x="269" y="453"/>
                  <a:pt x="226" y="453"/>
                </a:cubicBezTo>
                <a:cubicBezTo>
                  <a:pt x="99" y="453"/>
                  <a:pt x="0" y="347"/>
                  <a:pt x="0" y="226"/>
                </a:cubicBezTo>
                <a:cubicBezTo>
                  <a:pt x="0" y="99"/>
                  <a:pt x="99" y="0"/>
                  <a:pt x="226" y="0"/>
                </a:cubicBezTo>
                <a:cubicBezTo>
                  <a:pt x="353" y="0"/>
                  <a:pt x="452" y="99"/>
                  <a:pt x="452" y="226"/>
                </a:cubicBezTo>
                <a:cubicBezTo>
                  <a:pt x="452" y="269"/>
                  <a:pt x="438" y="304"/>
                  <a:pt x="424" y="340"/>
                </a:cubicBezTo>
                <a:cubicBezTo>
                  <a:pt x="586" y="502"/>
                  <a:pt x="586" y="502"/>
                  <a:pt x="586" y="502"/>
                </a:cubicBezTo>
                <a:close/>
                <a:moveTo>
                  <a:pt x="226" y="57"/>
                </a:moveTo>
                <a:lnTo>
                  <a:pt x="226" y="57"/>
                </a:lnTo>
                <a:cubicBezTo>
                  <a:pt x="134" y="57"/>
                  <a:pt x="56" y="127"/>
                  <a:pt x="56" y="226"/>
                </a:cubicBezTo>
                <a:cubicBezTo>
                  <a:pt x="56" y="318"/>
                  <a:pt x="134" y="396"/>
                  <a:pt x="226" y="396"/>
                </a:cubicBezTo>
                <a:cubicBezTo>
                  <a:pt x="318" y="396"/>
                  <a:pt x="396" y="318"/>
                  <a:pt x="396" y="226"/>
                </a:cubicBezTo>
                <a:cubicBezTo>
                  <a:pt x="396" y="127"/>
                  <a:pt x="318" y="57"/>
                  <a:pt x="226" y="57"/>
                </a:cubicBezTo>
                <a:close/>
              </a:path>
            </a:pathLst>
          </a:custGeom>
          <a:solidFill>
            <a:schemeClr val="bg1"/>
          </a:solidFill>
          <a:ln>
            <a:noFill/>
          </a:ln>
        </p:spPr>
        <p:txBody>
          <a:bodyPr wrap="none" anchor="ctr"/>
          <a:lstStyle/>
          <a:p>
            <a:pPr algn="l" defTabSz="2438340" fontAlgn="base" hangingPunct="1">
              <a:spcBef>
                <a:spcPct val="0"/>
              </a:spcBef>
              <a:spcAft>
                <a:spcPct val="0"/>
              </a:spcAft>
            </a:pPr>
            <a:endParaRPr lang="fr-FR" sz="2400" b="0" kern="1200">
              <a:solidFill>
                <a:srgbClr val="004071"/>
              </a:solidFill>
              <a:latin typeface="Arial" charset="0"/>
              <a:ea typeface="ＭＳ Ｐゴシック" charset="0"/>
              <a:cs typeface="+mn-cs"/>
            </a:endParaRPr>
          </a:p>
        </p:txBody>
      </p:sp>
      <p:sp>
        <p:nvSpPr>
          <p:cNvPr id="33" name="Freeform 123">
            <a:extLst>
              <a:ext uri="{FF2B5EF4-FFF2-40B4-BE49-F238E27FC236}">
                <a16:creationId xmlns:a16="http://schemas.microsoft.com/office/drawing/2014/main" id="{8EA5FE2E-B763-1A43-B3BD-64F41FA35E56}"/>
              </a:ext>
            </a:extLst>
          </p:cNvPr>
          <p:cNvSpPr>
            <a:spLocks noChangeArrowheads="1"/>
          </p:cNvSpPr>
          <p:nvPr/>
        </p:nvSpPr>
        <p:spPr bwMode="auto">
          <a:xfrm>
            <a:off x="4175702" y="11035144"/>
            <a:ext cx="1170472" cy="1180092"/>
          </a:xfrm>
          <a:custGeom>
            <a:avLst/>
            <a:gdLst>
              <a:gd name="T0" fmla="*/ 2147483646 w 602"/>
              <a:gd name="T1" fmla="*/ 2147483646 h 609"/>
              <a:gd name="T2" fmla="*/ 2147483646 w 602"/>
              <a:gd name="T3" fmla="*/ 2147483646 h 609"/>
              <a:gd name="T4" fmla="*/ 2147483646 w 602"/>
              <a:gd name="T5" fmla="*/ 2147483646 h 609"/>
              <a:gd name="T6" fmla="*/ 2147483646 w 602"/>
              <a:gd name="T7" fmla="*/ 2147483646 h 609"/>
              <a:gd name="T8" fmla="*/ 2147483646 w 602"/>
              <a:gd name="T9" fmla="*/ 2147483646 h 609"/>
              <a:gd name="T10" fmla="*/ 2147483646 w 602"/>
              <a:gd name="T11" fmla="*/ 2147483646 h 609"/>
              <a:gd name="T12" fmla="*/ 2147483646 w 602"/>
              <a:gd name="T13" fmla="*/ 2147483646 h 609"/>
              <a:gd name="T14" fmla="*/ 2147483646 w 602"/>
              <a:gd name="T15" fmla="*/ 2147483646 h 609"/>
              <a:gd name="T16" fmla="*/ 2147483646 w 602"/>
              <a:gd name="T17" fmla="*/ 2147483646 h 609"/>
              <a:gd name="T18" fmla="*/ 2147483646 w 602"/>
              <a:gd name="T19" fmla="*/ 2147483646 h 609"/>
              <a:gd name="T20" fmla="*/ 0 w 602"/>
              <a:gd name="T21" fmla="*/ 2147483646 h 609"/>
              <a:gd name="T22" fmla="*/ 2147483646 w 602"/>
              <a:gd name="T23" fmla="*/ 2147483646 h 609"/>
              <a:gd name="T24" fmla="*/ 2147483646 w 602"/>
              <a:gd name="T25" fmla="*/ 2147483646 h 609"/>
              <a:gd name="T26" fmla="*/ 2147483646 w 602"/>
              <a:gd name="T27" fmla="*/ 2147483646 h 609"/>
              <a:gd name="T28" fmla="*/ 2147483646 w 602"/>
              <a:gd name="T29" fmla="*/ 2147483646 h 609"/>
              <a:gd name="T30" fmla="*/ 2147483646 w 602"/>
              <a:gd name="T31" fmla="*/ 0 h 609"/>
              <a:gd name="T32" fmla="*/ 2147483646 w 602"/>
              <a:gd name="T33" fmla="*/ 2147483646 h 609"/>
              <a:gd name="T34" fmla="*/ 2147483646 w 602"/>
              <a:gd name="T35" fmla="*/ 2147483646 h 609"/>
              <a:gd name="T36" fmla="*/ 2147483646 w 602"/>
              <a:gd name="T37" fmla="*/ 2147483646 h 609"/>
              <a:gd name="T38" fmla="*/ 2147483646 w 602"/>
              <a:gd name="T39" fmla="*/ 2147483646 h 609"/>
              <a:gd name="T40" fmla="*/ 2147483646 w 602"/>
              <a:gd name="T41" fmla="*/ 2147483646 h 609"/>
              <a:gd name="T42" fmla="*/ 2147483646 w 602"/>
              <a:gd name="T43" fmla="*/ 2147483646 h 609"/>
              <a:gd name="T44" fmla="*/ 2147483646 w 602"/>
              <a:gd name="T45" fmla="*/ 2147483646 h 609"/>
              <a:gd name="T46" fmla="*/ 2147483646 w 602"/>
              <a:gd name="T47" fmla="*/ 2147483646 h 609"/>
              <a:gd name="T48" fmla="*/ 2147483646 w 602"/>
              <a:gd name="T49" fmla="*/ 2147483646 h 609"/>
              <a:gd name="T50" fmla="*/ 2147483646 w 602"/>
              <a:gd name="T51" fmla="*/ 2147483646 h 609"/>
              <a:gd name="T52" fmla="*/ 2147483646 w 602"/>
              <a:gd name="T53" fmla="*/ 2147483646 h 609"/>
              <a:gd name="T54" fmla="*/ 2147483646 w 602"/>
              <a:gd name="T55" fmla="*/ 2147483646 h 609"/>
              <a:gd name="T56" fmla="*/ 2147483646 w 602"/>
              <a:gd name="T57" fmla="*/ 2147483646 h 609"/>
              <a:gd name="T58" fmla="*/ 2147483646 w 602"/>
              <a:gd name="T59" fmla="*/ 2147483646 h 609"/>
              <a:gd name="T60" fmla="*/ 2147483646 w 602"/>
              <a:gd name="T61" fmla="*/ 2147483646 h 609"/>
              <a:gd name="T62" fmla="*/ 2147483646 w 602"/>
              <a:gd name="T63" fmla="*/ 2147483646 h 609"/>
              <a:gd name="T64" fmla="*/ 2147483646 w 602"/>
              <a:gd name="T65" fmla="*/ 2147483646 h 609"/>
              <a:gd name="T66" fmla="*/ 2147483646 w 602"/>
              <a:gd name="T67" fmla="*/ 2147483646 h 609"/>
              <a:gd name="T68" fmla="*/ 2147483646 w 602"/>
              <a:gd name="T69" fmla="*/ 2147483646 h 609"/>
              <a:gd name="T70" fmla="*/ 2147483646 w 602"/>
              <a:gd name="T71" fmla="*/ 2147483646 h 609"/>
              <a:gd name="T72" fmla="*/ 2147483646 w 602"/>
              <a:gd name="T73" fmla="*/ 2147483646 h 609"/>
              <a:gd name="T74" fmla="*/ 2147483646 w 602"/>
              <a:gd name="T75" fmla="*/ 2147483646 h 609"/>
              <a:gd name="T76" fmla="*/ 2147483646 w 602"/>
              <a:gd name="T77" fmla="*/ 2147483646 h 609"/>
              <a:gd name="T78" fmla="*/ 2147483646 w 602"/>
              <a:gd name="T79" fmla="*/ 2147483646 h 609"/>
              <a:gd name="T80" fmla="*/ 2147483646 w 602"/>
              <a:gd name="T81" fmla="*/ 2147483646 h 609"/>
              <a:gd name="T82" fmla="*/ 2147483646 w 602"/>
              <a:gd name="T83" fmla="*/ 2147483646 h 609"/>
              <a:gd name="T84" fmla="*/ 2147483646 w 602"/>
              <a:gd name="T85" fmla="*/ 2147483646 h 609"/>
              <a:gd name="T86" fmla="*/ 2147483646 w 602"/>
              <a:gd name="T87" fmla="*/ 2147483646 h 609"/>
              <a:gd name="T88" fmla="*/ 2147483646 w 602"/>
              <a:gd name="T89" fmla="*/ 2147483646 h 609"/>
              <a:gd name="T90" fmla="*/ 2147483646 w 602"/>
              <a:gd name="T91" fmla="*/ 2147483646 h 609"/>
              <a:gd name="T92" fmla="*/ 2147483646 w 602"/>
              <a:gd name="T93" fmla="*/ 2147483646 h 609"/>
              <a:gd name="T94" fmla="*/ 2147483646 w 602"/>
              <a:gd name="T95" fmla="*/ 2147483646 h 609"/>
              <a:gd name="T96" fmla="*/ 2147483646 w 602"/>
              <a:gd name="T97" fmla="*/ 2147483646 h 609"/>
              <a:gd name="T98" fmla="*/ 2147483646 w 602"/>
              <a:gd name="T99" fmla="*/ 214748364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02" h="609">
                <a:moveTo>
                  <a:pt x="572" y="332"/>
                </a:moveTo>
                <a:lnTo>
                  <a:pt x="572" y="332"/>
                </a:lnTo>
                <a:cubicBezTo>
                  <a:pt x="544" y="332"/>
                  <a:pt x="544" y="332"/>
                  <a:pt x="544" y="332"/>
                </a:cubicBezTo>
                <a:cubicBezTo>
                  <a:pt x="530" y="445"/>
                  <a:pt x="445" y="537"/>
                  <a:pt x="332" y="544"/>
                </a:cubicBezTo>
                <a:cubicBezTo>
                  <a:pt x="332" y="580"/>
                  <a:pt x="332" y="580"/>
                  <a:pt x="332" y="580"/>
                </a:cubicBezTo>
                <a:cubicBezTo>
                  <a:pt x="332" y="594"/>
                  <a:pt x="318" y="608"/>
                  <a:pt x="304" y="608"/>
                </a:cubicBezTo>
                <a:cubicBezTo>
                  <a:pt x="283" y="608"/>
                  <a:pt x="276" y="594"/>
                  <a:pt x="276" y="580"/>
                </a:cubicBezTo>
                <a:cubicBezTo>
                  <a:pt x="276" y="544"/>
                  <a:pt x="276" y="544"/>
                  <a:pt x="276" y="544"/>
                </a:cubicBezTo>
                <a:cubicBezTo>
                  <a:pt x="162" y="537"/>
                  <a:pt x="71" y="445"/>
                  <a:pt x="56" y="332"/>
                </a:cubicBezTo>
                <a:cubicBezTo>
                  <a:pt x="28" y="332"/>
                  <a:pt x="28" y="332"/>
                  <a:pt x="28" y="332"/>
                </a:cubicBezTo>
                <a:cubicBezTo>
                  <a:pt x="14" y="332"/>
                  <a:pt x="0" y="318"/>
                  <a:pt x="0" y="304"/>
                </a:cubicBezTo>
                <a:cubicBezTo>
                  <a:pt x="0" y="290"/>
                  <a:pt x="14" y="276"/>
                  <a:pt x="28" y="276"/>
                </a:cubicBezTo>
                <a:cubicBezTo>
                  <a:pt x="56" y="276"/>
                  <a:pt x="56" y="276"/>
                  <a:pt x="56" y="276"/>
                </a:cubicBezTo>
                <a:cubicBezTo>
                  <a:pt x="71" y="163"/>
                  <a:pt x="162" y="71"/>
                  <a:pt x="276" y="64"/>
                </a:cubicBezTo>
                <a:cubicBezTo>
                  <a:pt x="276" y="28"/>
                  <a:pt x="276" y="28"/>
                  <a:pt x="276" y="28"/>
                </a:cubicBezTo>
                <a:cubicBezTo>
                  <a:pt x="276" y="14"/>
                  <a:pt x="283" y="0"/>
                  <a:pt x="304" y="0"/>
                </a:cubicBezTo>
                <a:cubicBezTo>
                  <a:pt x="318" y="0"/>
                  <a:pt x="332" y="14"/>
                  <a:pt x="332" y="28"/>
                </a:cubicBezTo>
                <a:cubicBezTo>
                  <a:pt x="332" y="64"/>
                  <a:pt x="332" y="64"/>
                  <a:pt x="332" y="64"/>
                </a:cubicBezTo>
                <a:cubicBezTo>
                  <a:pt x="445" y="71"/>
                  <a:pt x="530" y="163"/>
                  <a:pt x="544" y="276"/>
                </a:cubicBezTo>
                <a:cubicBezTo>
                  <a:pt x="572" y="276"/>
                  <a:pt x="572" y="276"/>
                  <a:pt x="572" y="276"/>
                </a:cubicBezTo>
                <a:cubicBezTo>
                  <a:pt x="594" y="276"/>
                  <a:pt x="601" y="290"/>
                  <a:pt x="601" y="304"/>
                </a:cubicBezTo>
                <a:cubicBezTo>
                  <a:pt x="601" y="318"/>
                  <a:pt x="594" y="332"/>
                  <a:pt x="572" y="332"/>
                </a:cubicBezTo>
                <a:close/>
                <a:moveTo>
                  <a:pt x="431" y="276"/>
                </a:moveTo>
                <a:lnTo>
                  <a:pt x="431" y="276"/>
                </a:lnTo>
                <a:cubicBezTo>
                  <a:pt x="487" y="276"/>
                  <a:pt x="487" y="276"/>
                  <a:pt x="487" y="276"/>
                </a:cubicBezTo>
                <a:cubicBezTo>
                  <a:pt x="473" y="191"/>
                  <a:pt x="410" y="127"/>
                  <a:pt x="332" y="120"/>
                </a:cubicBezTo>
                <a:cubicBezTo>
                  <a:pt x="332" y="170"/>
                  <a:pt x="332" y="170"/>
                  <a:pt x="332" y="170"/>
                </a:cubicBezTo>
                <a:cubicBezTo>
                  <a:pt x="332" y="191"/>
                  <a:pt x="318" y="198"/>
                  <a:pt x="304" y="198"/>
                </a:cubicBezTo>
                <a:cubicBezTo>
                  <a:pt x="283" y="198"/>
                  <a:pt x="276" y="191"/>
                  <a:pt x="276" y="170"/>
                </a:cubicBezTo>
                <a:cubicBezTo>
                  <a:pt x="276" y="120"/>
                  <a:pt x="276" y="120"/>
                  <a:pt x="276" y="120"/>
                </a:cubicBezTo>
                <a:cubicBezTo>
                  <a:pt x="191" y="127"/>
                  <a:pt x="127" y="191"/>
                  <a:pt x="113" y="276"/>
                </a:cubicBezTo>
                <a:cubicBezTo>
                  <a:pt x="169" y="276"/>
                  <a:pt x="169" y="276"/>
                  <a:pt x="169" y="276"/>
                </a:cubicBezTo>
                <a:cubicBezTo>
                  <a:pt x="184" y="276"/>
                  <a:pt x="198" y="290"/>
                  <a:pt x="198" y="304"/>
                </a:cubicBezTo>
                <a:cubicBezTo>
                  <a:pt x="198" y="318"/>
                  <a:pt x="184" y="332"/>
                  <a:pt x="169" y="332"/>
                </a:cubicBezTo>
                <a:cubicBezTo>
                  <a:pt x="113" y="332"/>
                  <a:pt x="113" y="332"/>
                  <a:pt x="113" y="332"/>
                </a:cubicBezTo>
                <a:cubicBezTo>
                  <a:pt x="127" y="417"/>
                  <a:pt x="191" y="481"/>
                  <a:pt x="276" y="488"/>
                </a:cubicBezTo>
                <a:cubicBezTo>
                  <a:pt x="276" y="438"/>
                  <a:pt x="276" y="438"/>
                  <a:pt x="276" y="438"/>
                </a:cubicBezTo>
                <a:cubicBezTo>
                  <a:pt x="276" y="417"/>
                  <a:pt x="283" y="410"/>
                  <a:pt x="304" y="410"/>
                </a:cubicBezTo>
                <a:cubicBezTo>
                  <a:pt x="318" y="410"/>
                  <a:pt x="332" y="417"/>
                  <a:pt x="332" y="438"/>
                </a:cubicBezTo>
                <a:cubicBezTo>
                  <a:pt x="332" y="488"/>
                  <a:pt x="332" y="488"/>
                  <a:pt x="332" y="488"/>
                </a:cubicBezTo>
                <a:cubicBezTo>
                  <a:pt x="410" y="481"/>
                  <a:pt x="473" y="417"/>
                  <a:pt x="487" y="332"/>
                </a:cubicBezTo>
                <a:cubicBezTo>
                  <a:pt x="431" y="332"/>
                  <a:pt x="431" y="332"/>
                  <a:pt x="431" y="332"/>
                </a:cubicBezTo>
                <a:cubicBezTo>
                  <a:pt x="417" y="332"/>
                  <a:pt x="403" y="318"/>
                  <a:pt x="403" y="304"/>
                </a:cubicBezTo>
                <a:cubicBezTo>
                  <a:pt x="403" y="290"/>
                  <a:pt x="417" y="276"/>
                  <a:pt x="431" y="276"/>
                </a:cubicBezTo>
                <a:close/>
                <a:moveTo>
                  <a:pt x="304" y="332"/>
                </a:moveTo>
                <a:lnTo>
                  <a:pt x="304" y="332"/>
                </a:lnTo>
                <a:cubicBezTo>
                  <a:pt x="283" y="332"/>
                  <a:pt x="276" y="318"/>
                  <a:pt x="276" y="304"/>
                </a:cubicBezTo>
                <a:cubicBezTo>
                  <a:pt x="276" y="290"/>
                  <a:pt x="283" y="276"/>
                  <a:pt x="304" y="276"/>
                </a:cubicBezTo>
                <a:cubicBezTo>
                  <a:pt x="318" y="276"/>
                  <a:pt x="332" y="290"/>
                  <a:pt x="332" y="304"/>
                </a:cubicBezTo>
                <a:cubicBezTo>
                  <a:pt x="332" y="318"/>
                  <a:pt x="318" y="332"/>
                  <a:pt x="304" y="3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defTabSz="1828800" hangingPunct="1"/>
            <a:endParaRPr lang="fr-FR" sz="1800" b="0" kern="1200">
              <a:solidFill>
                <a:srgbClr val="004071"/>
              </a:solidFill>
              <a:latin typeface="Arial"/>
              <a:ea typeface="+mn-ea"/>
              <a:cs typeface="+mn-cs"/>
            </a:endParaRPr>
          </a:p>
        </p:txBody>
      </p:sp>
      <p:sp>
        <p:nvSpPr>
          <p:cNvPr id="24" name="Titre 3">
            <a:extLst>
              <a:ext uri="{FF2B5EF4-FFF2-40B4-BE49-F238E27FC236}">
                <a16:creationId xmlns:a16="http://schemas.microsoft.com/office/drawing/2014/main" id="{C8EB0875-524E-8343-A0A1-9D090BD47EEE}"/>
              </a:ext>
            </a:extLst>
          </p:cNvPr>
          <p:cNvSpPr>
            <a:spLocks noGrp="1"/>
          </p:cNvSpPr>
          <p:nvPr>
            <p:ph type="title"/>
          </p:nvPr>
        </p:nvSpPr>
        <p:spPr>
          <a:xfrm>
            <a:off x="1284170" y="474649"/>
            <a:ext cx="22721601" cy="1527200"/>
          </a:xfrm>
        </p:spPr>
        <p:txBody>
          <a:bodyPr>
            <a:noAutofit/>
          </a:bodyPr>
          <a:lstStyle/>
          <a:p>
            <a:r>
              <a:rPr lang="fr-FR" sz="7200" b="1" dirty="0">
                <a:solidFill>
                  <a:schemeClr val="bg1"/>
                </a:solidFill>
                <a:latin typeface="Helvetica" pitchFamily="2" charset="0"/>
              </a:rPr>
              <a:t>Exemples d’engagement en pré-chirurgie</a:t>
            </a:r>
            <a:endParaRPr lang="fr-FR" sz="7200" b="1" dirty="0">
              <a:solidFill>
                <a:schemeClr val="bg1"/>
              </a:solidFill>
            </a:endParaRPr>
          </a:p>
        </p:txBody>
      </p:sp>
      <p:sp>
        <p:nvSpPr>
          <p:cNvPr id="5" name="Rectangle 4">
            <a:extLst>
              <a:ext uri="{FF2B5EF4-FFF2-40B4-BE49-F238E27FC236}">
                <a16:creationId xmlns:a16="http://schemas.microsoft.com/office/drawing/2014/main" id="{3C018BDB-B0D7-A549-88B2-845D933393AE}"/>
              </a:ext>
            </a:extLst>
          </p:cNvPr>
          <p:cNvSpPr/>
          <p:nvPr/>
        </p:nvSpPr>
        <p:spPr>
          <a:xfrm>
            <a:off x="4663440" y="3462725"/>
            <a:ext cx="16581120" cy="8956298"/>
          </a:xfrm>
          <a:prstGeom prst="rect">
            <a:avLst/>
          </a:prstGeom>
        </p:spPr>
        <p:txBody>
          <a:bodyPr wrap="square">
            <a:spAutoFit/>
          </a:bodyPr>
          <a:lstStyle/>
          <a:p>
            <a:pPr algn="l"/>
            <a:r>
              <a:rPr lang="fr-FR" sz="4800" dirty="0">
                <a:latin typeface="Calibri" panose="020F0502020204030204" pitchFamily="34" charset="0"/>
                <a:cs typeface="Calibri" panose="020F0502020204030204" pitchFamily="34" charset="0"/>
              </a:rPr>
              <a:t>Mettre en place des classes d’enseignements </a:t>
            </a:r>
            <a:r>
              <a:rPr lang="fr-FR" sz="4800" dirty="0" err="1">
                <a:latin typeface="Calibri" panose="020F0502020204030204" pitchFamily="34" charset="0"/>
                <a:cs typeface="Calibri" panose="020F0502020204030204" pitchFamily="34" charset="0"/>
              </a:rPr>
              <a:t>co-animées</a:t>
            </a:r>
            <a:r>
              <a:rPr lang="fr-FR" sz="4800" dirty="0">
                <a:latin typeface="Calibri" panose="020F0502020204030204" pitchFamily="34" charset="0"/>
                <a:cs typeface="Calibri" panose="020F0502020204030204" pitchFamily="34" charset="0"/>
              </a:rPr>
              <a:t> par des patients et des professionnels</a:t>
            </a:r>
          </a:p>
          <a:p>
            <a:pPr algn="l"/>
            <a:endParaRPr lang="fr-FR" sz="4800" dirty="0">
              <a:latin typeface="Calibri" panose="020F0502020204030204" pitchFamily="34" charset="0"/>
              <a:cs typeface="Calibri" panose="020F0502020204030204" pitchFamily="34" charset="0"/>
            </a:endParaRPr>
          </a:p>
          <a:p>
            <a:pPr algn="l"/>
            <a:r>
              <a:rPr lang="fr-FR" sz="4800" dirty="0">
                <a:latin typeface="Calibri" panose="020F0502020204030204" pitchFamily="34" charset="0"/>
                <a:cs typeface="Calibri" panose="020F0502020204030204" pitchFamily="34" charset="0"/>
              </a:rPr>
              <a:t>Réaliser des vidéos de préparation à la chirurgie présentées par des anciens patients </a:t>
            </a:r>
          </a:p>
          <a:p>
            <a:pPr algn="l"/>
            <a:endParaRPr lang="fr-FR" sz="4800" dirty="0">
              <a:latin typeface="Calibri" panose="020F0502020204030204" pitchFamily="34" charset="0"/>
              <a:cs typeface="Calibri" panose="020F0502020204030204" pitchFamily="34" charset="0"/>
            </a:endParaRPr>
          </a:p>
          <a:p>
            <a:pPr algn="l"/>
            <a:r>
              <a:rPr lang="fr-FR" sz="4800" dirty="0">
                <a:latin typeface="Calibri" panose="020F0502020204030204" pitchFamily="34" charset="0"/>
                <a:cs typeface="Calibri" panose="020F0502020204030204" pitchFamily="34" charset="0"/>
              </a:rPr>
              <a:t>Développement d’application pour le parcours de soins et Tchat box pour les patients, animés par des patients</a:t>
            </a:r>
          </a:p>
          <a:p>
            <a:pPr algn="l"/>
            <a:endParaRPr lang="fr-FR" sz="4800" dirty="0">
              <a:latin typeface="Calibri" panose="020F0502020204030204" pitchFamily="34" charset="0"/>
              <a:cs typeface="Calibri" panose="020F0502020204030204" pitchFamily="34" charset="0"/>
            </a:endParaRPr>
          </a:p>
          <a:p>
            <a:pPr algn="l"/>
            <a:r>
              <a:rPr lang="fr-FR" sz="4800" dirty="0">
                <a:latin typeface="Calibri" panose="020F0502020204030204" pitchFamily="34" charset="0"/>
                <a:cs typeface="Calibri" panose="020F0502020204030204" pitchFamily="34" charset="0"/>
              </a:rPr>
              <a:t>Téléphoner à la personne avant sa chirurgie </a:t>
            </a:r>
          </a:p>
          <a:p>
            <a:pPr algn="l"/>
            <a:endParaRPr lang="fr-FR" sz="4800" dirty="0">
              <a:latin typeface="Calibri" panose="020F0502020204030204" pitchFamily="34" charset="0"/>
              <a:cs typeface="Calibri" panose="020F0502020204030204" pitchFamily="34" charset="0"/>
            </a:endParaRPr>
          </a:p>
          <a:p>
            <a:pPr algn="l"/>
            <a:r>
              <a:rPr lang="fr-FR" sz="4800" dirty="0">
                <a:latin typeface="Calibri" panose="020F0502020204030204" pitchFamily="34" charset="0"/>
                <a:cs typeface="Calibri" panose="020F0502020204030204" pitchFamily="34" charset="0"/>
              </a:rPr>
              <a:t>Autres…</a:t>
            </a:r>
          </a:p>
        </p:txBody>
      </p:sp>
      <p:sp>
        <p:nvSpPr>
          <p:cNvPr id="12" name="Freeform 139">
            <a:extLst>
              <a:ext uri="{FF2B5EF4-FFF2-40B4-BE49-F238E27FC236}">
                <a16:creationId xmlns:a16="http://schemas.microsoft.com/office/drawing/2014/main" id="{51667610-8F74-6E47-9B82-3D068C6FB337}"/>
              </a:ext>
            </a:extLst>
          </p:cNvPr>
          <p:cNvSpPr>
            <a:spLocks noChangeArrowheads="1"/>
          </p:cNvSpPr>
          <p:nvPr/>
        </p:nvSpPr>
        <p:spPr bwMode="auto">
          <a:xfrm>
            <a:off x="2948026" y="5768763"/>
            <a:ext cx="1258214" cy="1083945"/>
          </a:xfrm>
          <a:custGeom>
            <a:avLst/>
            <a:gdLst>
              <a:gd name="T0" fmla="*/ 589 w 634"/>
              <a:gd name="T1" fmla="*/ 236 h 546"/>
              <a:gd name="T2" fmla="*/ 589 w 634"/>
              <a:gd name="T3" fmla="*/ 236 h 546"/>
              <a:gd name="T4" fmla="*/ 471 w 634"/>
              <a:gd name="T5" fmla="*/ 309 h 546"/>
              <a:gd name="T6" fmla="*/ 442 w 634"/>
              <a:gd name="T7" fmla="*/ 250 h 546"/>
              <a:gd name="T8" fmla="*/ 516 w 634"/>
              <a:gd name="T9" fmla="*/ 133 h 546"/>
              <a:gd name="T10" fmla="*/ 383 w 634"/>
              <a:gd name="T11" fmla="*/ 0 h 546"/>
              <a:gd name="T12" fmla="*/ 236 w 634"/>
              <a:gd name="T13" fmla="*/ 133 h 546"/>
              <a:gd name="T14" fmla="*/ 280 w 634"/>
              <a:gd name="T15" fmla="*/ 236 h 546"/>
              <a:gd name="T16" fmla="*/ 207 w 634"/>
              <a:gd name="T17" fmla="*/ 236 h 546"/>
              <a:gd name="T18" fmla="*/ 236 w 634"/>
              <a:gd name="T19" fmla="*/ 162 h 546"/>
              <a:gd name="T20" fmla="*/ 118 w 634"/>
              <a:gd name="T21" fmla="*/ 44 h 546"/>
              <a:gd name="T22" fmla="*/ 0 w 634"/>
              <a:gd name="T23" fmla="*/ 162 h 546"/>
              <a:gd name="T24" fmla="*/ 44 w 634"/>
              <a:gd name="T25" fmla="*/ 250 h 546"/>
              <a:gd name="T26" fmla="*/ 0 w 634"/>
              <a:gd name="T27" fmla="*/ 309 h 546"/>
              <a:gd name="T28" fmla="*/ 0 w 634"/>
              <a:gd name="T29" fmla="*/ 471 h 546"/>
              <a:gd name="T30" fmla="*/ 89 w 634"/>
              <a:gd name="T31" fmla="*/ 545 h 546"/>
              <a:gd name="T32" fmla="*/ 398 w 634"/>
              <a:gd name="T33" fmla="*/ 545 h 546"/>
              <a:gd name="T34" fmla="*/ 471 w 634"/>
              <a:gd name="T35" fmla="*/ 471 h 546"/>
              <a:gd name="T36" fmla="*/ 471 w 634"/>
              <a:gd name="T37" fmla="*/ 457 h 546"/>
              <a:gd name="T38" fmla="*/ 589 w 634"/>
              <a:gd name="T39" fmla="*/ 545 h 546"/>
              <a:gd name="T40" fmla="*/ 633 w 634"/>
              <a:gd name="T41" fmla="*/ 516 h 546"/>
              <a:gd name="T42" fmla="*/ 633 w 634"/>
              <a:gd name="T43" fmla="*/ 280 h 546"/>
              <a:gd name="T44" fmla="*/ 589 w 634"/>
              <a:gd name="T45" fmla="*/ 236 h 546"/>
              <a:gd name="T46" fmla="*/ 44 w 634"/>
              <a:gd name="T47" fmla="*/ 162 h 546"/>
              <a:gd name="T48" fmla="*/ 44 w 634"/>
              <a:gd name="T49" fmla="*/ 162 h 546"/>
              <a:gd name="T50" fmla="*/ 118 w 634"/>
              <a:gd name="T51" fmla="*/ 74 h 546"/>
              <a:gd name="T52" fmla="*/ 207 w 634"/>
              <a:gd name="T53" fmla="*/ 162 h 546"/>
              <a:gd name="T54" fmla="*/ 118 w 634"/>
              <a:gd name="T55" fmla="*/ 236 h 546"/>
              <a:gd name="T56" fmla="*/ 44 w 634"/>
              <a:gd name="T57" fmla="*/ 162 h 546"/>
              <a:gd name="T58" fmla="*/ 442 w 634"/>
              <a:gd name="T59" fmla="*/ 471 h 546"/>
              <a:gd name="T60" fmla="*/ 442 w 634"/>
              <a:gd name="T61" fmla="*/ 471 h 546"/>
              <a:gd name="T62" fmla="*/ 398 w 634"/>
              <a:gd name="T63" fmla="*/ 516 h 546"/>
              <a:gd name="T64" fmla="*/ 89 w 634"/>
              <a:gd name="T65" fmla="*/ 516 h 546"/>
              <a:gd name="T66" fmla="*/ 44 w 634"/>
              <a:gd name="T67" fmla="*/ 471 h 546"/>
              <a:gd name="T68" fmla="*/ 44 w 634"/>
              <a:gd name="T69" fmla="*/ 309 h 546"/>
              <a:gd name="T70" fmla="*/ 89 w 634"/>
              <a:gd name="T71" fmla="*/ 280 h 546"/>
              <a:gd name="T72" fmla="*/ 398 w 634"/>
              <a:gd name="T73" fmla="*/ 280 h 546"/>
              <a:gd name="T74" fmla="*/ 442 w 634"/>
              <a:gd name="T75" fmla="*/ 309 h 546"/>
              <a:gd name="T76" fmla="*/ 442 w 634"/>
              <a:gd name="T77" fmla="*/ 471 h 546"/>
              <a:gd name="T78" fmla="*/ 383 w 634"/>
              <a:gd name="T79" fmla="*/ 236 h 546"/>
              <a:gd name="T80" fmla="*/ 383 w 634"/>
              <a:gd name="T81" fmla="*/ 236 h 546"/>
              <a:gd name="T82" fmla="*/ 280 w 634"/>
              <a:gd name="T83" fmla="*/ 133 h 546"/>
              <a:gd name="T84" fmla="*/ 383 w 634"/>
              <a:gd name="T85" fmla="*/ 44 h 546"/>
              <a:gd name="T86" fmla="*/ 471 w 634"/>
              <a:gd name="T87" fmla="*/ 133 h 546"/>
              <a:gd name="T88" fmla="*/ 383 w 634"/>
              <a:gd name="T89" fmla="*/ 236 h 546"/>
              <a:gd name="T90" fmla="*/ 589 w 634"/>
              <a:gd name="T91" fmla="*/ 516 h 546"/>
              <a:gd name="T92" fmla="*/ 589 w 634"/>
              <a:gd name="T93" fmla="*/ 516 h 546"/>
              <a:gd name="T94" fmla="*/ 471 w 634"/>
              <a:gd name="T95" fmla="*/ 412 h 546"/>
              <a:gd name="T96" fmla="*/ 471 w 634"/>
              <a:gd name="T97" fmla="*/ 354 h 546"/>
              <a:gd name="T98" fmla="*/ 589 w 634"/>
              <a:gd name="T99" fmla="*/ 280 h 546"/>
              <a:gd name="T100" fmla="*/ 589 w 634"/>
              <a:gd name="T101" fmla="*/ 51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4" h="546">
                <a:moveTo>
                  <a:pt x="589" y="236"/>
                </a:moveTo>
                <a:lnTo>
                  <a:pt x="589" y="236"/>
                </a:lnTo>
                <a:cubicBezTo>
                  <a:pt x="471" y="309"/>
                  <a:pt x="471" y="309"/>
                  <a:pt x="471" y="309"/>
                </a:cubicBezTo>
                <a:cubicBezTo>
                  <a:pt x="471" y="295"/>
                  <a:pt x="471" y="265"/>
                  <a:pt x="442" y="250"/>
                </a:cubicBezTo>
                <a:cubicBezTo>
                  <a:pt x="486" y="236"/>
                  <a:pt x="516" y="191"/>
                  <a:pt x="516" y="133"/>
                </a:cubicBezTo>
                <a:cubicBezTo>
                  <a:pt x="516" y="59"/>
                  <a:pt x="457" y="0"/>
                  <a:pt x="383" y="0"/>
                </a:cubicBezTo>
                <a:cubicBezTo>
                  <a:pt x="310" y="0"/>
                  <a:pt x="236" y="59"/>
                  <a:pt x="236" y="133"/>
                </a:cubicBezTo>
                <a:cubicBezTo>
                  <a:pt x="236" y="177"/>
                  <a:pt x="251" y="207"/>
                  <a:pt x="280" y="236"/>
                </a:cubicBezTo>
                <a:cubicBezTo>
                  <a:pt x="207" y="236"/>
                  <a:pt x="207" y="236"/>
                  <a:pt x="207" y="236"/>
                </a:cubicBezTo>
                <a:cubicBezTo>
                  <a:pt x="236" y="221"/>
                  <a:pt x="236" y="191"/>
                  <a:pt x="236" y="162"/>
                </a:cubicBezTo>
                <a:cubicBezTo>
                  <a:pt x="236" y="89"/>
                  <a:pt x="192" y="44"/>
                  <a:pt x="118" y="44"/>
                </a:cubicBezTo>
                <a:cubicBezTo>
                  <a:pt x="59" y="44"/>
                  <a:pt x="0" y="89"/>
                  <a:pt x="0" y="162"/>
                </a:cubicBezTo>
                <a:cubicBezTo>
                  <a:pt x="0" y="191"/>
                  <a:pt x="15" y="221"/>
                  <a:pt x="44" y="250"/>
                </a:cubicBezTo>
                <a:cubicBezTo>
                  <a:pt x="15" y="265"/>
                  <a:pt x="0" y="280"/>
                  <a:pt x="0" y="309"/>
                </a:cubicBezTo>
                <a:cubicBezTo>
                  <a:pt x="0" y="471"/>
                  <a:pt x="0" y="471"/>
                  <a:pt x="0" y="471"/>
                </a:cubicBezTo>
                <a:cubicBezTo>
                  <a:pt x="0" y="516"/>
                  <a:pt x="44" y="545"/>
                  <a:pt x="89" y="545"/>
                </a:cubicBezTo>
                <a:cubicBezTo>
                  <a:pt x="398" y="545"/>
                  <a:pt x="398" y="545"/>
                  <a:pt x="398" y="545"/>
                </a:cubicBezTo>
                <a:cubicBezTo>
                  <a:pt x="442" y="545"/>
                  <a:pt x="471" y="516"/>
                  <a:pt x="471" y="471"/>
                </a:cubicBezTo>
                <a:cubicBezTo>
                  <a:pt x="471" y="457"/>
                  <a:pt x="471" y="457"/>
                  <a:pt x="471" y="457"/>
                </a:cubicBezTo>
                <a:cubicBezTo>
                  <a:pt x="589" y="545"/>
                  <a:pt x="589" y="545"/>
                  <a:pt x="589" y="545"/>
                </a:cubicBezTo>
                <a:cubicBezTo>
                  <a:pt x="619" y="545"/>
                  <a:pt x="633" y="530"/>
                  <a:pt x="633" y="516"/>
                </a:cubicBezTo>
                <a:cubicBezTo>
                  <a:pt x="633" y="280"/>
                  <a:pt x="633" y="280"/>
                  <a:pt x="633" y="280"/>
                </a:cubicBezTo>
                <a:cubicBezTo>
                  <a:pt x="633" y="250"/>
                  <a:pt x="619" y="236"/>
                  <a:pt x="589" y="236"/>
                </a:cubicBezTo>
                <a:close/>
                <a:moveTo>
                  <a:pt x="44" y="162"/>
                </a:moveTo>
                <a:lnTo>
                  <a:pt x="44" y="162"/>
                </a:lnTo>
                <a:cubicBezTo>
                  <a:pt x="44" y="118"/>
                  <a:pt x="74" y="74"/>
                  <a:pt x="118" y="74"/>
                </a:cubicBezTo>
                <a:cubicBezTo>
                  <a:pt x="162" y="74"/>
                  <a:pt x="207" y="118"/>
                  <a:pt x="207" y="162"/>
                </a:cubicBezTo>
                <a:cubicBezTo>
                  <a:pt x="207" y="207"/>
                  <a:pt x="162" y="236"/>
                  <a:pt x="118" y="236"/>
                </a:cubicBezTo>
                <a:cubicBezTo>
                  <a:pt x="74" y="236"/>
                  <a:pt x="44" y="207"/>
                  <a:pt x="44" y="162"/>
                </a:cubicBezTo>
                <a:close/>
                <a:moveTo>
                  <a:pt x="442" y="471"/>
                </a:moveTo>
                <a:lnTo>
                  <a:pt x="442" y="471"/>
                </a:lnTo>
                <a:cubicBezTo>
                  <a:pt x="442" y="486"/>
                  <a:pt x="412" y="516"/>
                  <a:pt x="398" y="516"/>
                </a:cubicBezTo>
                <a:cubicBezTo>
                  <a:pt x="89" y="516"/>
                  <a:pt x="89" y="516"/>
                  <a:pt x="89" y="516"/>
                </a:cubicBezTo>
                <a:cubicBezTo>
                  <a:pt x="59" y="516"/>
                  <a:pt x="44" y="486"/>
                  <a:pt x="44" y="471"/>
                </a:cubicBezTo>
                <a:cubicBezTo>
                  <a:pt x="44" y="309"/>
                  <a:pt x="44" y="309"/>
                  <a:pt x="44" y="309"/>
                </a:cubicBezTo>
                <a:cubicBezTo>
                  <a:pt x="44" y="295"/>
                  <a:pt x="59" y="280"/>
                  <a:pt x="89" y="280"/>
                </a:cubicBezTo>
                <a:cubicBezTo>
                  <a:pt x="398" y="280"/>
                  <a:pt x="398" y="280"/>
                  <a:pt x="398" y="280"/>
                </a:cubicBezTo>
                <a:cubicBezTo>
                  <a:pt x="412" y="280"/>
                  <a:pt x="442" y="295"/>
                  <a:pt x="442" y="309"/>
                </a:cubicBezTo>
                <a:lnTo>
                  <a:pt x="442" y="471"/>
                </a:lnTo>
                <a:close/>
                <a:moveTo>
                  <a:pt x="383" y="236"/>
                </a:moveTo>
                <a:lnTo>
                  <a:pt x="383" y="236"/>
                </a:lnTo>
                <a:cubicBezTo>
                  <a:pt x="324" y="236"/>
                  <a:pt x="280" y="191"/>
                  <a:pt x="280" y="133"/>
                </a:cubicBezTo>
                <a:cubicBezTo>
                  <a:pt x="280" y="89"/>
                  <a:pt x="324" y="44"/>
                  <a:pt x="383" y="44"/>
                </a:cubicBezTo>
                <a:cubicBezTo>
                  <a:pt x="427" y="44"/>
                  <a:pt x="471" y="89"/>
                  <a:pt x="471" y="133"/>
                </a:cubicBezTo>
                <a:cubicBezTo>
                  <a:pt x="471" y="191"/>
                  <a:pt x="427" y="236"/>
                  <a:pt x="383" y="236"/>
                </a:cubicBezTo>
                <a:close/>
                <a:moveTo>
                  <a:pt x="589" y="516"/>
                </a:moveTo>
                <a:lnTo>
                  <a:pt x="589" y="516"/>
                </a:lnTo>
                <a:cubicBezTo>
                  <a:pt x="471" y="412"/>
                  <a:pt x="471" y="412"/>
                  <a:pt x="471" y="412"/>
                </a:cubicBezTo>
                <a:cubicBezTo>
                  <a:pt x="471" y="398"/>
                  <a:pt x="471" y="368"/>
                  <a:pt x="471" y="354"/>
                </a:cubicBezTo>
                <a:cubicBezTo>
                  <a:pt x="589" y="280"/>
                  <a:pt x="589" y="280"/>
                  <a:pt x="589" y="280"/>
                </a:cubicBezTo>
                <a:cubicBezTo>
                  <a:pt x="589" y="309"/>
                  <a:pt x="589" y="501"/>
                  <a:pt x="589" y="516"/>
                </a:cubicBezTo>
                <a:close/>
              </a:path>
            </a:pathLst>
          </a:custGeom>
          <a:solidFill>
            <a:srgbClr val="0070C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900"/>
          </a:p>
        </p:txBody>
      </p:sp>
      <p:sp>
        <p:nvSpPr>
          <p:cNvPr id="13" name="Freeform 144">
            <a:extLst>
              <a:ext uri="{FF2B5EF4-FFF2-40B4-BE49-F238E27FC236}">
                <a16:creationId xmlns:a16="http://schemas.microsoft.com/office/drawing/2014/main" id="{51CBA103-1B35-0B4A-9332-9834A924E77B}"/>
              </a:ext>
            </a:extLst>
          </p:cNvPr>
          <p:cNvSpPr>
            <a:spLocks noChangeArrowheads="1"/>
          </p:cNvSpPr>
          <p:nvPr/>
        </p:nvSpPr>
        <p:spPr bwMode="auto">
          <a:xfrm>
            <a:off x="3257119" y="9839527"/>
            <a:ext cx="608282" cy="1102794"/>
          </a:xfrm>
          <a:custGeom>
            <a:avLst/>
            <a:gdLst>
              <a:gd name="T0" fmla="*/ 177 w 354"/>
              <a:gd name="T1" fmla="*/ 545 h 634"/>
              <a:gd name="T2" fmla="*/ 177 w 354"/>
              <a:gd name="T3" fmla="*/ 545 h 634"/>
              <a:gd name="T4" fmla="*/ 221 w 354"/>
              <a:gd name="T5" fmla="*/ 516 h 634"/>
              <a:gd name="T6" fmla="*/ 177 w 354"/>
              <a:gd name="T7" fmla="*/ 471 h 634"/>
              <a:gd name="T8" fmla="*/ 147 w 354"/>
              <a:gd name="T9" fmla="*/ 516 h 634"/>
              <a:gd name="T10" fmla="*/ 177 w 354"/>
              <a:gd name="T11" fmla="*/ 545 h 634"/>
              <a:gd name="T12" fmla="*/ 280 w 354"/>
              <a:gd name="T13" fmla="*/ 0 h 634"/>
              <a:gd name="T14" fmla="*/ 280 w 354"/>
              <a:gd name="T15" fmla="*/ 0 h 634"/>
              <a:gd name="T16" fmla="*/ 89 w 354"/>
              <a:gd name="T17" fmla="*/ 0 h 634"/>
              <a:gd name="T18" fmla="*/ 0 w 354"/>
              <a:gd name="T19" fmla="*/ 74 h 634"/>
              <a:gd name="T20" fmla="*/ 0 w 354"/>
              <a:gd name="T21" fmla="*/ 545 h 634"/>
              <a:gd name="T22" fmla="*/ 89 w 354"/>
              <a:gd name="T23" fmla="*/ 633 h 634"/>
              <a:gd name="T24" fmla="*/ 280 w 354"/>
              <a:gd name="T25" fmla="*/ 633 h 634"/>
              <a:gd name="T26" fmla="*/ 353 w 354"/>
              <a:gd name="T27" fmla="*/ 545 h 634"/>
              <a:gd name="T28" fmla="*/ 353 w 354"/>
              <a:gd name="T29" fmla="*/ 74 h 634"/>
              <a:gd name="T30" fmla="*/ 280 w 354"/>
              <a:gd name="T31" fmla="*/ 0 h 634"/>
              <a:gd name="T32" fmla="*/ 324 w 354"/>
              <a:gd name="T33" fmla="*/ 545 h 634"/>
              <a:gd name="T34" fmla="*/ 324 w 354"/>
              <a:gd name="T35" fmla="*/ 545 h 634"/>
              <a:gd name="T36" fmla="*/ 280 w 354"/>
              <a:gd name="T37" fmla="*/ 589 h 634"/>
              <a:gd name="T38" fmla="*/ 89 w 354"/>
              <a:gd name="T39" fmla="*/ 589 h 634"/>
              <a:gd name="T40" fmla="*/ 44 w 354"/>
              <a:gd name="T41" fmla="*/ 545 h 634"/>
              <a:gd name="T42" fmla="*/ 44 w 354"/>
              <a:gd name="T43" fmla="*/ 427 h 634"/>
              <a:gd name="T44" fmla="*/ 324 w 354"/>
              <a:gd name="T45" fmla="*/ 427 h 634"/>
              <a:gd name="T46" fmla="*/ 324 w 354"/>
              <a:gd name="T47" fmla="*/ 545 h 634"/>
              <a:gd name="T48" fmla="*/ 324 w 354"/>
              <a:gd name="T49" fmla="*/ 398 h 634"/>
              <a:gd name="T50" fmla="*/ 324 w 354"/>
              <a:gd name="T51" fmla="*/ 398 h 634"/>
              <a:gd name="T52" fmla="*/ 44 w 354"/>
              <a:gd name="T53" fmla="*/ 398 h 634"/>
              <a:gd name="T54" fmla="*/ 44 w 354"/>
              <a:gd name="T55" fmla="*/ 133 h 634"/>
              <a:gd name="T56" fmla="*/ 324 w 354"/>
              <a:gd name="T57" fmla="*/ 133 h 634"/>
              <a:gd name="T58" fmla="*/ 324 w 354"/>
              <a:gd name="T59" fmla="*/ 398 h 634"/>
              <a:gd name="T60" fmla="*/ 324 w 354"/>
              <a:gd name="T61" fmla="*/ 103 h 634"/>
              <a:gd name="T62" fmla="*/ 324 w 354"/>
              <a:gd name="T63" fmla="*/ 103 h 634"/>
              <a:gd name="T64" fmla="*/ 44 w 354"/>
              <a:gd name="T65" fmla="*/ 103 h 634"/>
              <a:gd name="T66" fmla="*/ 44 w 354"/>
              <a:gd name="T67" fmla="*/ 74 h 634"/>
              <a:gd name="T68" fmla="*/ 89 w 354"/>
              <a:gd name="T69" fmla="*/ 44 h 634"/>
              <a:gd name="T70" fmla="*/ 280 w 354"/>
              <a:gd name="T71" fmla="*/ 44 h 634"/>
              <a:gd name="T72" fmla="*/ 324 w 354"/>
              <a:gd name="T73" fmla="*/ 74 h 634"/>
              <a:gd name="T74" fmla="*/ 324 w 354"/>
              <a:gd name="T75" fmla="*/ 103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4" h="634">
                <a:moveTo>
                  <a:pt x="177" y="545"/>
                </a:moveTo>
                <a:lnTo>
                  <a:pt x="177" y="545"/>
                </a:lnTo>
                <a:cubicBezTo>
                  <a:pt x="206" y="545"/>
                  <a:pt x="221" y="530"/>
                  <a:pt x="221" y="516"/>
                </a:cubicBezTo>
                <a:cubicBezTo>
                  <a:pt x="221" y="486"/>
                  <a:pt x="206" y="471"/>
                  <a:pt x="177" y="471"/>
                </a:cubicBezTo>
                <a:cubicBezTo>
                  <a:pt x="162" y="471"/>
                  <a:pt x="147" y="486"/>
                  <a:pt x="147" y="516"/>
                </a:cubicBezTo>
                <a:cubicBezTo>
                  <a:pt x="147" y="530"/>
                  <a:pt x="162" y="545"/>
                  <a:pt x="177" y="545"/>
                </a:cubicBezTo>
                <a:close/>
                <a:moveTo>
                  <a:pt x="280" y="0"/>
                </a:moveTo>
                <a:lnTo>
                  <a:pt x="280" y="0"/>
                </a:lnTo>
                <a:cubicBezTo>
                  <a:pt x="89" y="0"/>
                  <a:pt x="89" y="0"/>
                  <a:pt x="89" y="0"/>
                </a:cubicBezTo>
                <a:cubicBezTo>
                  <a:pt x="44" y="0"/>
                  <a:pt x="0" y="30"/>
                  <a:pt x="0" y="74"/>
                </a:cubicBezTo>
                <a:cubicBezTo>
                  <a:pt x="0" y="545"/>
                  <a:pt x="0" y="545"/>
                  <a:pt x="0" y="545"/>
                </a:cubicBezTo>
                <a:cubicBezTo>
                  <a:pt x="0" y="589"/>
                  <a:pt x="44" y="633"/>
                  <a:pt x="89" y="633"/>
                </a:cubicBezTo>
                <a:cubicBezTo>
                  <a:pt x="280" y="633"/>
                  <a:pt x="280" y="633"/>
                  <a:pt x="280" y="633"/>
                </a:cubicBezTo>
                <a:cubicBezTo>
                  <a:pt x="324" y="633"/>
                  <a:pt x="353" y="589"/>
                  <a:pt x="353" y="545"/>
                </a:cubicBezTo>
                <a:cubicBezTo>
                  <a:pt x="353" y="74"/>
                  <a:pt x="353" y="74"/>
                  <a:pt x="353" y="74"/>
                </a:cubicBezTo>
                <a:cubicBezTo>
                  <a:pt x="353" y="30"/>
                  <a:pt x="324" y="0"/>
                  <a:pt x="280" y="0"/>
                </a:cubicBezTo>
                <a:close/>
                <a:moveTo>
                  <a:pt x="324" y="545"/>
                </a:moveTo>
                <a:lnTo>
                  <a:pt x="324" y="545"/>
                </a:lnTo>
                <a:cubicBezTo>
                  <a:pt x="324" y="574"/>
                  <a:pt x="294" y="589"/>
                  <a:pt x="280" y="589"/>
                </a:cubicBezTo>
                <a:cubicBezTo>
                  <a:pt x="89" y="589"/>
                  <a:pt x="89" y="589"/>
                  <a:pt x="89" y="589"/>
                </a:cubicBezTo>
                <a:cubicBezTo>
                  <a:pt x="59" y="589"/>
                  <a:pt x="44" y="574"/>
                  <a:pt x="44" y="545"/>
                </a:cubicBezTo>
                <a:cubicBezTo>
                  <a:pt x="44" y="427"/>
                  <a:pt x="44" y="427"/>
                  <a:pt x="44" y="427"/>
                </a:cubicBezTo>
                <a:cubicBezTo>
                  <a:pt x="324" y="427"/>
                  <a:pt x="324" y="427"/>
                  <a:pt x="324" y="427"/>
                </a:cubicBezTo>
                <a:lnTo>
                  <a:pt x="324" y="545"/>
                </a:lnTo>
                <a:close/>
                <a:moveTo>
                  <a:pt x="324" y="398"/>
                </a:moveTo>
                <a:lnTo>
                  <a:pt x="324" y="398"/>
                </a:lnTo>
                <a:cubicBezTo>
                  <a:pt x="44" y="398"/>
                  <a:pt x="44" y="398"/>
                  <a:pt x="44" y="398"/>
                </a:cubicBezTo>
                <a:cubicBezTo>
                  <a:pt x="44" y="133"/>
                  <a:pt x="44" y="133"/>
                  <a:pt x="44" y="133"/>
                </a:cubicBezTo>
                <a:cubicBezTo>
                  <a:pt x="324" y="133"/>
                  <a:pt x="324" y="133"/>
                  <a:pt x="324" y="133"/>
                </a:cubicBezTo>
                <a:lnTo>
                  <a:pt x="324" y="398"/>
                </a:lnTo>
                <a:close/>
                <a:moveTo>
                  <a:pt x="324" y="103"/>
                </a:moveTo>
                <a:lnTo>
                  <a:pt x="324" y="103"/>
                </a:lnTo>
                <a:cubicBezTo>
                  <a:pt x="44" y="103"/>
                  <a:pt x="44" y="103"/>
                  <a:pt x="44" y="103"/>
                </a:cubicBezTo>
                <a:cubicBezTo>
                  <a:pt x="44" y="74"/>
                  <a:pt x="44" y="74"/>
                  <a:pt x="44" y="74"/>
                </a:cubicBezTo>
                <a:cubicBezTo>
                  <a:pt x="44" y="59"/>
                  <a:pt x="59" y="44"/>
                  <a:pt x="89" y="44"/>
                </a:cubicBezTo>
                <a:cubicBezTo>
                  <a:pt x="280" y="44"/>
                  <a:pt x="280" y="44"/>
                  <a:pt x="280" y="44"/>
                </a:cubicBezTo>
                <a:cubicBezTo>
                  <a:pt x="294" y="44"/>
                  <a:pt x="324" y="59"/>
                  <a:pt x="324" y="74"/>
                </a:cubicBezTo>
                <a:lnTo>
                  <a:pt x="324" y="103"/>
                </a:lnTo>
                <a:close/>
              </a:path>
            </a:pathLst>
          </a:custGeom>
          <a:solidFill>
            <a:srgbClr val="0070C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900"/>
          </a:p>
        </p:txBody>
      </p:sp>
      <p:sp>
        <p:nvSpPr>
          <p:cNvPr id="14" name="Freeform 143">
            <a:extLst>
              <a:ext uri="{FF2B5EF4-FFF2-40B4-BE49-F238E27FC236}">
                <a16:creationId xmlns:a16="http://schemas.microsoft.com/office/drawing/2014/main" id="{505514B9-ACEA-5446-8DCA-8421B8659E64}"/>
              </a:ext>
            </a:extLst>
          </p:cNvPr>
          <p:cNvSpPr>
            <a:spLocks noChangeArrowheads="1"/>
          </p:cNvSpPr>
          <p:nvPr/>
        </p:nvSpPr>
        <p:spPr bwMode="auto">
          <a:xfrm>
            <a:off x="3177808" y="7966564"/>
            <a:ext cx="815072" cy="1182162"/>
          </a:xfrm>
          <a:custGeom>
            <a:avLst/>
            <a:gdLst>
              <a:gd name="T0" fmla="*/ 368 w 442"/>
              <a:gd name="T1" fmla="*/ 0 h 634"/>
              <a:gd name="T2" fmla="*/ 368 w 442"/>
              <a:gd name="T3" fmla="*/ 0 h 634"/>
              <a:gd name="T4" fmla="*/ 73 w 442"/>
              <a:gd name="T5" fmla="*/ 0 h 634"/>
              <a:gd name="T6" fmla="*/ 0 w 442"/>
              <a:gd name="T7" fmla="*/ 74 h 634"/>
              <a:gd name="T8" fmla="*/ 0 w 442"/>
              <a:gd name="T9" fmla="*/ 545 h 634"/>
              <a:gd name="T10" fmla="*/ 73 w 442"/>
              <a:gd name="T11" fmla="*/ 633 h 634"/>
              <a:gd name="T12" fmla="*/ 368 w 442"/>
              <a:gd name="T13" fmla="*/ 633 h 634"/>
              <a:gd name="T14" fmla="*/ 441 w 442"/>
              <a:gd name="T15" fmla="*/ 545 h 634"/>
              <a:gd name="T16" fmla="*/ 441 w 442"/>
              <a:gd name="T17" fmla="*/ 74 h 634"/>
              <a:gd name="T18" fmla="*/ 368 w 442"/>
              <a:gd name="T19" fmla="*/ 0 h 634"/>
              <a:gd name="T20" fmla="*/ 412 w 442"/>
              <a:gd name="T21" fmla="*/ 545 h 634"/>
              <a:gd name="T22" fmla="*/ 412 w 442"/>
              <a:gd name="T23" fmla="*/ 545 h 634"/>
              <a:gd name="T24" fmla="*/ 368 w 442"/>
              <a:gd name="T25" fmla="*/ 589 h 634"/>
              <a:gd name="T26" fmla="*/ 73 w 442"/>
              <a:gd name="T27" fmla="*/ 589 h 634"/>
              <a:gd name="T28" fmla="*/ 29 w 442"/>
              <a:gd name="T29" fmla="*/ 545 h 634"/>
              <a:gd name="T30" fmla="*/ 29 w 442"/>
              <a:gd name="T31" fmla="*/ 486 h 634"/>
              <a:gd name="T32" fmla="*/ 412 w 442"/>
              <a:gd name="T33" fmla="*/ 486 h 634"/>
              <a:gd name="T34" fmla="*/ 412 w 442"/>
              <a:gd name="T35" fmla="*/ 545 h 634"/>
              <a:gd name="T36" fmla="*/ 412 w 442"/>
              <a:gd name="T37" fmla="*/ 457 h 634"/>
              <a:gd name="T38" fmla="*/ 412 w 442"/>
              <a:gd name="T39" fmla="*/ 457 h 634"/>
              <a:gd name="T40" fmla="*/ 29 w 442"/>
              <a:gd name="T41" fmla="*/ 457 h 634"/>
              <a:gd name="T42" fmla="*/ 29 w 442"/>
              <a:gd name="T43" fmla="*/ 133 h 634"/>
              <a:gd name="T44" fmla="*/ 412 w 442"/>
              <a:gd name="T45" fmla="*/ 133 h 634"/>
              <a:gd name="T46" fmla="*/ 412 w 442"/>
              <a:gd name="T47" fmla="*/ 457 h 634"/>
              <a:gd name="T48" fmla="*/ 412 w 442"/>
              <a:gd name="T49" fmla="*/ 103 h 634"/>
              <a:gd name="T50" fmla="*/ 412 w 442"/>
              <a:gd name="T51" fmla="*/ 103 h 634"/>
              <a:gd name="T52" fmla="*/ 29 w 442"/>
              <a:gd name="T53" fmla="*/ 103 h 634"/>
              <a:gd name="T54" fmla="*/ 29 w 442"/>
              <a:gd name="T55" fmla="*/ 74 h 634"/>
              <a:gd name="T56" fmla="*/ 73 w 442"/>
              <a:gd name="T57" fmla="*/ 44 h 634"/>
              <a:gd name="T58" fmla="*/ 368 w 442"/>
              <a:gd name="T59" fmla="*/ 44 h 634"/>
              <a:gd name="T60" fmla="*/ 412 w 442"/>
              <a:gd name="T61" fmla="*/ 74 h 634"/>
              <a:gd name="T62" fmla="*/ 412 w 442"/>
              <a:gd name="T63" fmla="*/ 103 h 634"/>
              <a:gd name="T64" fmla="*/ 221 w 442"/>
              <a:gd name="T65" fmla="*/ 574 h 634"/>
              <a:gd name="T66" fmla="*/ 221 w 442"/>
              <a:gd name="T67" fmla="*/ 574 h 634"/>
              <a:gd name="T68" fmla="*/ 250 w 442"/>
              <a:gd name="T69" fmla="*/ 545 h 634"/>
              <a:gd name="T70" fmla="*/ 221 w 442"/>
              <a:gd name="T71" fmla="*/ 516 h 634"/>
              <a:gd name="T72" fmla="*/ 191 w 442"/>
              <a:gd name="T73" fmla="*/ 545 h 634"/>
              <a:gd name="T74" fmla="*/ 221 w 442"/>
              <a:gd name="T75" fmla="*/ 574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2" h="634">
                <a:moveTo>
                  <a:pt x="368" y="0"/>
                </a:moveTo>
                <a:lnTo>
                  <a:pt x="368" y="0"/>
                </a:lnTo>
                <a:cubicBezTo>
                  <a:pt x="73" y="0"/>
                  <a:pt x="73" y="0"/>
                  <a:pt x="73" y="0"/>
                </a:cubicBezTo>
                <a:cubicBezTo>
                  <a:pt x="29" y="0"/>
                  <a:pt x="0" y="30"/>
                  <a:pt x="0" y="74"/>
                </a:cubicBezTo>
                <a:cubicBezTo>
                  <a:pt x="0" y="545"/>
                  <a:pt x="0" y="545"/>
                  <a:pt x="0" y="545"/>
                </a:cubicBezTo>
                <a:cubicBezTo>
                  <a:pt x="0" y="589"/>
                  <a:pt x="29" y="633"/>
                  <a:pt x="73" y="633"/>
                </a:cubicBezTo>
                <a:cubicBezTo>
                  <a:pt x="368" y="633"/>
                  <a:pt x="368" y="633"/>
                  <a:pt x="368" y="633"/>
                </a:cubicBezTo>
                <a:cubicBezTo>
                  <a:pt x="412" y="633"/>
                  <a:pt x="441" y="589"/>
                  <a:pt x="441" y="545"/>
                </a:cubicBezTo>
                <a:cubicBezTo>
                  <a:pt x="441" y="74"/>
                  <a:pt x="441" y="74"/>
                  <a:pt x="441" y="74"/>
                </a:cubicBezTo>
                <a:cubicBezTo>
                  <a:pt x="441" y="30"/>
                  <a:pt x="412" y="0"/>
                  <a:pt x="368" y="0"/>
                </a:cubicBezTo>
                <a:close/>
                <a:moveTo>
                  <a:pt x="412" y="545"/>
                </a:moveTo>
                <a:lnTo>
                  <a:pt x="412" y="545"/>
                </a:lnTo>
                <a:cubicBezTo>
                  <a:pt x="412" y="574"/>
                  <a:pt x="382" y="589"/>
                  <a:pt x="368" y="589"/>
                </a:cubicBezTo>
                <a:cubicBezTo>
                  <a:pt x="73" y="589"/>
                  <a:pt x="73" y="589"/>
                  <a:pt x="73" y="589"/>
                </a:cubicBezTo>
                <a:cubicBezTo>
                  <a:pt x="59" y="589"/>
                  <a:pt x="29" y="574"/>
                  <a:pt x="29" y="545"/>
                </a:cubicBezTo>
                <a:cubicBezTo>
                  <a:pt x="29" y="486"/>
                  <a:pt x="29" y="486"/>
                  <a:pt x="29" y="486"/>
                </a:cubicBezTo>
                <a:cubicBezTo>
                  <a:pt x="412" y="486"/>
                  <a:pt x="412" y="486"/>
                  <a:pt x="412" y="486"/>
                </a:cubicBezTo>
                <a:lnTo>
                  <a:pt x="412" y="545"/>
                </a:lnTo>
                <a:close/>
                <a:moveTo>
                  <a:pt x="412" y="457"/>
                </a:moveTo>
                <a:lnTo>
                  <a:pt x="412" y="457"/>
                </a:lnTo>
                <a:cubicBezTo>
                  <a:pt x="29" y="457"/>
                  <a:pt x="29" y="457"/>
                  <a:pt x="29" y="457"/>
                </a:cubicBezTo>
                <a:cubicBezTo>
                  <a:pt x="29" y="133"/>
                  <a:pt x="29" y="133"/>
                  <a:pt x="29" y="133"/>
                </a:cubicBezTo>
                <a:cubicBezTo>
                  <a:pt x="412" y="133"/>
                  <a:pt x="412" y="133"/>
                  <a:pt x="412" y="133"/>
                </a:cubicBezTo>
                <a:lnTo>
                  <a:pt x="412" y="457"/>
                </a:lnTo>
                <a:close/>
                <a:moveTo>
                  <a:pt x="412" y="103"/>
                </a:moveTo>
                <a:lnTo>
                  <a:pt x="412" y="103"/>
                </a:lnTo>
                <a:cubicBezTo>
                  <a:pt x="29" y="103"/>
                  <a:pt x="29" y="103"/>
                  <a:pt x="29" y="103"/>
                </a:cubicBezTo>
                <a:cubicBezTo>
                  <a:pt x="29" y="74"/>
                  <a:pt x="29" y="74"/>
                  <a:pt x="29" y="74"/>
                </a:cubicBezTo>
                <a:cubicBezTo>
                  <a:pt x="29" y="59"/>
                  <a:pt x="59" y="44"/>
                  <a:pt x="73" y="44"/>
                </a:cubicBezTo>
                <a:cubicBezTo>
                  <a:pt x="368" y="44"/>
                  <a:pt x="368" y="44"/>
                  <a:pt x="368" y="44"/>
                </a:cubicBezTo>
                <a:cubicBezTo>
                  <a:pt x="382" y="44"/>
                  <a:pt x="412" y="59"/>
                  <a:pt x="412" y="74"/>
                </a:cubicBezTo>
                <a:lnTo>
                  <a:pt x="412" y="103"/>
                </a:lnTo>
                <a:close/>
                <a:moveTo>
                  <a:pt x="221" y="574"/>
                </a:moveTo>
                <a:lnTo>
                  <a:pt x="221" y="574"/>
                </a:lnTo>
                <a:cubicBezTo>
                  <a:pt x="235" y="574"/>
                  <a:pt x="250" y="560"/>
                  <a:pt x="250" y="545"/>
                </a:cubicBezTo>
                <a:cubicBezTo>
                  <a:pt x="250" y="530"/>
                  <a:pt x="235" y="516"/>
                  <a:pt x="221" y="516"/>
                </a:cubicBezTo>
                <a:cubicBezTo>
                  <a:pt x="206" y="516"/>
                  <a:pt x="191" y="530"/>
                  <a:pt x="191" y="545"/>
                </a:cubicBezTo>
                <a:cubicBezTo>
                  <a:pt x="191" y="560"/>
                  <a:pt x="206" y="574"/>
                  <a:pt x="221" y="574"/>
                </a:cubicBezTo>
                <a:close/>
              </a:path>
            </a:pathLst>
          </a:custGeom>
          <a:solidFill>
            <a:srgbClr val="0070C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900"/>
          </a:p>
        </p:txBody>
      </p:sp>
      <p:sp>
        <p:nvSpPr>
          <p:cNvPr id="15" name="Freeform 34">
            <a:extLst>
              <a:ext uri="{FF2B5EF4-FFF2-40B4-BE49-F238E27FC236}">
                <a16:creationId xmlns:a16="http://schemas.microsoft.com/office/drawing/2014/main" id="{68160796-F16C-304E-A8F2-7D0816663CF5}"/>
              </a:ext>
            </a:extLst>
          </p:cNvPr>
          <p:cNvSpPr>
            <a:spLocks noChangeArrowheads="1"/>
          </p:cNvSpPr>
          <p:nvPr/>
        </p:nvSpPr>
        <p:spPr bwMode="auto">
          <a:xfrm>
            <a:off x="2900422" y="3474720"/>
            <a:ext cx="1168155" cy="1159935"/>
          </a:xfrm>
          <a:custGeom>
            <a:avLst/>
            <a:gdLst>
              <a:gd name="T0" fmla="*/ 573 w 602"/>
              <a:gd name="T1" fmla="*/ 113 h 601"/>
              <a:gd name="T2" fmla="*/ 573 w 602"/>
              <a:gd name="T3" fmla="*/ 113 h 601"/>
              <a:gd name="T4" fmla="*/ 544 w 602"/>
              <a:gd name="T5" fmla="*/ 113 h 601"/>
              <a:gd name="T6" fmla="*/ 544 w 602"/>
              <a:gd name="T7" fmla="*/ 268 h 601"/>
              <a:gd name="T8" fmla="*/ 544 w 602"/>
              <a:gd name="T9" fmla="*/ 402 h 601"/>
              <a:gd name="T10" fmla="*/ 544 w 602"/>
              <a:gd name="T11" fmla="*/ 431 h 601"/>
              <a:gd name="T12" fmla="*/ 516 w 602"/>
              <a:gd name="T13" fmla="*/ 459 h 601"/>
              <a:gd name="T14" fmla="*/ 368 w 602"/>
              <a:gd name="T15" fmla="*/ 459 h 601"/>
              <a:gd name="T16" fmla="*/ 460 w 602"/>
              <a:gd name="T17" fmla="*/ 551 h 601"/>
              <a:gd name="T18" fmla="*/ 460 w 602"/>
              <a:gd name="T19" fmla="*/ 551 h 601"/>
              <a:gd name="T20" fmla="*/ 467 w 602"/>
              <a:gd name="T21" fmla="*/ 572 h 601"/>
              <a:gd name="T22" fmla="*/ 438 w 602"/>
              <a:gd name="T23" fmla="*/ 600 h 601"/>
              <a:gd name="T24" fmla="*/ 424 w 602"/>
              <a:gd name="T25" fmla="*/ 593 h 601"/>
              <a:gd name="T26" fmla="*/ 424 w 602"/>
              <a:gd name="T27" fmla="*/ 593 h 601"/>
              <a:gd name="T28" fmla="*/ 325 w 602"/>
              <a:gd name="T29" fmla="*/ 502 h 601"/>
              <a:gd name="T30" fmla="*/ 325 w 602"/>
              <a:gd name="T31" fmla="*/ 572 h 601"/>
              <a:gd name="T32" fmla="*/ 297 w 602"/>
              <a:gd name="T33" fmla="*/ 600 h 601"/>
              <a:gd name="T34" fmla="*/ 269 w 602"/>
              <a:gd name="T35" fmla="*/ 572 h 601"/>
              <a:gd name="T36" fmla="*/ 269 w 602"/>
              <a:gd name="T37" fmla="*/ 502 h 601"/>
              <a:gd name="T38" fmla="*/ 177 w 602"/>
              <a:gd name="T39" fmla="*/ 593 h 601"/>
              <a:gd name="T40" fmla="*/ 177 w 602"/>
              <a:gd name="T41" fmla="*/ 593 h 601"/>
              <a:gd name="T42" fmla="*/ 156 w 602"/>
              <a:gd name="T43" fmla="*/ 600 h 601"/>
              <a:gd name="T44" fmla="*/ 127 w 602"/>
              <a:gd name="T45" fmla="*/ 572 h 601"/>
              <a:gd name="T46" fmla="*/ 142 w 602"/>
              <a:gd name="T47" fmla="*/ 551 h 601"/>
              <a:gd name="T48" fmla="*/ 142 w 602"/>
              <a:gd name="T49" fmla="*/ 551 h 601"/>
              <a:gd name="T50" fmla="*/ 233 w 602"/>
              <a:gd name="T51" fmla="*/ 459 h 601"/>
              <a:gd name="T52" fmla="*/ 85 w 602"/>
              <a:gd name="T53" fmla="*/ 459 h 601"/>
              <a:gd name="T54" fmla="*/ 57 w 602"/>
              <a:gd name="T55" fmla="*/ 431 h 601"/>
              <a:gd name="T56" fmla="*/ 57 w 602"/>
              <a:gd name="T57" fmla="*/ 402 h 601"/>
              <a:gd name="T58" fmla="*/ 57 w 602"/>
              <a:gd name="T59" fmla="*/ 268 h 601"/>
              <a:gd name="T60" fmla="*/ 57 w 602"/>
              <a:gd name="T61" fmla="*/ 113 h 601"/>
              <a:gd name="T62" fmla="*/ 29 w 602"/>
              <a:gd name="T63" fmla="*/ 113 h 601"/>
              <a:gd name="T64" fmla="*/ 0 w 602"/>
              <a:gd name="T65" fmla="*/ 84 h 601"/>
              <a:gd name="T66" fmla="*/ 29 w 602"/>
              <a:gd name="T67" fmla="*/ 56 h 601"/>
              <a:gd name="T68" fmla="*/ 269 w 602"/>
              <a:gd name="T69" fmla="*/ 56 h 601"/>
              <a:gd name="T70" fmla="*/ 269 w 602"/>
              <a:gd name="T71" fmla="*/ 28 h 601"/>
              <a:gd name="T72" fmla="*/ 297 w 602"/>
              <a:gd name="T73" fmla="*/ 0 h 601"/>
              <a:gd name="T74" fmla="*/ 325 w 602"/>
              <a:gd name="T75" fmla="*/ 28 h 601"/>
              <a:gd name="T76" fmla="*/ 325 w 602"/>
              <a:gd name="T77" fmla="*/ 56 h 601"/>
              <a:gd name="T78" fmla="*/ 573 w 602"/>
              <a:gd name="T79" fmla="*/ 56 h 601"/>
              <a:gd name="T80" fmla="*/ 601 w 602"/>
              <a:gd name="T81" fmla="*/ 84 h 601"/>
              <a:gd name="T82" fmla="*/ 573 w 602"/>
              <a:gd name="T83" fmla="*/ 113 h 601"/>
              <a:gd name="T84" fmla="*/ 488 w 602"/>
              <a:gd name="T85" fmla="*/ 240 h 601"/>
              <a:gd name="T86" fmla="*/ 488 w 602"/>
              <a:gd name="T87" fmla="*/ 240 h 601"/>
              <a:gd name="T88" fmla="*/ 488 w 602"/>
              <a:gd name="T89" fmla="*/ 212 h 601"/>
              <a:gd name="T90" fmla="*/ 488 w 602"/>
              <a:gd name="T91" fmla="*/ 113 h 601"/>
              <a:gd name="T92" fmla="*/ 113 w 602"/>
              <a:gd name="T93" fmla="*/ 113 h 601"/>
              <a:gd name="T94" fmla="*/ 113 w 602"/>
              <a:gd name="T95" fmla="*/ 212 h 601"/>
              <a:gd name="T96" fmla="*/ 113 w 602"/>
              <a:gd name="T97" fmla="*/ 240 h 601"/>
              <a:gd name="T98" fmla="*/ 113 w 602"/>
              <a:gd name="T99" fmla="*/ 402 h 601"/>
              <a:gd name="T100" fmla="*/ 488 w 602"/>
              <a:gd name="T101" fmla="*/ 402 h 601"/>
              <a:gd name="T102" fmla="*/ 488 w 602"/>
              <a:gd name="T103" fmla="*/ 24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2" h="601">
                <a:moveTo>
                  <a:pt x="573" y="113"/>
                </a:moveTo>
                <a:lnTo>
                  <a:pt x="573" y="113"/>
                </a:lnTo>
                <a:cubicBezTo>
                  <a:pt x="544" y="113"/>
                  <a:pt x="544" y="113"/>
                  <a:pt x="544" y="113"/>
                </a:cubicBezTo>
                <a:cubicBezTo>
                  <a:pt x="544" y="268"/>
                  <a:pt x="544" y="268"/>
                  <a:pt x="544" y="268"/>
                </a:cubicBezTo>
                <a:cubicBezTo>
                  <a:pt x="544" y="402"/>
                  <a:pt x="544" y="402"/>
                  <a:pt x="544" y="402"/>
                </a:cubicBezTo>
                <a:cubicBezTo>
                  <a:pt x="544" y="431"/>
                  <a:pt x="544" y="431"/>
                  <a:pt x="544" y="431"/>
                </a:cubicBezTo>
                <a:cubicBezTo>
                  <a:pt x="544" y="445"/>
                  <a:pt x="530" y="459"/>
                  <a:pt x="516" y="459"/>
                </a:cubicBezTo>
                <a:cubicBezTo>
                  <a:pt x="368" y="459"/>
                  <a:pt x="368" y="459"/>
                  <a:pt x="368" y="459"/>
                </a:cubicBezTo>
                <a:cubicBezTo>
                  <a:pt x="460" y="551"/>
                  <a:pt x="460" y="551"/>
                  <a:pt x="460" y="551"/>
                </a:cubicBezTo>
                <a:lnTo>
                  <a:pt x="460" y="551"/>
                </a:lnTo>
                <a:cubicBezTo>
                  <a:pt x="467" y="558"/>
                  <a:pt x="467" y="565"/>
                  <a:pt x="467" y="572"/>
                </a:cubicBezTo>
                <a:cubicBezTo>
                  <a:pt x="467" y="586"/>
                  <a:pt x="460" y="600"/>
                  <a:pt x="438" y="600"/>
                </a:cubicBezTo>
                <a:cubicBezTo>
                  <a:pt x="431" y="600"/>
                  <a:pt x="424" y="600"/>
                  <a:pt x="424" y="593"/>
                </a:cubicBezTo>
                <a:lnTo>
                  <a:pt x="424" y="593"/>
                </a:lnTo>
                <a:cubicBezTo>
                  <a:pt x="325" y="502"/>
                  <a:pt x="325" y="502"/>
                  <a:pt x="325" y="502"/>
                </a:cubicBezTo>
                <a:cubicBezTo>
                  <a:pt x="325" y="572"/>
                  <a:pt x="325" y="572"/>
                  <a:pt x="325" y="572"/>
                </a:cubicBezTo>
                <a:cubicBezTo>
                  <a:pt x="325" y="586"/>
                  <a:pt x="318" y="600"/>
                  <a:pt x="297" y="600"/>
                </a:cubicBezTo>
                <a:cubicBezTo>
                  <a:pt x="283" y="600"/>
                  <a:pt x="269" y="586"/>
                  <a:pt x="269" y="572"/>
                </a:cubicBezTo>
                <a:cubicBezTo>
                  <a:pt x="269" y="502"/>
                  <a:pt x="269" y="502"/>
                  <a:pt x="269" y="502"/>
                </a:cubicBezTo>
                <a:cubicBezTo>
                  <a:pt x="177" y="593"/>
                  <a:pt x="177" y="593"/>
                  <a:pt x="177" y="593"/>
                </a:cubicBezTo>
                <a:lnTo>
                  <a:pt x="177" y="593"/>
                </a:lnTo>
                <a:cubicBezTo>
                  <a:pt x="170" y="600"/>
                  <a:pt x="163" y="600"/>
                  <a:pt x="156" y="600"/>
                </a:cubicBezTo>
                <a:cubicBezTo>
                  <a:pt x="142" y="600"/>
                  <a:pt x="127" y="586"/>
                  <a:pt x="127" y="572"/>
                </a:cubicBezTo>
                <a:cubicBezTo>
                  <a:pt x="127" y="565"/>
                  <a:pt x="135" y="558"/>
                  <a:pt x="142" y="551"/>
                </a:cubicBezTo>
                <a:lnTo>
                  <a:pt x="142" y="551"/>
                </a:lnTo>
                <a:cubicBezTo>
                  <a:pt x="233" y="459"/>
                  <a:pt x="233" y="459"/>
                  <a:pt x="233" y="459"/>
                </a:cubicBezTo>
                <a:cubicBezTo>
                  <a:pt x="85" y="459"/>
                  <a:pt x="85" y="459"/>
                  <a:pt x="85" y="459"/>
                </a:cubicBezTo>
                <a:cubicBezTo>
                  <a:pt x="64" y="459"/>
                  <a:pt x="57" y="445"/>
                  <a:pt x="57" y="431"/>
                </a:cubicBezTo>
                <a:cubicBezTo>
                  <a:pt x="57" y="402"/>
                  <a:pt x="57" y="402"/>
                  <a:pt x="57" y="402"/>
                </a:cubicBezTo>
                <a:cubicBezTo>
                  <a:pt x="57" y="268"/>
                  <a:pt x="57" y="268"/>
                  <a:pt x="57" y="268"/>
                </a:cubicBezTo>
                <a:cubicBezTo>
                  <a:pt x="57" y="113"/>
                  <a:pt x="57" y="113"/>
                  <a:pt x="57" y="113"/>
                </a:cubicBezTo>
                <a:cubicBezTo>
                  <a:pt x="29" y="113"/>
                  <a:pt x="29" y="113"/>
                  <a:pt x="29" y="113"/>
                </a:cubicBezTo>
                <a:cubicBezTo>
                  <a:pt x="7" y="113"/>
                  <a:pt x="0" y="98"/>
                  <a:pt x="0" y="84"/>
                </a:cubicBezTo>
                <a:cubicBezTo>
                  <a:pt x="0" y="63"/>
                  <a:pt x="7" y="56"/>
                  <a:pt x="29" y="56"/>
                </a:cubicBezTo>
                <a:cubicBezTo>
                  <a:pt x="269" y="56"/>
                  <a:pt x="269" y="56"/>
                  <a:pt x="269" y="56"/>
                </a:cubicBezTo>
                <a:cubicBezTo>
                  <a:pt x="269" y="28"/>
                  <a:pt x="269" y="28"/>
                  <a:pt x="269" y="28"/>
                </a:cubicBezTo>
                <a:cubicBezTo>
                  <a:pt x="269" y="7"/>
                  <a:pt x="283" y="0"/>
                  <a:pt x="297" y="0"/>
                </a:cubicBezTo>
                <a:cubicBezTo>
                  <a:pt x="318" y="0"/>
                  <a:pt x="325" y="7"/>
                  <a:pt x="325" y="28"/>
                </a:cubicBezTo>
                <a:cubicBezTo>
                  <a:pt x="325" y="56"/>
                  <a:pt x="325" y="56"/>
                  <a:pt x="325" y="56"/>
                </a:cubicBezTo>
                <a:cubicBezTo>
                  <a:pt x="573" y="56"/>
                  <a:pt x="573" y="56"/>
                  <a:pt x="573" y="56"/>
                </a:cubicBezTo>
                <a:cubicBezTo>
                  <a:pt x="587" y="56"/>
                  <a:pt x="601" y="63"/>
                  <a:pt x="601" y="84"/>
                </a:cubicBezTo>
                <a:cubicBezTo>
                  <a:pt x="601" y="98"/>
                  <a:pt x="587" y="113"/>
                  <a:pt x="573" y="113"/>
                </a:cubicBezTo>
                <a:close/>
                <a:moveTo>
                  <a:pt x="488" y="240"/>
                </a:moveTo>
                <a:lnTo>
                  <a:pt x="488" y="240"/>
                </a:lnTo>
                <a:cubicBezTo>
                  <a:pt x="488" y="212"/>
                  <a:pt x="488" y="212"/>
                  <a:pt x="488" y="212"/>
                </a:cubicBezTo>
                <a:cubicBezTo>
                  <a:pt x="488" y="113"/>
                  <a:pt x="488" y="113"/>
                  <a:pt x="488" y="113"/>
                </a:cubicBezTo>
                <a:cubicBezTo>
                  <a:pt x="113" y="113"/>
                  <a:pt x="113" y="113"/>
                  <a:pt x="113" y="113"/>
                </a:cubicBezTo>
                <a:cubicBezTo>
                  <a:pt x="113" y="212"/>
                  <a:pt x="113" y="212"/>
                  <a:pt x="113" y="212"/>
                </a:cubicBezTo>
                <a:cubicBezTo>
                  <a:pt x="113" y="240"/>
                  <a:pt x="113" y="240"/>
                  <a:pt x="113" y="240"/>
                </a:cubicBezTo>
                <a:cubicBezTo>
                  <a:pt x="113" y="402"/>
                  <a:pt x="113" y="402"/>
                  <a:pt x="113" y="402"/>
                </a:cubicBezTo>
                <a:cubicBezTo>
                  <a:pt x="488" y="402"/>
                  <a:pt x="488" y="402"/>
                  <a:pt x="488" y="402"/>
                </a:cubicBezTo>
                <a:lnTo>
                  <a:pt x="488" y="240"/>
                </a:lnTo>
                <a:close/>
              </a:path>
            </a:pathLst>
          </a:custGeom>
          <a:solidFill>
            <a:srgbClr val="0070C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900"/>
          </a:p>
        </p:txBody>
      </p:sp>
    </p:spTree>
    <p:extLst>
      <p:ext uri="{BB962C8B-B14F-4D97-AF65-F5344CB8AC3E}">
        <p14:creationId xmlns:p14="http://schemas.microsoft.com/office/powerpoint/2010/main" val="115490589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CE46FE5-0285-DB47-869A-AE8895C412EB}"/>
              </a:ext>
            </a:extLst>
          </p:cNvPr>
          <p:cNvSpPr/>
          <p:nvPr/>
        </p:nvSpPr>
        <p:spPr>
          <a:xfrm>
            <a:off x="1" y="0"/>
            <a:ext cx="24402010" cy="2987040"/>
          </a:xfrm>
          <a:prstGeom prst="rect">
            <a:avLst/>
          </a:prstGeom>
          <a:solidFill>
            <a:srgbClr val="0672B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b="0">
              <a:solidFill>
                <a:srgbClr val="FFFFFF"/>
              </a:solidFill>
              <a:latin typeface="Helvetica Neue Medium"/>
              <a:ea typeface="Helvetica Neue Medium"/>
              <a:cs typeface="Helvetica Neue Medium"/>
              <a:sym typeface="Helvetica Neue Medium"/>
            </a:endParaRPr>
          </a:p>
        </p:txBody>
      </p:sp>
      <p:sp>
        <p:nvSpPr>
          <p:cNvPr id="11" name="Freeform 111">
            <a:extLst>
              <a:ext uri="{FF2B5EF4-FFF2-40B4-BE49-F238E27FC236}">
                <a16:creationId xmlns:a16="http://schemas.microsoft.com/office/drawing/2014/main" id="{B4F90214-FD7D-CC40-B12A-C053F9EB81B6}"/>
              </a:ext>
            </a:extLst>
          </p:cNvPr>
          <p:cNvSpPr>
            <a:spLocks noChangeArrowheads="1"/>
          </p:cNvSpPr>
          <p:nvPr/>
        </p:nvSpPr>
        <p:spPr bwMode="auto">
          <a:xfrm>
            <a:off x="1370911" y="573369"/>
            <a:ext cx="1415846" cy="1415846"/>
          </a:xfrm>
          <a:custGeom>
            <a:avLst/>
            <a:gdLst>
              <a:gd name="T0" fmla="*/ 2147483646 w 602"/>
              <a:gd name="T1" fmla="*/ 2147483646 h 602"/>
              <a:gd name="T2" fmla="*/ 2147483646 w 602"/>
              <a:gd name="T3" fmla="*/ 2147483646 h 602"/>
              <a:gd name="T4" fmla="*/ 2147483646 w 602"/>
              <a:gd name="T5" fmla="*/ 2147483646 h 602"/>
              <a:gd name="T6" fmla="*/ 2147483646 w 602"/>
              <a:gd name="T7" fmla="*/ 2147483646 h 602"/>
              <a:gd name="T8" fmla="*/ 2147483646 w 602"/>
              <a:gd name="T9" fmla="*/ 2147483646 h 602"/>
              <a:gd name="T10" fmla="*/ 2147483646 w 602"/>
              <a:gd name="T11" fmla="*/ 2147483646 h 602"/>
              <a:gd name="T12" fmla="*/ 2147483646 w 602"/>
              <a:gd name="T13" fmla="*/ 2147483646 h 602"/>
              <a:gd name="T14" fmla="*/ 2147483646 w 602"/>
              <a:gd name="T15" fmla="*/ 2147483646 h 602"/>
              <a:gd name="T16" fmla="*/ 0 w 602"/>
              <a:gd name="T17" fmla="*/ 2147483646 h 602"/>
              <a:gd name="T18" fmla="*/ 2147483646 w 602"/>
              <a:gd name="T19" fmla="*/ 0 h 602"/>
              <a:gd name="T20" fmla="*/ 2147483646 w 602"/>
              <a:gd name="T21" fmla="*/ 2147483646 h 602"/>
              <a:gd name="T22" fmla="*/ 2147483646 w 602"/>
              <a:gd name="T23" fmla="*/ 2147483646 h 602"/>
              <a:gd name="T24" fmla="*/ 2147483646 w 602"/>
              <a:gd name="T25" fmla="*/ 2147483646 h 602"/>
              <a:gd name="T26" fmla="*/ 2147483646 w 602"/>
              <a:gd name="T27" fmla="*/ 2147483646 h 602"/>
              <a:gd name="T28" fmla="*/ 2147483646 w 602"/>
              <a:gd name="T29" fmla="*/ 2147483646 h 602"/>
              <a:gd name="T30" fmla="*/ 2147483646 w 602"/>
              <a:gd name="T31" fmla="*/ 2147483646 h 602"/>
              <a:gd name="T32" fmla="*/ 2147483646 w 602"/>
              <a:gd name="T33" fmla="*/ 2147483646 h 602"/>
              <a:gd name="T34" fmla="*/ 2147483646 w 602"/>
              <a:gd name="T35" fmla="*/ 2147483646 h 602"/>
              <a:gd name="T36" fmla="*/ 2147483646 w 602"/>
              <a:gd name="T37" fmla="*/ 2147483646 h 6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2" h="602">
                <a:moveTo>
                  <a:pt x="586" y="502"/>
                </a:moveTo>
                <a:lnTo>
                  <a:pt x="586" y="502"/>
                </a:lnTo>
                <a:cubicBezTo>
                  <a:pt x="594" y="516"/>
                  <a:pt x="601" y="530"/>
                  <a:pt x="601" y="544"/>
                </a:cubicBezTo>
                <a:cubicBezTo>
                  <a:pt x="601" y="573"/>
                  <a:pt x="579" y="601"/>
                  <a:pt x="544" y="601"/>
                </a:cubicBezTo>
                <a:cubicBezTo>
                  <a:pt x="530" y="601"/>
                  <a:pt x="516" y="594"/>
                  <a:pt x="509" y="587"/>
                </a:cubicBezTo>
                <a:cubicBezTo>
                  <a:pt x="339" y="417"/>
                  <a:pt x="339" y="417"/>
                  <a:pt x="339" y="417"/>
                </a:cubicBezTo>
                <a:cubicBezTo>
                  <a:pt x="304" y="438"/>
                  <a:pt x="269" y="453"/>
                  <a:pt x="226" y="453"/>
                </a:cubicBezTo>
                <a:cubicBezTo>
                  <a:pt x="99" y="453"/>
                  <a:pt x="0" y="347"/>
                  <a:pt x="0" y="226"/>
                </a:cubicBezTo>
                <a:cubicBezTo>
                  <a:pt x="0" y="99"/>
                  <a:pt x="99" y="0"/>
                  <a:pt x="226" y="0"/>
                </a:cubicBezTo>
                <a:cubicBezTo>
                  <a:pt x="353" y="0"/>
                  <a:pt x="452" y="99"/>
                  <a:pt x="452" y="226"/>
                </a:cubicBezTo>
                <a:cubicBezTo>
                  <a:pt x="452" y="269"/>
                  <a:pt x="438" y="304"/>
                  <a:pt x="424" y="340"/>
                </a:cubicBezTo>
                <a:cubicBezTo>
                  <a:pt x="586" y="502"/>
                  <a:pt x="586" y="502"/>
                  <a:pt x="586" y="502"/>
                </a:cubicBezTo>
                <a:close/>
                <a:moveTo>
                  <a:pt x="226" y="57"/>
                </a:moveTo>
                <a:lnTo>
                  <a:pt x="226" y="57"/>
                </a:lnTo>
                <a:cubicBezTo>
                  <a:pt x="134" y="57"/>
                  <a:pt x="56" y="127"/>
                  <a:pt x="56" y="226"/>
                </a:cubicBezTo>
                <a:cubicBezTo>
                  <a:pt x="56" y="318"/>
                  <a:pt x="134" y="396"/>
                  <a:pt x="226" y="396"/>
                </a:cubicBezTo>
                <a:cubicBezTo>
                  <a:pt x="318" y="396"/>
                  <a:pt x="396" y="318"/>
                  <a:pt x="396" y="226"/>
                </a:cubicBezTo>
                <a:cubicBezTo>
                  <a:pt x="396" y="127"/>
                  <a:pt x="318" y="57"/>
                  <a:pt x="226" y="57"/>
                </a:cubicBezTo>
                <a:close/>
              </a:path>
            </a:pathLst>
          </a:custGeom>
          <a:solidFill>
            <a:schemeClr val="bg1"/>
          </a:solidFill>
          <a:ln>
            <a:noFill/>
          </a:ln>
        </p:spPr>
        <p:txBody>
          <a:bodyPr wrap="none" anchor="ctr"/>
          <a:lstStyle/>
          <a:p>
            <a:pPr algn="l" defTabSz="2438340" fontAlgn="base" hangingPunct="1">
              <a:spcBef>
                <a:spcPct val="0"/>
              </a:spcBef>
              <a:spcAft>
                <a:spcPct val="0"/>
              </a:spcAft>
            </a:pPr>
            <a:endParaRPr lang="fr-FR" sz="2400" b="0" kern="1200">
              <a:solidFill>
                <a:srgbClr val="004071"/>
              </a:solidFill>
              <a:latin typeface="Arial" charset="0"/>
              <a:ea typeface="ＭＳ Ｐゴシック" charset="0"/>
              <a:cs typeface="+mn-cs"/>
            </a:endParaRPr>
          </a:p>
        </p:txBody>
      </p:sp>
      <p:pic>
        <p:nvPicPr>
          <p:cNvPr id="30" name="Image 19">
            <a:extLst>
              <a:ext uri="{FF2B5EF4-FFF2-40B4-BE49-F238E27FC236}">
                <a16:creationId xmlns:a16="http://schemas.microsoft.com/office/drawing/2014/main" id="{E3CC872C-77F7-D846-B31E-AC7957C9E1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25965" y="11051598"/>
            <a:ext cx="6770242" cy="179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Freeform 123">
            <a:extLst>
              <a:ext uri="{FF2B5EF4-FFF2-40B4-BE49-F238E27FC236}">
                <a16:creationId xmlns:a16="http://schemas.microsoft.com/office/drawing/2014/main" id="{8EA5FE2E-B763-1A43-B3BD-64F41FA35E56}"/>
              </a:ext>
            </a:extLst>
          </p:cNvPr>
          <p:cNvSpPr>
            <a:spLocks noChangeArrowheads="1"/>
          </p:cNvSpPr>
          <p:nvPr/>
        </p:nvSpPr>
        <p:spPr bwMode="auto">
          <a:xfrm>
            <a:off x="4175702" y="11035144"/>
            <a:ext cx="1170472" cy="1180092"/>
          </a:xfrm>
          <a:custGeom>
            <a:avLst/>
            <a:gdLst>
              <a:gd name="T0" fmla="*/ 2147483646 w 602"/>
              <a:gd name="T1" fmla="*/ 2147483646 h 609"/>
              <a:gd name="T2" fmla="*/ 2147483646 w 602"/>
              <a:gd name="T3" fmla="*/ 2147483646 h 609"/>
              <a:gd name="T4" fmla="*/ 2147483646 w 602"/>
              <a:gd name="T5" fmla="*/ 2147483646 h 609"/>
              <a:gd name="T6" fmla="*/ 2147483646 w 602"/>
              <a:gd name="T7" fmla="*/ 2147483646 h 609"/>
              <a:gd name="T8" fmla="*/ 2147483646 w 602"/>
              <a:gd name="T9" fmla="*/ 2147483646 h 609"/>
              <a:gd name="T10" fmla="*/ 2147483646 w 602"/>
              <a:gd name="T11" fmla="*/ 2147483646 h 609"/>
              <a:gd name="T12" fmla="*/ 2147483646 w 602"/>
              <a:gd name="T13" fmla="*/ 2147483646 h 609"/>
              <a:gd name="T14" fmla="*/ 2147483646 w 602"/>
              <a:gd name="T15" fmla="*/ 2147483646 h 609"/>
              <a:gd name="T16" fmla="*/ 2147483646 w 602"/>
              <a:gd name="T17" fmla="*/ 2147483646 h 609"/>
              <a:gd name="T18" fmla="*/ 2147483646 w 602"/>
              <a:gd name="T19" fmla="*/ 2147483646 h 609"/>
              <a:gd name="T20" fmla="*/ 0 w 602"/>
              <a:gd name="T21" fmla="*/ 2147483646 h 609"/>
              <a:gd name="T22" fmla="*/ 2147483646 w 602"/>
              <a:gd name="T23" fmla="*/ 2147483646 h 609"/>
              <a:gd name="T24" fmla="*/ 2147483646 w 602"/>
              <a:gd name="T25" fmla="*/ 2147483646 h 609"/>
              <a:gd name="T26" fmla="*/ 2147483646 w 602"/>
              <a:gd name="T27" fmla="*/ 2147483646 h 609"/>
              <a:gd name="T28" fmla="*/ 2147483646 w 602"/>
              <a:gd name="T29" fmla="*/ 2147483646 h 609"/>
              <a:gd name="T30" fmla="*/ 2147483646 w 602"/>
              <a:gd name="T31" fmla="*/ 0 h 609"/>
              <a:gd name="T32" fmla="*/ 2147483646 w 602"/>
              <a:gd name="T33" fmla="*/ 2147483646 h 609"/>
              <a:gd name="T34" fmla="*/ 2147483646 w 602"/>
              <a:gd name="T35" fmla="*/ 2147483646 h 609"/>
              <a:gd name="T36" fmla="*/ 2147483646 w 602"/>
              <a:gd name="T37" fmla="*/ 2147483646 h 609"/>
              <a:gd name="T38" fmla="*/ 2147483646 w 602"/>
              <a:gd name="T39" fmla="*/ 2147483646 h 609"/>
              <a:gd name="T40" fmla="*/ 2147483646 w 602"/>
              <a:gd name="T41" fmla="*/ 2147483646 h 609"/>
              <a:gd name="T42" fmla="*/ 2147483646 w 602"/>
              <a:gd name="T43" fmla="*/ 2147483646 h 609"/>
              <a:gd name="T44" fmla="*/ 2147483646 w 602"/>
              <a:gd name="T45" fmla="*/ 2147483646 h 609"/>
              <a:gd name="T46" fmla="*/ 2147483646 w 602"/>
              <a:gd name="T47" fmla="*/ 2147483646 h 609"/>
              <a:gd name="T48" fmla="*/ 2147483646 w 602"/>
              <a:gd name="T49" fmla="*/ 2147483646 h 609"/>
              <a:gd name="T50" fmla="*/ 2147483646 w 602"/>
              <a:gd name="T51" fmla="*/ 2147483646 h 609"/>
              <a:gd name="T52" fmla="*/ 2147483646 w 602"/>
              <a:gd name="T53" fmla="*/ 2147483646 h 609"/>
              <a:gd name="T54" fmla="*/ 2147483646 w 602"/>
              <a:gd name="T55" fmla="*/ 2147483646 h 609"/>
              <a:gd name="T56" fmla="*/ 2147483646 w 602"/>
              <a:gd name="T57" fmla="*/ 2147483646 h 609"/>
              <a:gd name="T58" fmla="*/ 2147483646 w 602"/>
              <a:gd name="T59" fmla="*/ 2147483646 h 609"/>
              <a:gd name="T60" fmla="*/ 2147483646 w 602"/>
              <a:gd name="T61" fmla="*/ 2147483646 h 609"/>
              <a:gd name="T62" fmla="*/ 2147483646 w 602"/>
              <a:gd name="T63" fmla="*/ 2147483646 h 609"/>
              <a:gd name="T64" fmla="*/ 2147483646 w 602"/>
              <a:gd name="T65" fmla="*/ 2147483646 h 609"/>
              <a:gd name="T66" fmla="*/ 2147483646 w 602"/>
              <a:gd name="T67" fmla="*/ 2147483646 h 609"/>
              <a:gd name="T68" fmla="*/ 2147483646 w 602"/>
              <a:gd name="T69" fmla="*/ 2147483646 h 609"/>
              <a:gd name="T70" fmla="*/ 2147483646 w 602"/>
              <a:gd name="T71" fmla="*/ 2147483646 h 609"/>
              <a:gd name="T72" fmla="*/ 2147483646 w 602"/>
              <a:gd name="T73" fmla="*/ 2147483646 h 609"/>
              <a:gd name="T74" fmla="*/ 2147483646 w 602"/>
              <a:gd name="T75" fmla="*/ 2147483646 h 609"/>
              <a:gd name="T76" fmla="*/ 2147483646 w 602"/>
              <a:gd name="T77" fmla="*/ 2147483646 h 609"/>
              <a:gd name="T78" fmla="*/ 2147483646 w 602"/>
              <a:gd name="T79" fmla="*/ 2147483646 h 609"/>
              <a:gd name="T80" fmla="*/ 2147483646 w 602"/>
              <a:gd name="T81" fmla="*/ 2147483646 h 609"/>
              <a:gd name="T82" fmla="*/ 2147483646 w 602"/>
              <a:gd name="T83" fmla="*/ 2147483646 h 609"/>
              <a:gd name="T84" fmla="*/ 2147483646 w 602"/>
              <a:gd name="T85" fmla="*/ 2147483646 h 609"/>
              <a:gd name="T86" fmla="*/ 2147483646 w 602"/>
              <a:gd name="T87" fmla="*/ 2147483646 h 609"/>
              <a:gd name="T88" fmla="*/ 2147483646 w 602"/>
              <a:gd name="T89" fmla="*/ 2147483646 h 609"/>
              <a:gd name="T90" fmla="*/ 2147483646 w 602"/>
              <a:gd name="T91" fmla="*/ 2147483646 h 609"/>
              <a:gd name="T92" fmla="*/ 2147483646 w 602"/>
              <a:gd name="T93" fmla="*/ 2147483646 h 609"/>
              <a:gd name="T94" fmla="*/ 2147483646 w 602"/>
              <a:gd name="T95" fmla="*/ 2147483646 h 609"/>
              <a:gd name="T96" fmla="*/ 2147483646 w 602"/>
              <a:gd name="T97" fmla="*/ 2147483646 h 609"/>
              <a:gd name="T98" fmla="*/ 2147483646 w 602"/>
              <a:gd name="T99" fmla="*/ 214748364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02" h="609">
                <a:moveTo>
                  <a:pt x="572" y="332"/>
                </a:moveTo>
                <a:lnTo>
                  <a:pt x="572" y="332"/>
                </a:lnTo>
                <a:cubicBezTo>
                  <a:pt x="544" y="332"/>
                  <a:pt x="544" y="332"/>
                  <a:pt x="544" y="332"/>
                </a:cubicBezTo>
                <a:cubicBezTo>
                  <a:pt x="530" y="445"/>
                  <a:pt x="445" y="537"/>
                  <a:pt x="332" y="544"/>
                </a:cubicBezTo>
                <a:cubicBezTo>
                  <a:pt x="332" y="580"/>
                  <a:pt x="332" y="580"/>
                  <a:pt x="332" y="580"/>
                </a:cubicBezTo>
                <a:cubicBezTo>
                  <a:pt x="332" y="594"/>
                  <a:pt x="318" y="608"/>
                  <a:pt x="304" y="608"/>
                </a:cubicBezTo>
                <a:cubicBezTo>
                  <a:pt x="283" y="608"/>
                  <a:pt x="276" y="594"/>
                  <a:pt x="276" y="580"/>
                </a:cubicBezTo>
                <a:cubicBezTo>
                  <a:pt x="276" y="544"/>
                  <a:pt x="276" y="544"/>
                  <a:pt x="276" y="544"/>
                </a:cubicBezTo>
                <a:cubicBezTo>
                  <a:pt x="162" y="537"/>
                  <a:pt x="71" y="445"/>
                  <a:pt x="56" y="332"/>
                </a:cubicBezTo>
                <a:cubicBezTo>
                  <a:pt x="28" y="332"/>
                  <a:pt x="28" y="332"/>
                  <a:pt x="28" y="332"/>
                </a:cubicBezTo>
                <a:cubicBezTo>
                  <a:pt x="14" y="332"/>
                  <a:pt x="0" y="318"/>
                  <a:pt x="0" y="304"/>
                </a:cubicBezTo>
                <a:cubicBezTo>
                  <a:pt x="0" y="290"/>
                  <a:pt x="14" y="276"/>
                  <a:pt x="28" y="276"/>
                </a:cubicBezTo>
                <a:cubicBezTo>
                  <a:pt x="56" y="276"/>
                  <a:pt x="56" y="276"/>
                  <a:pt x="56" y="276"/>
                </a:cubicBezTo>
                <a:cubicBezTo>
                  <a:pt x="71" y="163"/>
                  <a:pt x="162" y="71"/>
                  <a:pt x="276" y="64"/>
                </a:cubicBezTo>
                <a:cubicBezTo>
                  <a:pt x="276" y="28"/>
                  <a:pt x="276" y="28"/>
                  <a:pt x="276" y="28"/>
                </a:cubicBezTo>
                <a:cubicBezTo>
                  <a:pt x="276" y="14"/>
                  <a:pt x="283" y="0"/>
                  <a:pt x="304" y="0"/>
                </a:cubicBezTo>
                <a:cubicBezTo>
                  <a:pt x="318" y="0"/>
                  <a:pt x="332" y="14"/>
                  <a:pt x="332" y="28"/>
                </a:cubicBezTo>
                <a:cubicBezTo>
                  <a:pt x="332" y="64"/>
                  <a:pt x="332" y="64"/>
                  <a:pt x="332" y="64"/>
                </a:cubicBezTo>
                <a:cubicBezTo>
                  <a:pt x="445" y="71"/>
                  <a:pt x="530" y="163"/>
                  <a:pt x="544" y="276"/>
                </a:cubicBezTo>
                <a:cubicBezTo>
                  <a:pt x="572" y="276"/>
                  <a:pt x="572" y="276"/>
                  <a:pt x="572" y="276"/>
                </a:cubicBezTo>
                <a:cubicBezTo>
                  <a:pt x="594" y="276"/>
                  <a:pt x="601" y="290"/>
                  <a:pt x="601" y="304"/>
                </a:cubicBezTo>
                <a:cubicBezTo>
                  <a:pt x="601" y="318"/>
                  <a:pt x="594" y="332"/>
                  <a:pt x="572" y="332"/>
                </a:cubicBezTo>
                <a:close/>
                <a:moveTo>
                  <a:pt x="431" y="276"/>
                </a:moveTo>
                <a:lnTo>
                  <a:pt x="431" y="276"/>
                </a:lnTo>
                <a:cubicBezTo>
                  <a:pt x="487" y="276"/>
                  <a:pt x="487" y="276"/>
                  <a:pt x="487" y="276"/>
                </a:cubicBezTo>
                <a:cubicBezTo>
                  <a:pt x="473" y="191"/>
                  <a:pt x="410" y="127"/>
                  <a:pt x="332" y="120"/>
                </a:cubicBezTo>
                <a:cubicBezTo>
                  <a:pt x="332" y="170"/>
                  <a:pt x="332" y="170"/>
                  <a:pt x="332" y="170"/>
                </a:cubicBezTo>
                <a:cubicBezTo>
                  <a:pt x="332" y="191"/>
                  <a:pt x="318" y="198"/>
                  <a:pt x="304" y="198"/>
                </a:cubicBezTo>
                <a:cubicBezTo>
                  <a:pt x="283" y="198"/>
                  <a:pt x="276" y="191"/>
                  <a:pt x="276" y="170"/>
                </a:cubicBezTo>
                <a:cubicBezTo>
                  <a:pt x="276" y="120"/>
                  <a:pt x="276" y="120"/>
                  <a:pt x="276" y="120"/>
                </a:cubicBezTo>
                <a:cubicBezTo>
                  <a:pt x="191" y="127"/>
                  <a:pt x="127" y="191"/>
                  <a:pt x="113" y="276"/>
                </a:cubicBezTo>
                <a:cubicBezTo>
                  <a:pt x="169" y="276"/>
                  <a:pt x="169" y="276"/>
                  <a:pt x="169" y="276"/>
                </a:cubicBezTo>
                <a:cubicBezTo>
                  <a:pt x="184" y="276"/>
                  <a:pt x="198" y="290"/>
                  <a:pt x="198" y="304"/>
                </a:cubicBezTo>
                <a:cubicBezTo>
                  <a:pt x="198" y="318"/>
                  <a:pt x="184" y="332"/>
                  <a:pt x="169" y="332"/>
                </a:cubicBezTo>
                <a:cubicBezTo>
                  <a:pt x="113" y="332"/>
                  <a:pt x="113" y="332"/>
                  <a:pt x="113" y="332"/>
                </a:cubicBezTo>
                <a:cubicBezTo>
                  <a:pt x="127" y="417"/>
                  <a:pt x="191" y="481"/>
                  <a:pt x="276" y="488"/>
                </a:cubicBezTo>
                <a:cubicBezTo>
                  <a:pt x="276" y="438"/>
                  <a:pt x="276" y="438"/>
                  <a:pt x="276" y="438"/>
                </a:cubicBezTo>
                <a:cubicBezTo>
                  <a:pt x="276" y="417"/>
                  <a:pt x="283" y="410"/>
                  <a:pt x="304" y="410"/>
                </a:cubicBezTo>
                <a:cubicBezTo>
                  <a:pt x="318" y="410"/>
                  <a:pt x="332" y="417"/>
                  <a:pt x="332" y="438"/>
                </a:cubicBezTo>
                <a:cubicBezTo>
                  <a:pt x="332" y="488"/>
                  <a:pt x="332" y="488"/>
                  <a:pt x="332" y="488"/>
                </a:cubicBezTo>
                <a:cubicBezTo>
                  <a:pt x="410" y="481"/>
                  <a:pt x="473" y="417"/>
                  <a:pt x="487" y="332"/>
                </a:cubicBezTo>
                <a:cubicBezTo>
                  <a:pt x="431" y="332"/>
                  <a:pt x="431" y="332"/>
                  <a:pt x="431" y="332"/>
                </a:cubicBezTo>
                <a:cubicBezTo>
                  <a:pt x="417" y="332"/>
                  <a:pt x="403" y="318"/>
                  <a:pt x="403" y="304"/>
                </a:cubicBezTo>
                <a:cubicBezTo>
                  <a:pt x="403" y="290"/>
                  <a:pt x="417" y="276"/>
                  <a:pt x="431" y="276"/>
                </a:cubicBezTo>
                <a:close/>
                <a:moveTo>
                  <a:pt x="304" y="332"/>
                </a:moveTo>
                <a:lnTo>
                  <a:pt x="304" y="332"/>
                </a:lnTo>
                <a:cubicBezTo>
                  <a:pt x="283" y="332"/>
                  <a:pt x="276" y="318"/>
                  <a:pt x="276" y="304"/>
                </a:cubicBezTo>
                <a:cubicBezTo>
                  <a:pt x="276" y="290"/>
                  <a:pt x="283" y="276"/>
                  <a:pt x="304" y="276"/>
                </a:cubicBezTo>
                <a:cubicBezTo>
                  <a:pt x="318" y="276"/>
                  <a:pt x="332" y="290"/>
                  <a:pt x="332" y="304"/>
                </a:cubicBezTo>
                <a:cubicBezTo>
                  <a:pt x="332" y="318"/>
                  <a:pt x="318" y="332"/>
                  <a:pt x="304" y="3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defTabSz="1828800" hangingPunct="1"/>
            <a:endParaRPr lang="fr-FR" sz="1800" b="0" kern="1200">
              <a:solidFill>
                <a:srgbClr val="004071"/>
              </a:solidFill>
              <a:latin typeface="Arial"/>
              <a:ea typeface="+mn-ea"/>
              <a:cs typeface="+mn-cs"/>
            </a:endParaRPr>
          </a:p>
        </p:txBody>
      </p:sp>
      <p:sp>
        <p:nvSpPr>
          <p:cNvPr id="24" name="Titre 3">
            <a:extLst>
              <a:ext uri="{FF2B5EF4-FFF2-40B4-BE49-F238E27FC236}">
                <a16:creationId xmlns:a16="http://schemas.microsoft.com/office/drawing/2014/main" id="{C8EB0875-524E-8343-A0A1-9D090BD47EEE}"/>
              </a:ext>
            </a:extLst>
          </p:cNvPr>
          <p:cNvSpPr>
            <a:spLocks noGrp="1"/>
          </p:cNvSpPr>
          <p:nvPr>
            <p:ph type="title"/>
          </p:nvPr>
        </p:nvSpPr>
        <p:spPr>
          <a:xfrm>
            <a:off x="2261715" y="472802"/>
            <a:ext cx="21268846" cy="1527200"/>
          </a:xfrm>
        </p:spPr>
        <p:txBody>
          <a:bodyPr>
            <a:noAutofit/>
          </a:bodyPr>
          <a:lstStyle/>
          <a:p>
            <a:r>
              <a:rPr lang="fr-FR" sz="7200" b="1" dirty="0">
                <a:solidFill>
                  <a:schemeClr val="bg1"/>
                </a:solidFill>
                <a:latin typeface="Helvetica" pitchFamily="2" charset="0"/>
              </a:rPr>
              <a:t>Exemples d’engagement lors de la chirurgie </a:t>
            </a:r>
            <a:br>
              <a:rPr lang="fr-FR" sz="7200" b="1" dirty="0">
                <a:solidFill>
                  <a:schemeClr val="bg1"/>
                </a:solidFill>
                <a:latin typeface="Helvetica" pitchFamily="2" charset="0"/>
              </a:rPr>
            </a:br>
            <a:r>
              <a:rPr lang="fr-FR" sz="7200" b="1" dirty="0">
                <a:solidFill>
                  <a:schemeClr val="bg1"/>
                </a:solidFill>
                <a:latin typeface="Helvetica" pitchFamily="2" charset="0"/>
              </a:rPr>
              <a:t>et après la chirurgie</a:t>
            </a:r>
            <a:br>
              <a:rPr lang="fr-FR" sz="7200" b="1" dirty="0">
                <a:solidFill>
                  <a:schemeClr val="bg1"/>
                </a:solidFill>
                <a:latin typeface="Helvetica" pitchFamily="2" charset="0"/>
              </a:rPr>
            </a:br>
            <a:br>
              <a:rPr lang="fr-FR" sz="7200" b="1" dirty="0">
                <a:solidFill>
                  <a:schemeClr val="bg1"/>
                </a:solidFill>
                <a:latin typeface="Helvetica" pitchFamily="2" charset="0"/>
              </a:rPr>
            </a:br>
            <a:endParaRPr lang="fr-FR" sz="7200" b="1" dirty="0">
              <a:solidFill>
                <a:schemeClr val="bg1"/>
              </a:solidFill>
            </a:endParaRPr>
          </a:p>
        </p:txBody>
      </p:sp>
      <p:sp>
        <p:nvSpPr>
          <p:cNvPr id="2" name="Espace réservé du texte 1">
            <a:extLst>
              <a:ext uri="{FF2B5EF4-FFF2-40B4-BE49-F238E27FC236}">
                <a16:creationId xmlns:a16="http://schemas.microsoft.com/office/drawing/2014/main" id="{3E5B098F-9DD0-8144-85C8-17E3C0ACB3DA}"/>
              </a:ext>
            </a:extLst>
          </p:cNvPr>
          <p:cNvSpPr>
            <a:spLocks noGrp="1"/>
          </p:cNvSpPr>
          <p:nvPr>
            <p:ph type="body" idx="1"/>
          </p:nvPr>
        </p:nvSpPr>
        <p:spPr>
          <a:xfrm>
            <a:off x="861683" y="3896228"/>
            <a:ext cx="11360797" cy="9110400"/>
          </a:xfrm>
        </p:spPr>
        <p:txBody>
          <a:bodyPr/>
          <a:lstStyle/>
          <a:p>
            <a:r>
              <a:rPr lang="fr-FR" dirty="0"/>
              <a:t>Accueil à l’arrivée pour la chirurgie</a:t>
            </a:r>
          </a:p>
          <a:p>
            <a:r>
              <a:rPr lang="fr-FR" dirty="0"/>
              <a:t>Accompagnement jusqu’au bloc opératoire</a:t>
            </a:r>
          </a:p>
          <a:p>
            <a:r>
              <a:rPr lang="fr-FR" dirty="0"/>
              <a:t>Visite sur site ou appel téléphonique après la chirurgie</a:t>
            </a:r>
          </a:p>
          <a:p>
            <a:r>
              <a:rPr lang="fr-FR" dirty="0"/>
              <a:t>…</a:t>
            </a:r>
          </a:p>
          <a:p>
            <a:endParaRPr lang="fr-FR" dirty="0"/>
          </a:p>
        </p:txBody>
      </p:sp>
      <p:sp>
        <p:nvSpPr>
          <p:cNvPr id="8" name="Espace réservé du texte 1">
            <a:extLst>
              <a:ext uri="{FF2B5EF4-FFF2-40B4-BE49-F238E27FC236}">
                <a16:creationId xmlns:a16="http://schemas.microsoft.com/office/drawing/2014/main" id="{93A706FF-8F62-DB4E-BDE2-6D8C13937AFF}"/>
              </a:ext>
            </a:extLst>
          </p:cNvPr>
          <p:cNvSpPr txBox="1">
            <a:spLocks/>
          </p:cNvSpPr>
          <p:nvPr/>
        </p:nvSpPr>
        <p:spPr>
          <a:xfrm>
            <a:off x="12379828" y="3935358"/>
            <a:ext cx="11360797" cy="9110400"/>
          </a:xfrm>
          <a:prstGeom prst="rect">
            <a:avLst/>
          </a:prstGeom>
          <a:ln w="12700">
            <a:miter lim="400000"/>
          </a:ln>
          <a:extLst>
            <a:ext uri="{C572A759-6A51-4108-AA02-DFA0A04FC94B}">
              <ma14:wrappingTextBoxFlag xmlns="" xmlns:ma14="http://schemas.microsoft.com/office/mac/drawingml/2011/main" val="1"/>
            </a:ext>
          </a:extLst>
        </p:spPr>
        <p:txBody>
          <a:bodyPr spcFirstLastPara="1" wrap="square" lIns="129974" tIns="129974" rIns="129974" bIns="129974" anchor="t" anchorCtr="0">
            <a:normAutofit/>
          </a:bodyPr>
          <a:lstStyle>
            <a:lvl1pPr marL="914054" marR="0" lvl="0" indent="-685540" algn="l" defTabSz="825500" rtl="0" latinLnBrk="0">
              <a:lnSpc>
                <a:spcPct val="100000"/>
              </a:lnSpc>
              <a:spcBef>
                <a:spcPts val="0"/>
              </a:spcBef>
              <a:spcAft>
                <a:spcPts val="0"/>
              </a:spcAft>
              <a:buClrTx/>
              <a:buSzPts val="18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1pPr>
            <a:lvl2pPr marL="1828107" marR="0" lvl="1"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2pPr>
            <a:lvl3pPr marL="2742161" marR="0" lvl="2"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3pPr>
            <a:lvl4pPr marL="3656215" marR="0" lvl="3"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4pPr>
            <a:lvl5pPr marL="4570267" marR="0" lvl="4"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5pPr>
            <a:lvl6pPr marL="5484322" marR="0" lvl="5"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6pPr>
            <a:lvl7pPr marL="6398374" marR="0" lvl="6"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7pPr>
            <a:lvl8pPr marL="7312428" marR="0" lvl="7"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8pPr>
            <a:lvl9pPr marL="8226482" marR="0" lvl="8" indent="-634759" algn="l" defTabSz="825500" rtl="0" latinLnBrk="0">
              <a:lnSpc>
                <a:spcPct val="100000"/>
              </a:lnSpc>
              <a:spcBef>
                <a:spcPts val="3201"/>
              </a:spcBef>
              <a:spcAft>
                <a:spcPts val="3201"/>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r>
              <a:rPr lang="fr-FR" dirty="0"/>
              <a:t>Appel au retour à domicile en complément des professionnels</a:t>
            </a:r>
          </a:p>
          <a:p>
            <a:pPr hangingPunct="1"/>
            <a:r>
              <a:rPr lang="fr-FR" dirty="0"/>
              <a:t>Appel en cas de besoin</a:t>
            </a:r>
          </a:p>
          <a:p>
            <a:pPr hangingPunct="1"/>
            <a:r>
              <a:rPr lang="fr-FR" dirty="0"/>
              <a:t>Appel pour remplir des questionnaires d’expérience du parcours de soins</a:t>
            </a:r>
          </a:p>
          <a:p>
            <a:pPr hangingPunct="1"/>
            <a:r>
              <a:rPr lang="fr-FR" dirty="0"/>
              <a:t>Appel pour réaliser un entretien sur la perception de  la sécurité des soins </a:t>
            </a:r>
          </a:p>
          <a:p>
            <a:pPr hangingPunct="1"/>
            <a:r>
              <a:rPr lang="fr-FR" dirty="0"/>
              <a:t>…</a:t>
            </a:r>
          </a:p>
          <a:p>
            <a:pPr hangingPunct="1"/>
            <a:endParaRPr lang="fr-FR" dirty="0"/>
          </a:p>
          <a:p>
            <a:pPr hangingPunct="1"/>
            <a:endParaRPr lang="fr-FR" dirty="0"/>
          </a:p>
          <a:p>
            <a:pPr hangingPunct="1"/>
            <a:endParaRPr lang="fr-FR" dirty="0"/>
          </a:p>
        </p:txBody>
      </p:sp>
    </p:spTree>
    <p:extLst>
      <p:ext uri="{BB962C8B-B14F-4D97-AF65-F5344CB8AC3E}">
        <p14:creationId xmlns:p14="http://schemas.microsoft.com/office/powerpoint/2010/main" val="363776770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CE46FE5-0285-DB47-869A-AE8895C412EB}"/>
              </a:ext>
            </a:extLst>
          </p:cNvPr>
          <p:cNvSpPr/>
          <p:nvPr/>
        </p:nvSpPr>
        <p:spPr>
          <a:xfrm>
            <a:off x="1" y="0"/>
            <a:ext cx="24402010" cy="2560320"/>
          </a:xfrm>
          <a:prstGeom prst="rect">
            <a:avLst/>
          </a:prstGeom>
          <a:solidFill>
            <a:srgbClr val="0672B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b="0">
              <a:solidFill>
                <a:srgbClr val="FFFFFF"/>
              </a:solidFill>
              <a:latin typeface="Helvetica Neue Medium"/>
              <a:ea typeface="Helvetica Neue Medium"/>
              <a:cs typeface="Helvetica Neue Medium"/>
              <a:sym typeface="Helvetica Neue Medium"/>
            </a:endParaRPr>
          </a:p>
        </p:txBody>
      </p:sp>
      <p:sp>
        <p:nvSpPr>
          <p:cNvPr id="11" name="Freeform 111">
            <a:extLst>
              <a:ext uri="{FF2B5EF4-FFF2-40B4-BE49-F238E27FC236}">
                <a16:creationId xmlns:a16="http://schemas.microsoft.com/office/drawing/2014/main" id="{B4F90214-FD7D-CC40-B12A-C053F9EB81B6}"/>
              </a:ext>
            </a:extLst>
          </p:cNvPr>
          <p:cNvSpPr>
            <a:spLocks noChangeArrowheads="1"/>
          </p:cNvSpPr>
          <p:nvPr/>
        </p:nvSpPr>
        <p:spPr bwMode="auto">
          <a:xfrm>
            <a:off x="1370911" y="573369"/>
            <a:ext cx="1415846" cy="1415846"/>
          </a:xfrm>
          <a:custGeom>
            <a:avLst/>
            <a:gdLst>
              <a:gd name="T0" fmla="*/ 2147483646 w 602"/>
              <a:gd name="T1" fmla="*/ 2147483646 h 602"/>
              <a:gd name="T2" fmla="*/ 2147483646 w 602"/>
              <a:gd name="T3" fmla="*/ 2147483646 h 602"/>
              <a:gd name="T4" fmla="*/ 2147483646 w 602"/>
              <a:gd name="T5" fmla="*/ 2147483646 h 602"/>
              <a:gd name="T6" fmla="*/ 2147483646 w 602"/>
              <a:gd name="T7" fmla="*/ 2147483646 h 602"/>
              <a:gd name="T8" fmla="*/ 2147483646 w 602"/>
              <a:gd name="T9" fmla="*/ 2147483646 h 602"/>
              <a:gd name="T10" fmla="*/ 2147483646 w 602"/>
              <a:gd name="T11" fmla="*/ 2147483646 h 602"/>
              <a:gd name="T12" fmla="*/ 2147483646 w 602"/>
              <a:gd name="T13" fmla="*/ 2147483646 h 602"/>
              <a:gd name="T14" fmla="*/ 2147483646 w 602"/>
              <a:gd name="T15" fmla="*/ 2147483646 h 602"/>
              <a:gd name="T16" fmla="*/ 0 w 602"/>
              <a:gd name="T17" fmla="*/ 2147483646 h 602"/>
              <a:gd name="T18" fmla="*/ 2147483646 w 602"/>
              <a:gd name="T19" fmla="*/ 0 h 602"/>
              <a:gd name="T20" fmla="*/ 2147483646 w 602"/>
              <a:gd name="T21" fmla="*/ 2147483646 h 602"/>
              <a:gd name="T22" fmla="*/ 2147483646 w 602"/>
              <a:gd name="T23" fmla="*/ 2147483646 h 602"/>
              <a:gd name="T24" fmla="*/ 2147483646 w 602"/>
              <a:gd name="T25" fmla="*/ 2147483646 h 602"/>
              <a:gd name="T26" fmla="*/ 2147483646 w 602"/>
              <a:gd name="T27" fmla="*/ 2147483646 h 602"/>
              <a:gd name="T28" fmla="*/ 2147483646 w 602"/>
              <a:gd name="T29" fmla="*/ 2147483646 h 602"/>
              <a:gd name="T30" fmla="*/ 2147483646 w 602"/>
              <a:gd name="T31" fmla="*/ 2147483646 h 602"/>
              <a:gd name="T32" fmla="*/ 2147483646 w 602"/>
              <a:gd name="T33" fmla="*/ 2147483646 h 602"/>
              <a:gd name="T34" fmla="*/ 2147483646 w 602"/>
              <a:gd name="T35" fmla="*/ 2147483646 h 602"/>
              <a:gd name="T36" fmla="*/ 2147483646 w 602"/>
              <a:gd name="T37" fmla="*/ 2147483646 h 6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2" h="602">
                <a:moveTo>
                  <a:pt x="586" y="502"/>
                </a:moveTo>
                <a:lnTo>
                  <a:pt x="586" y="502"/>
                </a:lnTo>
                <a:cubicBezTo>
                  <a:pt x="594" y="516"/>
                  <a:pt x="601" y="530"/>
                  <a:pt x="601" y="544"/>
                </a:cubicBezTo>
                <a:cubicBezTo>
                  <a:pt x="601" y="573"/>
                  <a:pt x="579" y="601"/>
                  <a:pt x="544" y="601"/>
                </a:cubicBezTo>
                <a:cubicBezTo>
                  <a:pt x="530" y="601"/>
                  <a:pt x="516" y="594"/>
                  <a:pt x="509" y="587"/>
                </a:cubicBezTo>
                <a:cubicBezTo>
                  <a:pt x="339" y="417"/>
                  <a:pt x="339" y="417"/>
                  <a:pt x="339" y="417"/>
                </a:cubicBezTo>
                <a:cubicBezTo>
                  <a:pt x="304" y="438"/>
                  <a:pt x="269" y="453"/>
                  <a:pt x="226" y="453"/>
                </a:cubicBezTo>
                <a:cubicBezTo>
                  <a:pt x="99" y="453"/>
                  <a:pt x="0" y="347"/>
                  <a:pt x="0" y="226"/>
                </a:cubicBezTo>
                <a:cubicBezTo>
                  <a:pt x="0" y="99"/>
                  <a:pt x="99" y="0"/>
                  <a:pt x="226" y="0"/>
                </a:cubicBezTo>
                <a:cubicBezTo>
                  <a:pt x="353" y="0"/>
                  <a:pt x="452" y="99"/>
                  <a:pt x="452" y="226"/>
                </a:cubicBezTo>
                <a:cubicBezTo>
                  <a:pt x="452" y="269"/>
                  <a:pt x="438" y="304"/>
                  <a:pt x="424" y="340"/>
                </a:cubicBezTo>
                <a:cubicBezTo>
                  <a:pt x="586" y="502"/>
                  <a:pt x="586" y="502"/>
                  <a:pt x="586" y="502"/>
                </a:cubicBezTo>
                <a:close/>
                <a:moveTo>
                  <a:pt x="226" y="57"/>
                </a:moveTo>
                <a:lnTo>
                  <a:pt x="226" y="57"/>
                </a:lnTo>
                <a:cubicBezTo>
                  <a:pt x="134" y="57"/>
                  <a:pt x="56" y="127"/>
                  <a:pt x="56" y="226"/>
                </a:cubicBezTo>
                <a:cubicBezTo>
                  <a:pt x="56" y="318"/>
                  <a:pt x="134" y="396"/>
                  <a:pt x="226" y="396"/>
                </a:cubicBezTo>
                <a:cubicBezTo>
                  <a:pt x="318" y="396"/>
                  <a:pt x="396" y="318"/>
                  <a:pt x="396" y="226"/>
                </a:cubicBezTo>
                <a:cubicBezTo>
                  <a:pt x="396" y="127"/>
                  <a:pt x="318" y="57"/>
                  <a:pt x="226" y="57"/>
                </a:cubicBezTo>
                <a:close/>
              </a:path>
            </a:pathLst>
          </a:custGeom>
          <a:solidFill>
            <a:schemeClr val="bg1"/>
          </a:solidFill>
          <a:ln>
            <a:noFill/>
          </a:ln>
        </p:spPr>
        <p:txBody>
          <a:bodyPr wrap="none" anchor="ctr"/>
          <a:lstStyle/>
          <a:p>
            <a:pPr algn="l" defTabSz="2438340" fontAlgn="base" hangingPunct="1">
              <a:spcBef>
                <a:spcPct val="0"/>
              </a:spcBef>
              <a:spcAft>
                <a:spcPct val="0"/>
              </a:spcAft>
            </a:pPr>
            <a:endParaRPr lang="fr-FR" sz="2400" b="0" kern="1200">
              <a:solidFill>
                <a:srgbClr val="004071"/>
              </a:solidFill>
              <a:latin typeface="Arial" charset="0"/>
              <a:ea typeface="ＭＳ Ｐゴシック" charset="0"/>
              <a:cs typeface="+mn-cs"/>
            </a:endParaRPr>
          </a:p>
        </p:txBody>
      </p:sp>
      <p:sp>
        <p:nvSpPr>
          <p:cNvPr id="33" name="Freeform 123">
            <a:extLst>
              <a:ext uri="{FF2B5EF4-FFF2-40B4-BE49-F238E27FC236}">
                <a16:creationId xmlns:a16="http://schemas.microsoft.com/office/drawing/2014/main" id="{8EA5FE2E-B763-1A43-B3BD-64F41FA35E56}"/>
              </a:ext>
            </a:extLst>
          </p:cNvPr>
          <p:cNvSpPr>
            <a:spLocks noChangeArrowheads="1"/>
          </p:cNvSpPr>
          <p:nvPr/>
        </p:nvSpPr>
        <p:spPr bwMode="auto">
          <a:xfrm>
            <a:off x="4175702" y="11035144"/>
            <a:ext cx="1170472" cy="1180092"/>
          </a:xfrm>
          <a:custGeom>
            <a:avLst/>
            <a:gdLst>
              <a:gd name="T0" fmla="*/ 2147483646 w 602"/>
              <a:gd name="T1" fmla="*/ 2147483646 h 609"/>
              <a:gd name="T2" fmla="*/ 2147483646 w 602"/>
              <a:gd name="T3" fmla="*/ 2147483646 h 609"/>
              <a:gd name="T4" fmla="*/ 2147483646 w 602"/>
              <a:gd name="T5" fmla="*/ 2147483646 h 609"/>
              <a:gd name="T6" fmla="*/ 2147483646 w 602"/>
              <a:gd name="T7" fmla="*/ 2147483646 h 609"/>
              <a:gd name="T8" fmla="*/ 2147483646 w 602"/>
              <a:gd name="T9" fmla="*/ 2147483646 h 609"/>
              <a:gd name="T10" fmla="*/ 2147483646 w 602"/>
              <a:gd name="T11" fmla="*/ 2147483646 h 609"/>
              <a:gd name="T12" fmla="*/ 2147483646 w 602"/>
              <a:gd name="T13" fmla="*/ 2147483646 h 609"/>
              <a:gd name="T14" fmla="*/ 2147483646 w 602"/>
              <a:gd name="T15" fmla="*/ 2147483646 h 609"/>
              <a:gd name="T16" fmla="*/ 2147483646 w 602"/>
              <a:gd name="T17" fmla="*/ 2147483646 h 609"/>
              <a:gd name="T18" fmla="*/ 2147483646 w 602"/>
              <a:gd name="T19" fmla="*/ 2147483646 h 609"/>
              <a:gd name="T20" fmla="*/ 0 w 602"/>
              <a:gd name="T21" fmla="*/ 2147483646 h 609"/>
              <a:gd name="T22" fmla="*/ 2147483646 w 602"/>
              <a:gd name="T23" fmla="*/ 2147483646 h 609"/>
              <a:gd name="T24" fmla="*/ 2147483646 w 602"/>
              <a:gd name="T25" fmla="*/ 2147483646 h 609"/>
              <a:gd name="T26" fmla="*/ 2147483646 w 602"/>
              <a:gd name="T27" fmla="*/ 2147483646 h 609"/>
              <a:gd name="T28" fmla="*/ 2147483646 w 602"/>
              <a:gd name="T29" fmla="*/ 2147483646 h 609"/>
              <a:gd name="T30" fmla="*/ 2147483646 w 602"/>
              <a:gd name="T31" fmla="*/ 0 h 609"/>
              <a:gd name="T32" fmla="*/ 2147483646 w 602"/>
              <a:gd name="T33" fmla="*/ 2147483646 h 609"/>
              <a:gd name="T34" fmla="*/ 2147483646 w 602"/>
              <a:gd name="T35" fmla="*/ 2147483646 h 609"/>
              <a:gd name="T36" fmla="*/ 2147483646 w 602"/>
              <a:gd name="T37" fmla="*/ 2147483646 h 609"/>
              <a:gd name="T38" fmla="*/ 2147483646 w 602"/>
              <a:gd name="T39" fmla="*/ 2147483646 h 609"/>
              <a:gd name="T40" fmla="*/ 2147483646 w 602"/>
              <a:gd name="T41" fmla="*/ 2147483646 h 609"/>
              <a:gd name="T42" fmla="*/ 2147483646 w 602"/>
              <a:gd name="T43" fmla="*/ 2147483646 h 609"/>
              <a:gd name="T44" fmla="*/ 2147483646 w 602"/>
              <a:gd name="T45" fmla="*/ 2147483646 h 609"/>
              <a:gd name="T46" fmla="*/ 2147483646 w 602"/>
              <a:gd name="T47" fmla="*/ 2147483646 h 609"/>
              <a:gd name="T48" fmla="*/ 2147483646 w 602"/>
              <a:gd name="T49" fmla="*/ 2147483646 h 609"/>
              <a:gd name="T50" fmla="*/ 2147483646 w 602"/>
              <a:gd name="T51" fmla="*/ 2147483646 h 609"/>
              <a:gd name="T52" fmla="*/ 2147483646 w 602"/>
              <a:gd name="T53" fmla="*/ 2147483646 h 609"/>
              <a:gd name="T54" fmla="*/ 2147483646 w 602"/>
              <a:gd name="T55" fmla="*/ 2147483646 h 609"/>
              <a:gd name="T56" fmla="*/ 2147483646 w 602"/>
              <a:gd name="T57" fmla="*/ 2147483646 h 609"/>
              <a:gd name="T58" fmla="*/ 2147483646 w 602"/>
              <a:gd name="T59" fmla="*/ 2147483646 h 609"/>
              <a:gd name="T60" fmla="*/ 2147483646 w 602"/>
              <a:gd name="T61" fmla="*/ 2147483646 h 609"/>
              <a:gd name="T62" fmla="*/ 2147483646 w 602"/>
              <a:gd name="T63" fmla="*/ 2147483646 h 609"/>
              <a:gd name="T64" fmla="*/ 2147483646 w 602"/>
              <a:gd name="T65" fmla="*/ 2147483646 h 609"/>
              <a:gd name="T66" fmla="*/ 2147483646 w 602"/>
              <a:gd name="T67" fmla="*/ 2147483646 h 609"/>
              <a:gd name="T68" fmla="*/ 2147483646 w 602"/>
              <a:gd name="T69" fmla="*/ 2147483646 h 609"/>
              <a:gd name="T70" fmla="*/ 2147483646 w 602"/>
              <a:gd name="T71" fmla="*/ 2147483646 h 609"/>
              <a:gd name="T72" fmla="*/ 2147483646 w 602"/>
              <a:gd name="T73" fmla="*/ 2147483646 h 609"/>
              <a:gd name="T74" fmla="*/ 2147483646 w 602"/>
              <a:gd name="T75" fmla="*/ 2147483646 h 609"/>
              <a:gd name="T76" fmla="*/ 2147483646 w 602"/>
              <a:gd name="T77" fmla="*/ 2147483646 h 609"/>
              <a:gd name="T78" fmla="*/ 2147483646 w 602"/>
              <a:gd name="T79" fmla="*/ 2147483646 h 609"/>
              <a:gd name="T80" fmla="*/ 2147483646 w 602"/>
              <a:gd name="T81" fmla="*/ 2147483646 h 609"/>
              <a:gd name="T82" fmla="*/ 2147483646 w 602"/>
              <a:gd name="T83" fmla="*/ 2147483646 h 609"/>
              <a:gd name="T84" fmla="*/ 2147483646 w 602"/>
              <a:gd name="T85" fmla="*/ 2147483646 h 609"/>
              <a:gd name="T86" fmla="*/ 2147483646 w 602"/>
              <a:gd name="T87" fmla="*/ 2147483646 h 609"/>
              <a:gd name="T88" fmla="*/ 2147483646 w 602"/>
              <a:gd name="T89" fmla="*/ 2147483646 h 609"/>
              <a:gd name="T90" fmla="*/ 2147483646 w 602"/>
              <a:gd name="T91" fmla="*/ 2147483646 h 609"/>
              <a:gd name="T92" fmla="*/ 2147483646 w 602"/>
              <a:gd name="T93" fmla="*/ 2147483646 h 609"/>
              <a:gd name="T94" fmla="*/ 2147483646 w 602"/>
              <a:gd name="T95" fmla="*/ 2147483646 h 609"/>
              <a:gd name="T96" fmla="*/ 2147483646 w 602"/>
              <a:gd name="T97" fmla="*/ 2147483646 h 609"/>
              <a:gd name="T98" fmla="*/ 2147483646 w 602"/>
              <a:gd name="T99" fmla="*/ 214748364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02" h="609">
                <a:moveTo>
                  <a:pt x="572" y="332"/>
                </a:moveTo>
                <a:lnTo>
                  <a:pt x="572" y="332"/>
                </a:lnTo>
                <a:cubicBezTo>
                  <a:pt x="544" y="332"/>
                  <a:pt x="544" y="332"/>
                  <a:pt x="544" y="332"/>
                </a:cubicBezTo>
                <a:cubicBezTo>
                  <a:pt x="530" y="445"/>
                  <a:pt x="445" y="537"/>
                  <a:pt x="332" y="544"/>
                </a:cubicBezTo>
                <a:cubicBezTo>
                  <a:pt x="332" y="580"/>
                  <a:pt x="332" y="580"/>
                  <a:pt x="332" y="580"/>
                </a:cubicBezTo>
                <a:cubicBezTo>
                  <a:pt x="332" y="594"/>
                  <a:pt x="318" y="608"/>
                  <a:pt x="304" y="608"/>
                </a:cubicBezTo>
                <a:cubicBezTo>
                  <a:pt x="283" y="608"/>
                  <a:pt x="276" y="594"/>
                  <a:pt x="276" y="580"/>
                </a:cubicBezTo>
                <a:cubicBezTo>
                  <a:pt x="276" y="544"/>
                  <a:pt x="276" y="544"/>
                  <a:pt x="276" y="544"/>
                </a:cubicBezTo>
                <a:cubicBezTo>
                  <a:pt x="162" y="537"/>
                  <a:pt x="71" y="445"/>
                  <a:pt x="56" y="332"/>
                </a:cubicBezTo>
                <a:cubicBezTo>
                  <a:pt x="28" y="332"/>
                  <a:pt x="28" y="332"/>
                  <a:pt x="28" y="332"/>
                </a:cubicBezTo>
                <a:cubicBezTo>
                  <a:pt x="14" y="332"/>
                  <a:pt x="0" y="318"/>
                  <a:pt x="0" y="304"/>
                </a:cubicBezTo>
                <a:cubicBezTo>
                  <a:pt x="0" y="290"/>
                  <a:pt x="14" y="276"/>
                  <a:pt x="28" y="276"/>
                </a:cubicBezTo>
                <a:cubicBezTo>
                  <a:pt x="56" y="276"/>
                  <a:pt x="56" y="276"/>
                  <a:pt x="56" y="276"/>
                </a:cubicBezTo>
                <a:cubicBezTo>
                  <a:pt x="71" y="163"/>
                  <a:pt x="162" y="71"/>
                  <a:pt x="276" y="64"/>
                </a:cubicBezTo>
                <a:cubicBezTo>
                  <a:pt x="276" y="28"/>
                  <a:pt x="276" y="28"/>
                  <a:pt x="276" y="28"/>
                </a:cubicBezTo>
                <a:cubicBezTo>
                  <a:pt x="276" y="14"/>
                  <a:pt x="283" y="0"/>
                  <a:pt x="304" y="0"/>
                </a:cubicBezTo>
                <a:cubicBezTo>
                  <a:pt x="318" y="0"/>
                  <a:pt x="332" y="14"/>
                  <a:pt x="332" y="28"/>
                </a:cubicBezTo>
                <a:cubicBezTo>
                  <a:pt x="332" y="64"/>
                  <a:pt x="332" y="64"/>
                  <a:pt x="332" y="64"/>
                </a:cubicBezTo>
                <a:cubicBezTo>
                  <a:pt x="445" y="71"/>
                  <a:pt x="530" y="163"/>
                  <a:pt x="544" y="276"/>
                </a:cubicBezTo>
                <a:cubicBezTo>
                  <a:pt x="572" y="276"/>
                  <a:pt x="572" y="276"/>
                  <a:pt x="572" y="276"/>
                </a:cubicBezTo>
                <a:cubicBezTo>
                  <a:pt x="594" y="276"/>
                  <a:pt x="601" y="290"/>
                  <a:pt x="601" y="304"/>
                </a:cubicBezTo>
                <a:cubicBezTo>
                  <a:pt x="601" y="318"/>
                  <a:pt x="594" y="332"/>
                  <a:pt x="572" y="332"/>
                </a:cubicBezTo>
                <a:close/>
                <a:moveTo>
                  <a:pt x="431" y="276"/>
                </a:moveTo>
                <a:lnTo>
                  <a:pt x="431" y="276"/>
                </a:lnTo>
                <a:cubicBezTo>
                  <a:pt x="487" y="276"/>
                  <a:pt x="487" y="276"/>
                  <a:pt x="487" y="276"/>
                </a:cubicBezTo>
                <a:cubicBezTo>
                  <a:pt x="473" y="191"/>
                  <a:pt x="410" y="127"/>
                  <a:pt x="332" y="120"/>
                </a:cubicBezTo>
                <a:cubicBezTo>
                  <a:pt x="332" y="170"/>
                  <a:pt x="332" y="170"/>
                  <a:pt x="332" y="170"/>
                </a:cubicBezTo>
                <a:cubicBezTo>
                  <a:pt x="332" y="191"/>
                  <a:pt x="318" y="198"/>
                  <a:pt x="304" y="198"/>
                </a:cubicBezTo>
                <a:cubicBezTo>
                  <a:pt x="283" y="198"/>
                  <a:pt x="276" y="191"/>
                  <a:pt x="276" y="170"/>
                </a:cubicBezTo>
                <a:cubicBezTo>
                  <a:pt x="276" y="120"/>
                  <a:pt x="276" y="120"/>
                  <a:pt x="276" y="120"/>
                </a:cubicBezTo>
                <a:cubicBezTo>
                  <a:pt x="191" y="127"/>
                  <a:pt x="127" y="191"/>
                  <a:pt x="113" y="276"/>
                </a:cubicBezTo>
                <a:cubicBezTo>
                  <a:pt x="169" y="276"/>
                  <a:pt x="169" y="276"/>
                  <a:pt x="169" y="276"/>
                </a:cubicBezTo>
                <a:cubicBezTo>
                  <a:pt x="184" y="276"/>
                  <a:pt x="198" y="290"/>
                  <a:pt x="198" y="304"/>
                </a:cubicBezTo>
                <a:cubicBezTo>
                  <a:pt x="198" y="318"/>
                  <a:pt x="184" y="332"/>
                  <a:pt x="169" y="332"/>
                </a:cubicBezTo>
                <a:cubicBezTo>
                  <a:pt x="113" y="332"/>
                  <a:pt x="113" y="332"/>
                  <a:pt x="113" y="332"/>
                </a:cubicBezTo>
                <a:cubicBezTo>
                  <a:pt x="127" y="417"/>
                  <a:pt x="191" y="481"/>
                  <a:pt x="276" y="488"/>
                </a:cubicBezTo>
                <a:cubicBezTo>
                  <a:pt x="276" y="438"/>
                  <a:pt x="276" y="438"/>
                  <a:pt x="276" y="438"/>
                </a:cubicBezTo>
                <a:cubicBezTo>
                  <a:pt x="276" y="417"/>
                  <a:pt x="283" y="410"/>
                  <a:pt x="304" y="410"/>
                </a:cubicBezTo>
                <a:cubicBezTo>
                  <a:pt x="318" y="410"/>
                  <a:pt x="332" y="417"/>
                  <a:pt x="332" y="438"/>
                </a:cubicBezTo>
                <a:cubicBezTo>
                  <a:pt x="332" y="488"/>
                  <a:pt x="332" y="488"/>
                  <a:pt x="332" y="488"/>
                </a:cubicBezTo>
                <a:cubicBezTo>
                  <a:pt x="410" y="481"/>
                  <a:pt x="473" y="417"/>
                  <a:pt x="487" y="332"/>
                </a:cubicBezTo>
                <a:cubicBezTo>
                  <a:pt x="431" y="332"/>
                  <a:pt x="431" y="332"/>
                  <a:pt x="431" y="332"/>
                </a:cubicBezTo>
                <a:cubicBezTo>
                  <a:pt x="417" y="332"/>
                  <a:pt x="403" y="318"/>
                  <a:pt x="403" y="304"/>
                </a:cubicBezTo>
                <a:cubicBezTo>
                  <a:pt x="403" y="290"/>
                  <a:pt x="417" y="276"/>
                  <a:pt x="431" y="276"/>
                </a:cubicBezTo>
                <a:close/>
                <a:moveTo>
                  <a:pt x="304" y="332"/>
                </a:moveTo>
                <a:lnTo>
                  <a:pt x="304" y="332"/>
                </a:lnTo>
                <a:cubicBezTo>
                  <a:pt x="283" y="332"/>
                  <a:pt x="276" y="318"/>
                  <a:pt x="276" y="304"/>
                </a:cubicBezTo>
                <a:cubicBezTo>
                  <a:pt x="276" y="290"/>
                  <a:pt x="283" y="276"/>
                  <a:pt x="304" y="276"/>
                </a:cubicBezTo>
                <a:cubicBezTo>
                  <a:pt x="318" y="276"/>
                  <a:pt x="332" y="290"/>
                  <a:pt x="332" y="304"/>
                </a:cubicBezTo>
                <a:cubicBezTo>
                  <a:pt x="332" y="318"/>
                  <a:pt x="318" y="332"/>
                  <a:pt x="304" y="3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defTabSz="1828800" hangingPunct="1"/>
            <a:endParaRPr lang="fr-FR" sz="1800" b="0" kern="1200">
              <a:solidFill>
                <a:srgbClr val="004071"/>
              </a:solidFill>
              <a:latin typeface="Arial"/>
              <a:ea typeface="+mn-ea"/>
              <a:cs typeface="+mn-cs"/>
            </a:endParaRPr>
          </a:p>
        </p:txBody>
      </p:sp>
      <p:sp>
        <p:nvSpPr>
          <p:cNvPr id="24" name="Titre 3">
            <a:extLst>
              <a:ext uri="{FF2B5EF4-FFF2-40B4-BE49-F238E27FC236}">
                <a16:creationId xmlns:a16="http://schemas.microsoft.com/office/drawing/2014/main" id="{C8EB0875-524E-8343-A0A1-9D090BD47EEE}"/>
              </a:ext>
            </a:extLst>
          </p:cNvPr>
          <p:cNvSpPr>
            <a:spLocks noGrp="1"/>
          </p:cNvSpPr>
          <p:nvPr>
            <p:ph type="title"/>
          </p:nvPr>
        </p:nvSpPr>
        <p:spPr>
          <a:xfrm>
            <a:off x="2303207" y="110350"/>
            <a:ext cx="21031200" cy="2651126"/>
          </a:xfrm>
        </p:spPr>
        <p:txBody>
          <a:bodyPr>
            <a:noAutofit/>
          </a:bodyPr>
          <a:lstStyle/>
          <a:p>
            <a:pPr algn="ctr"/>
            <a:r>
              <a:rPr lang="fr-FR" sz="7200" b="1" dirty="0">
                <a:solidFill>
                  <a:schemeClr val="bg1"/>
                </a:solidFill>
                <a:latin typeface="Helvetica" pitchFamily="2" charset="0"/>
              </a:rPr>
              <a:t>Mesure des résultats de santé </a:t>
            </a:r>
            <a:br>
              <a:rPr lang="fr-FR" sz="7200" b="1" dirty="0">
                <a:solidFill>
                  <a:schemeClr val="bg1"/>
                </a:solidFill>
                <a:latin typeface="Helvetica" pitchFamily="2" charset="0"/>
              </a:rPr>
            </a:br>
            <a:r>
              <a:rPr lang="fr-FR" sz="7200" b="1" dirty="0">
                <a:solidFill>
                  <a:schemeClr val="bg1"/>
                </a:solidFill>
                <a:latin typeface="Helvetica" pitchFamily="2" charset="0"/>
              </a:rPr>
              <a:t>pour et par les patients - PROMS</a:t>
            </a:r>
            <a:endParaRPr lang="fr-FR" sz="7200" b="1" dirty="0">
              <a:solidFill>
                <a:schemeClr val="bg1"/>
              </a:solidFill>
            </a:endParaRPr>
          </a:p>
        </p:txBody>
      </p:sp>
      <p:sp>
        <p:nvSpPr>
          <p:cNvPr id="5" name="Espace réservé du contenu 4">
            <a:extLst>
              <a:ext uri="{FF2B5EF4-FFF2-40B4-BE49-F238E27FC236}">
                <a16:creationId xmlns:a16="http://schemas.microsoft.com/office/drawing/2014/main" id="{F18ABF8A-DFD3-F24C-872E-6CF776670F90}"/>
              </a:ext>
            </a:extLst>
          </p:cNvPr>
          <p:cNvSpPr>
            <a:spLocks noGrp="1"/>
          </p:cNvSpPr>
          <p:nvPr>
            <p:ph sz="half" idx="1"/>
          </p:nvPr>
        </p:nvSpPr>
        <p:spPr>
          <a:xfrm>
            <a:off x="1717137" y="4439955"/>
            <a:ext cx="10363200" cy="8702676"/>
          </a:xfrm>
        </p:spPr>
        <p:txBody>
          <a:bodyPr>
            <a:normAutofit lnSpcReduction="10000"/>
          </a:bodyPr>
          <a:lstStyle/>
          <a:p>
            <a:r>
              <a:rPr lang="fr-FR" sz="4400" dirty="0"/>
              <a:t>Permet de réaliser des comparaisons entre différents problèmes de santé et secteurs</a:t>
            </a:r>
          </a:p>
          <a:p>
            <a:r>
              <a:rPr lang="fr-FR" sz="4400" dirty="0"/>
              <a:t>Peuvent être appliqués à des populations ayant des maladies différentes</a:t>
            </a:r>
          </a:p>
          <a:p>
            <a:r>
              <a:rPr lang="fr-FR" sz="4400" dirty="0"/>
              <a:t>Peuvent être comparés en fonction de normes populationnelles</a:t>
            </a:r>
          </a:p>
          <a:p>
            <a:r>
              <a:rPr lang="fr-FR" sz="4400" dirty="0"/>
              <a:t>Permet de pouvoir calculer des scores qui peuvent alimenter les </a:t>
            </a:r>
            <a:r>
              <a:rPr lang="fr-FR" sz="4400" i="1" dirty="0" err="1"/>
              <a:t>quality</a:t>
            </a:r>
            <a:r>
              <a:rPr lang="fr-FR" sz="4400" i="1" dirty="0"/>
              <a:t> of life-</a:t>
            </a:r>
            <a:r>
              <a:rPr lang="fr-FR" sz="4400" i="1" dirty="0" err="1"/>
              <a:t>adjusted</a:t>
            </a:r>
            <a:r>
              <a:rPr lang="fr-FR" sz="4400" i="1" dirty="0"/>
              <a:t> </a:t>
            </a:r>
            <a:r>
              <a:rPr lang="fr-FR" sz="4400" i="1" dirty="0" err="1"/>
              <a:t>years</a:t>
            </a:r>
            <a:r>
              <a:rPr lang="fr-FR" sz="4400" i="1" dirty="0"/>
              <a:t> </a:t>
            </a:r>
            <a:r>
              <a:rPr lang="fr-FR" sz="4400" dirty="0"/>
              <a:t>(</a:t>
            </a:r>
            <a:r>
              <a:rPr lang="fr-FR" sz="4400" dirty="0" err="1"/>
              <a:t>QALYs</a:t>
            </a:r>
            <a:r>
              <a:rPr lang="fr-FR" sz="4400" dirty="0"/>
              <a:t>) pour des études de coût-efficacité</a:t>
            </a:r>
          </a:p>
          <a:p>
            <a:r>
              <a:rPr lang="fr-FR" sz="4400" dirty="0"/>
              <a:t>Exemples: SF-36, SF-12, EQ-5D, HUI</a:t>
            </a:r>
          </a:p>
        </p:txBody>
      </p:sp>
      <p:sp>
        <p:nvSpPr>
          <p:cNvPr id="6" name="Espace réservé du contenu 5">
            <a:extLst>
              <a:ext uri="{FF2B5EF4-FFF2-40B4-BE49-F238E27FC236}">
                <a16:creationId xmlns:a16="http://schemas.microsoft.com/office/drawing/2014/main" id="{D846C058-33E5-3640-8F9E-7EE193BCF62A}"/>
              </a:ext>
            </a:extLst>
          </p:cNvPr>
          <p:cNvSpPr>
            <a:spLocks noGrp="1"/>
          </p:cNvSpPr>
          <p:nvPr>
            <p:ph sz="half" idx="2"/>
          </p:nvPr>
        </p:nvSpPr>
        <p:spPr>
          <a:xfrm>
            <a:off x="12971207" y="4439955"/>
            <a:ext cx="10363200" cy="8702676"/>
          </a:xfrm>
        </p:spPr>
        <p:txBody>
          <a:bodyPr>
            <a:normAutofit lnSpcReduction="10000"/>
          </a:bodyPr>
          <a:lstStyle/>
          <a:p>
            <a:r>
              <a:rPr lang="fr-FR" sz="4400" dirty="0"/>
              <a:t>Créés pour évaluer les résultats d’une condition de santé spécifique dans un environnement particulier</a:t>
            </a:r>
          </a:p>
          <a:p>
            <a:r>
              <a:rPr lang="fr-FR" sz="4400" dirty="0"/>
              <a:t>Sont souvent plus sensibles pour détecter des changements dans le temps et entre groupes de populations qui ont la même condition</a:t>
            </a:r>
          </a:p>
          <a:p>
            <a:r>
              <a:rPr lang="fr-FR" sz="4400" dirty="0"/>
              <a:t>Fournissent des informations plus pertinentes pour les cliniciens</a:t>
            </a:r>
          </a:p>
          <a:p>
            <a:r>
              <a:rPr lang="fr-FR" sz="4400" dirty="0"/>
              <a:t>Produisent peu de scores pour des études d’utilité</a:t>
            </a:r>
          </a:p>
          <a:p>
            <a:r>
              <a:rPr lang="fr-FR" sz="4400" dirty="0"/>
              <a:t>Ne permettent pas de faire des comparaisons avec la population en général ou entre secteurs cliniques </a:t>
            </a:r>
          </a:p>
        </p:txBody>
      </p:sp>
      <p:sp>
        <p:nvSpPr>
          <p:cNvPr id="3" name="ZoneTexte 2">
            <a:extLst>
              <a:ext uri="{FF2B5EF4-FFF2-40B4-BE49-F238E27FC236}">
                <a16:creationId xmlns:a16="http://schemas.microsoft.com/office/drawing/2014/main" id="{737F0CEE-85BF-7548-8848-67CBB585BB45}"/>
              </a:ext>
            </a:extLst>
          </p:cNvPr>
          <p:cNvSpPr txBox="1"/>
          <p:nvPr/>
        </p:nvSpPr>
        <p:spPr>
          <a:xfrm>
            <a:off x="2514909" y="2985372"/>
            <a:ext cx="7963621" cy="564257"/>
          </a:xfrm>
          <a:prstGeom prst="rect">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1" i="0" u="none" strike="noStrike" cap="none" spc="0" normalizeH="0" baseline="0" dirty="0">
                <a:ln>
                  <a:noFill/>
                </a:ln>
                <a:solidFill>
                  <a:srgbClr val="000000"/>
                </a:solidFill>
                <a:effectLst/>
                <a:uFillTx/>
                <a:latin typeface="Helvetica Neue"/>
                <a:ea typeface="Helvetica Neue"/>
                <a:cs typeface="Helvetica Neue"/>
                <a:sym typeface="Helvetica Neue"/>
              </a:rPr>
              <a:t>PROMS Générique</a:t>
            </a:r>
          </a:p>
        </p:txBody>
      </p:sp>
      <p:sp>
        <p:nvSpPr>
          <p:cNvPr id="9" name="ZoneTexte 8">
            <a:extLst>
              <a:ext uri="{FF2B5EF4-FFF2-40B4-BE49-F238E27FC236}">
                <a16:creationId xmlns:a16="http://schemas.microsoft.com/office/drawing/2014/main" id="{B25185A5-E209-A94A-B49D-5A6264426B51}"/>
              </a:ext>
            </a:extLst>
          </p:cNvPr>
          <p:cNvSpPr txBox="1"/>
          <p:nvPr/>
        </p:nvSpPr>
        <p:spPr>
          <a:xfrm>
            <a:off x="13544189" y="2974002"/>
            <a:ext cx="7963621" cy="564257"/>
          </a:xfrm>
          <a:prstGeom prst="rect">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1" i="0" u="none" strike="noStrike" cap="none" spc="0" normalizeH="0" baseline="0" dirty="0">
                <a:ln>
                  <a:noFill/>
                </a:ln>
                <a:solidFill>
                  <a:srgbClr val="000000"/>
                </a:solidFill>
                <a:effectLst/>
                <a:uFillTx/>
                <a:latin typeface="Helvetica Neue"/>
                <a:ea typeface="Helvetica Neue"/>
                <a:cs typeface="Helvetica Neue"/>
                <a:sym typeface="Helvetica Neue"/>
              </a:rPr>
              <a:t>PROMS Conditions spécifiques</a:t>
            </a:r>
          </a:p>
        </p:txBody>
      </p:sp>
    </p:spTree>
    <p:extLst>
      <p:ext uri="{BB962C8B-B14F-4D97-AF65-F5344CB8AC3E}">
        <p14:creationId xmlns:p14="http://schemas.microsoft.com/office/powerpoint/2010/main" val="107285451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CE46FE5-0285-DB47-869A-AE8895C412EB}"/>
              </a:ext>
            </a:extLst>
          </p:cNvPr>
          <p:cNvSpPr/>
          <p:nvPr/>
        </p:nvSpPr>
        <p:spPr>
          <a:xfrm>
            <a:off x="1" y="0"/>
            <a:ext cx="24402010" cy="2560320"/>
          </a:xfrm>
          <a:prstGeom prst="rect">
            <a:avLst/>
          </a:prstGeom>
          <a:solidFill>
            <a:srgbClr val="0672B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b="0">
              <a:solidFill>
                <a:srgbClr val="FFFFFF"/>
              </a:solidFill>
              <a:latin typeface="Helvetica Neue Medium"/>
              <a:ea typeface="Helvetica Neue Medium"/>
              <a:cs typeface="Helvetica Neue Medium"/>
              <a:sym typeface="Helvetica Neue Medium"/>
            </a:endParaRPr>
          </a:p>
        </p:txBody>
      </p:sp>
      <p:sp>
        <p:nvSpPr>
          <p:cNvPr id="11" name="Freeform 111">
            <a:extLst>
              <a:ext uri="{FF2B5EF4-FFF2-40B4-BE49-F238E27FC236}">
                <a16:creationId xmlns:a16="http://schemas.microsoft.com/office/drawing/2014/main" id="{B4F90214-FD7D-CC40-B12A-C053F9EB81B6}"/>
              </a:ext>
            </a:extLst>
          </p:cNvPr>
          <p:cNvSpPr>
            <a:spLocks noChangeArrowheads="1"/>
          </p:cNvSpPr>
          <p:nvPr/>
        </p:nvSpPr>
        <p:spPr bwMode="auto">
          <a:xfrm>
            <a:off x="1370911" y="573369"/>
            <a:ext cx="1415846" cy="1415846"/>
          </a:xfrm>
          <a:custGeom>
            <a:avLst/>
            <a:gdLst>
              <a:gd name="T0" fmla="*/ 2147483646 w 602"/>
              <a:gd name="T1" fmla="*/ 2147483646 h 602"/>
              <a:gd name="T2" fmla="*/ 2147483646 w 602"/>
              <a:gd name="T3" fmla="*/ 2147483646 h 602"/>
              <a:gd name="T4" fmla="*/ 2147483646 w 602"/>
              <a:gd name="T5" fmla="*/ 2147483646 h 602"/>
              <a:gd name="T6" fmla="*/ 2147483646 w 602"/>
              <a:gd name="T7" fmla="*/ 2147483646 h 602"/>
              <a:gd name="T8" fmla="*/ 2147483646 w 602"/>
              <a:gd name="T9" fmla="*/ 2147483646 h 602"/>
              <a:gd name="T10" fmla="*/ 2147483646 w 602"/>
              <a:gd name="T11" fmla="*/ 2147483646 h 602"/>
              <a:gd name="T12" fmla="*/ 2147483646 w 602"/>
              <a:gd name="T13" fmla="*/ 2147483646 h 602"/>
              <a:gd name="T14" fmla="*/ 2147483646 w 602"/>
              <a:gd name="T15" fmla="*/ 2147483646 h 602"/>
              <a:gd name="T16" fmla="*/ 0 w 602"/>
              <a:gd name="T17" fmla="*/ 2147483646 h 602"/>
              <a:gd name="T18" fmla="*/ 2147483646 w 602"/>
              <a:gd name="T19" fmla="*/ 0 h 602"/>
              <a:gd name="T20" fmla="*/ 2147483646 w 602"/>
              <a:gd name="T21" fmla="*/ 2147483646 h 602"/>
              <a:gd name="T22" fmla="*/ 2147483646 w 602"/>
              <a:gd name="T23" fmla="*/ 2147483646 h 602"/>
              <a:gd name="T24" fmla="*/ 2147483646 w 602"/>
              <a:gd name="T25" fmla="*/ 2147483646 h 602"/>
              <a:gd name="T26" fmla="*/ 2147483646 w 602"/>
              <a:gd name="T27" fmla="*/ 2147483646 h 602"/>
              <a:gd name="T28" fmla="*/ 2147483646 w 602"/>
              <a:gd name="T29" fmla="*/ 2147483646 h 602"/>
              <a:gd name="T30" fmla="*/ 2147483646 w 602"/>
              <a:gd name="T31" fmla="*/ 2147483646 h 602"/>
              <a:gd name="T32" fmla="*/ 2147483646 w 602"/>
              <a:gd name="T33" fmla="*/ 2147483646 h 602"/>
              <a:gd name="T34" fmla="*/ 2147483646 w 602"/>
              <a:gd name="T35" fmla="*/ 2147483646 h 602"/>
              <a:gd name="T36" fmla="*/ 2147483646 w 602"/>
              <a:gd name="T37" fmla="*/ 2147483646 h 6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2" h="602">
                <a:moveTo>
                  <a:pt x="586" y="502"/>
                </a:moveTo>
                <a:lnTo>
                  <a:pt x="586" y="502"/>
                </a:lnTo>
                <a:cubicBezTo>
                  <a:pt x="594" y="516"/>
                  <a:pt x="601" y="530"/>
                  <a:pt x="601" y="544"/>
                </a:cubicBezTo>
                <a:cubicBezTo>
                  <a:pt x="601" y="573"/>
                  <a:pt x="579" y="601"/>
                  <a:pt x="544" y="601"/>
                </a:cubicBezTo>
                <a:cubicBezTo>
                  <a:pt x="530" y="601"/>
                  <a:pt x="516" y="594"/>
                  <a:pt x="509" y="587"/>
                </a:cubicBezTo>
                <a:cubicBezTo>
                  <a:pt x="339" y="417"/>
                  <a:pt x="339" y="417"/>
                  <a:pt x="339" y="417"/>
                </a:cubicBezTo>
                <a:cubicBezTo>
                  <a:pt x="304" y="438"/>
                  <a:pt x="269" y="453"/>
                  <a:pt x="226" y="453"/>
                </a:cubicBezTo>
                <a:cubicBezTo>
                  <a:pt x="99" y="453"/>
                  <a:pt x="0" y="347"/>
                  <a:pt x="0" y="226"/>
                </a:cubicBezTo>
                <a:cubicBezTo>
                  <a:pt x="0" y="99"/>
                  <a:pt x="99" y="0"/>
                  <a:pt x="226" y="0"/>
                </a:cubicBezTo>
                <a:cubicBezTo>
                  <a:pt x="353" y="0"/>
                  <a:pt x="452" y="99"/>
                  <a:pt x="452" y="226"/>
                </a:cubicBezTo>
                <a:cubicBezTo>
                  <a:pt x="452" y="269"/>
                  <a:pt x="438" y="304"/>
                  <a:pt x="424" y="340"/>
                </a:cubicBezTo>
                <a:cubicBezTo>
                  <a:pt x="586" y="502"/>
                  <a:pt x="586" y="502"/>
                  <a:pt x="586" y="502"/>
                </a:cubicBezTo>
                <a:close/>
                <a:moveTo>
                  <a:pt x="226" y="57"/>
                </a:moveTo>
                <a:lnTo>
                  <a:pt x="226" y="57"/>
                </a:lnTo>
                <a:cubicBezTo>
                  <a:pt x="134" y="57"/>
                  <a:pt x="56" y="127"/>
                  <a:pt x="56" y="226"/>
                </a:cubicBezTo>
                <a:cubicBezTo>
                  <a:pt x="56" y="318"/>
                  <a:pt x="134" y="396"/>
                  <a:pt x="226" y="396"/>
                </a:cubicBezTo>
                <a:cubicBezTo>
                  <a:pt x="318" y="396"/>
                  <a:pt x="396" y="318"/>
                  <a:pt x="396" y="226"/>
                </a:cubicBezTo>
                <a:cubicBezTo>
                  <a:pt x="396" y="127"/>
                  <a:pt x="318" y="57"/>
                  <a:pt x="226" y="57"/>
                </a:cubicBezTo>
                <a:close/>
              </a:path>
            </a:pathLst>
          </a:custGeom>
          <a:solidFill>
            <a:schemeClr val="bg1"/>
          </a:solidFill>
          <a:ln>
            <a:noFill/>
          </a:ln>
        </p:spPr>
        <p:txBody>
          <a:bodyPr wrap="none" anchor="ctr"/>
          <a:lstStyle/>
          <a:p>
            <a:pPr algn="l" defTabSz="2438340" fontAlgn="base" hangingPunct="1">
              <a:spcBef>
                <a:spcPct val="0"/>
              </a:spcBef>
              <a:spcAft>
                <a:spcPct val="0"/>
              </a:spcAft>
            </a:pPr>
            <a:endParaRPr lang="fr-FR" sz="2400" b="0" kern="1200">
              <a:solidFill>
                <a:srgbClr val="004071"/>
              </a:solidFill>
              <a:latin typeface="Arial" charset="0"/>
              <a:ea typeface="ＭＳ Ｐゴシック" charset="0"/>
              <a:cs typeface="+mn-cs"/>
            </a:endParaRPr>
          </a:p>
        </p:txBody>
      </p:sp>
      <p:sp>
        <p:nvSpPr>
          <p:cNvPr id="33" name="Freeform 123">
            <a:extLst>
              <a:ext uri="{FF2B5EF4-FFF2-40B4-BE49-F238E27FC236}">
                <a16:creationId xmlns:a16="http://schemas.microsoft.com/office/drawing/2014/main" id="{8EA5FE2E-B763-1A43-B3BD-64F41FA35E56}"/>
              </a:ext>
            </a:extLst>
          </p:cNvPr>
          <p:cNvSpPr>
            <a:spLocks noChangeArrowheads="1"/>
          </p:cNvSpPr>
          <p:nvPr/>
        </p:nvSpPr>
        <p:spPr bwMode="auto">
          <a:xfrm>
            <a:off x="4175702" y="11035144"/>
            <a:ext cx="1170472" cy="1180092"/>
          </a:xfrm>
          <a:custGeom>
            <a:avLst/>
            <a:gdLst>
              <a:gd name="T0" fmla="*/ 2147483646 w 602"/>
              <a:gd name="T1" fmla="*/ 2147483646 h 609"/>
              <a:gd name="T2" fmla="*/ 2147483646 w 602"/>
              <a:gd name="T3" fmla="*/ 2147483646 h 609"/>
              <a:gd name="T4" fmla="*/ 2147483646 w 602"/>
              <a:gd name="T5" fmla="*/ 2147483646 h 609"/>
              <a:gd name="T6" fmla="*/ 2147483646 w 602"/>
              <a:gd name="T7" fmla="*/ 2147483646 h 609"/>
              <a:gd name="T8" fmla="*/ 2147483646 w 602"/>
              <a:gd name="T9" fmla="*/ 2147483646 h 609"/>
              <a:gd name="T10" fmla="*/ 2147483646 w 602"/>
              <a:gd name="T11" fmla="*/ 2147483646 h 609"/>
              <a:gd name="T12" fmla="*/ 2147483646 w 602"/>
              <a:gd name="T13" fmla="*/ 2147483646 h 609"/>
              <a:gd name="T14" fmla="*/ 2147483646 w 602"/>
              <a:gd name="T15" fmla="*/ 2147483646 h 609"/>
              <a:gd name="T16" fmla="*/ 2147483646 w 602"/>
              <a:gd name="T17" fmla="*/ 2147483646 h 609"/>
              <a:gd name="T18" fmla="*/ 2147483646 w 602"/>
              <a:gd name="T19" fmla="*/ 2147483646 h 609"/>
              <a:gd name="T20" fmla="*/ 0 w 602"/>
              <a:gd name="T21" fmla="*/ 2147483646 h 609"/>
              <a:gd name="T22" fmla="*/ 2147483646 w 602"/>
              <a:gd name="T23" fmla="*/ 2147483646 h 609"/>
              <a:gd name="T24" fmla="*/ 2147483646 w 602"/>
              <a:gd name="T25" fmla="*/ 2147483646 h 609"/>
              <a:gd name="T26" fmla="*/ 2147483646 w 602"/>
              <a:gd name="T27" fmla="*/ 2147483646 h 609"/>
              <a:gd name="T28" fmla="*/ 2147483646 w 602"/>
              <a:gd name="T29" fmla="*/ 2147483646 h 609"/>
              <a:gd name="T30" fmla="*/ 2147483646 w 602"/>
              <a:gd name="T31" fmla="*/ 0 h 609"/>
              <a:gd name="T32" fmla="*/ 2147483646 w 602"/>
              <a:gd name="T33" fmla="*/ 2147483646 h 609"/>
              <a:gd name="T34" fmla="*/ 2147483646 w 602"/>
              <a:gd name="T35" fmla="*/ 2147483646 h 609"/>
              <a:gd name="T36" fmla="*/ 2147483646 w 602"/>
              <a:gd name="T37" fmla="*/ 2147483646 h 609"/>
              <a:gd name="T38" fmla="*/ 2147483646 w 602"/>
              <a:gd name="T39" fmla="*/ 2147483646 h 609"/>
              <a:gd name="T40" fmla="*/ 2147483646 w 602"/>
              <a:gd name="T41" fmla="*/ 2147483646 h 609"/>
              <a:gd name="T42" fmla="*/ 2147483646 w 602"/>
              <a:gd name="T43" fmla="*/ 2147483646 h 609"/>
              <a:gd name="T44" fmla="*/ 2147483646 w 602"/>
              <a:gd name="T45" fmla="*/ 2147483646 h 609"/>
              <a:gd name="T46" fmla="*/ 2147483646 w 602"/>
              <a:gd name="T47" fmla="*/ 2147483646 h 609"/>
              <a:gd name="T48" fmla="*/ 2147483646 w 602"/>
              <a:gd name="T49" fmla="*/ 2147483646 h 609"/>
              <a:gd name="T50" fmla="*/ 2147483646 w 602"/>
              <a:gd name="T51" fmla="*/ 2147483646 h 609"/>
              <a:gd name="T52" fmla="*/ 2147483646 w 602"/>
              <a:gd name="T53" fmla="*/ 2147483646 h 609"/>
              <a:gd name="T54" fmla="*/ 2147483646 w 602"/>
              <a:gd name="T55" fmla="*/ 2147483646 h 609"/>
              <a:gd name="T56" fmla="*/ 2147483646 w 602"/>
              <a:gd name="T57" fmla="*/ 2147483646 h 609"/>
              <a:gd name="T58" fmla="*/ 2147483646 w 602"/>
              <a:gd name="T59" fmla="*/ 2147483646 h 609"/>
              <a:gd name="T60" fmla="*/ 2147483646 w 602"/>
              <a:gd name="T61" fmla="*/ 2147483646 h 609"/>
              <a:gd name="T62" fmla="*/ 2147483646 w 602"/>
              <a:gd name="T63" fmla="*/ 2147483646 h 609"/>
              <a:gd name="T64" fmla="*/ 2147483646 w 602"/>
              <a:gd name="T65" fmla="*/ 2147483646 h 609"/>
              <a:gd name="T66" fmla="*/ 2147483646 w 602"/>
              <a:gd name="T67" fmla="*/ 2147483646 h 609"/>
              <a:gd name="T68" fmla="*/ 2147483646 w 602"/>
              <a:gd name="T69" fmla="*/ 2147483646 h 609"/>
              <a:gd name="T70" fmla="*/ 2147483646 w 602"/>
              <a:gd name="T71" fmla="*/ 2147483646 h 609"/>
              <a:gd name="T72" fmla="*/ 2147483646 w 602"/>
              <a:gd name="T73" fmla="*/ 2147483646 h 609"/>
              <a:gd name="T74" fmla="*/ 2147483646 w 602"/>
              <a:gd name="T75" fmla="*/ 2147483646 h 609"/>
              <a:gd name="T76" fmla="*/ 2147483646 w 602"/>
              <a:gd name="T77" fmla="*/ 2147483646 h 609"/>
              <a:gd name="T78" fmla="*/ 2147483646 w 602"/>
              <a:gd name="T79" fmla="*/ 2147483646 h 609"/>
              <a:gd name="T80" fmla="*/ 2147483646 w 602"/>
              <a:gd name="T81" fmla="*/ 2147483646 h 609"/>
              <a:gd name="T82" fmla="*/ 2147483646 w 602"/>
              <a:gd name="T83" fmla="*/ 2147483646 h 609"/>
              <a:gd name="T84" fmla="*/ 2147483646 w 602"/>
              <a:gd name="T85" fmla="*/ 2147483646 h 609"/>
              <a:gd name="T86" fmla="*/ 2147483646 w 602"/>
              <a:gd name="T87" fmla="*/ 2147483646 h 609"/>
              <a:gd name="T88" fmla="*/ 2147483646 w 602"/>
              <a:gd name="T89" fmla="*/ 2147483646 h 609"/>
              <a:gd name="T90" fmla="*/ 2147483646 w 602"/>
              <a:gd name="T91" fmla="*/ 2147483646 h 609"/>
              <a:gd name="T92" fmla="*/ 2147483646 w 602"/>
              <a:gd name="T93" fmla="*/ 2147483646 h 609"/>
              <a:gd name="T94" fmla="*/ 2147483646 w 602"/>
              <a:gd name="T95" fmla="*/ 2147483646 h 609"/>
              <a:gd name="T96" fmla="*/ 2147483646 w 602"/>
              <a:gd name="T97" fmla="*/ 2147483646 h 609"/>
              <a:gd name="T98" fmla="*/ 2147483646 w 602"/>
              <a:gd name="T99" fmla="*/ 214748364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02" h="609">
                <a:moveTo>
                  <a:pt x="572" y="332"/>
                </a:moveTo>
                <a:lnTo>
                  <a:pt x="572" y="332"/>
                </a:lnTo>
                <a:cubicBezTo>
                  <a:pt x="544" y="332"/>
                  <a:pt x="544" y="332"/>
                  <a:pt x="544" y="332"/>
                </a:cubicBezTo>
                <a:cubicBezTo>
                  <a:pt x="530" y="445"/>
                  <a:pt x="445" y="537"/>
                  <a:pt x="332" y="544"/>
                </a:cubicBezTo>
                <a:cubicBezTo>
                  <a:pt x="332" y="580"/>
                  <a:pt x="332" y="580"/>
                  <a:pt x="332" y="580"/>
                </a:cubicBezTo>
                <a:cubicBezTo>
                  <a:pt x="332" y="594"/>
                  <a:pt x="318" y="608"/>
                  <a:pt x="304" y="608"/>
                </a:cubicBezTo>
                <a:cubicBezTo>
                  <a:pt x="283" y="608"/>
                  <a:pt x="276" y="594"/>
                  <a:pt x="276" y="580"/>
                </a:cubicBezTo>
                <a:cubicBezTo>
                  <a:pt x="276" y="544"/>
                  <a:pt x="276" y="544"/>
                  <a:pt x="276" y="544"/>
                </a:cubicBezTo>
                <a:cubicBezTo>
                  <a:pt x="162" y="537"/>
                  <a:pt x="71" y="445"/>
                  <a:pt x="56" y="332"/>
                </a:cubicBezTo>
                <a:cubicBezTo>
                  <a:pt x="28" y="332"/>
                  <a:pt x="28" y="332"/>
                  <a:pt x="28" y="332"/>
                </a:cubicBezTo>
                <a:cubicBezTo>
                  <a:pt x="14" y="332"/>
                  <a:pt x="0" y="318"/>
                  <a:pt x="0" y="304"/>
                </a:cubicBezTo>
                <a:cubicBezTo>
                  <a:pt x="0" y="290"/>
                  <a:pt x="14" y="276"/>
                  <a:pt x="28" y="276"/>
                </a:cubicBezTo>
                <a:cubicBezTo>
                  <a:pt x="56" y="276"/>
                  <a:pt x="56" y="276"/>
                  <a:pt x="56" y="276"/>
                </a:cubicBezTo>
                <a:cubicBezTo>
                  <a:pt x="71" y="163"/>
                  <a:pt x="162" y="71"/>
                  <a:pt x="276" y="64"/>
                </a:cubicBezTo>
                <a:cubicBezTo>
                  <a:pt x="276" y="28"/>
                  <a:pt x="276" y="28"/>
                  <a:pt x="276" y="28"/>
                </a:cubicBezTo>
                <a:cubicBezTo>
                  <a:pt x="276" y="14"/>
                  <a:pt x="283" y="0"/>
                  <a:pt x="304" y="0"/>
                </a:cubicBezTo>
                <a:cubicBezTo>
                  <a:pt x="318" y="0"/>
                  <a:pt x="332" y="14"/>
                  <a:pt x="332" y="28"/>
                </a:cubicBezTo>
                <a:cubicBezTo>
                  <a:pt x="332" y="64"/>
                  <a:pt x="332" y="64"/>
                  <a:pt x="332" y="64"/>
                </a:cubicBezTo>
                <a:cubicBezTo>
                  <a:pt x="445" y="71"/>
                  <a:pt x="530" y="163"/>
                  <a:pt x="544" y="276"/>
                </a:cubicBezTo>
                <a:cubicBezTo>
                  <a:pt x="572" y="276"/>
                  <a:pt x="572" y="276"/>
                  <a:pt x="572" y="276"/>
                </a:cubicBezTo>
                <a:cubicBezTo>
                  <a:pt x="594" y="276"/>
                  <a:pt x="601" y="290"/>
                  <a:pt x="601" y="304"/>
                </a:cubicBezTo>
                <a:cubicBezTo>
                  <a:pt x="601" y="318"/>
                  <a:pt x="594" y="332"/>
                  <a:pt x="572" y="332"/>
                </a:cubicBezTo>
                <a:close/>
                <a:moveTo>
                  <a:pt x="431" y="276"/>
                </a:moveTo>
                <a:lnTo>
                  <a:pt x="431" y="276"/>
                </a:lnTo>
                <a:cubicBezTo>
                  <a:pt x="487" y="276"/>
                  <a:pt x="487" y="276"/>
                  <a:pt x="487" y="276"/>
                </a:cubicBezTo>
                <a:cubicBezTo>
                  <a:pt x="473" y="191"/>
                  <a:pt x="410" y="127"/>
                  <a:pt x="332" y="120"/>
                </a:cubicBezTo>
                <a:cubicBezTo>
                  <a:pt x="332" y="170"/>
                  <a:pt x="332" y="170"/>
                  <a:pt x="332" y="170"/>
                </a:cubicBezTo>
                <a:cubicBezTo>
                  <a:pt x="332" y="191"/>
                  <a:pt x="318" y="198"/>
                  <a:pt x="304" y="198"/>
                </a:cubicBezTo>
                <a:cubicBezTo>
                  <a:pt x="283" y="198"/>
                  <a:pt x="276" y="191"/>
                  <a:pt x="276" y="170"/>
                </a:cubicBezTo>
                <a:cubicBezTo>
                  <a:pt x="276" y="120"/>
                  <a:pt x="276" y="120"/>
                  <a:pt x="276" y="120"/>
                </a:cubicBezTo>
                <a:cubicBezTo>
                  <a:pt x="191" y="127"/>
                  <a:pt x="127" y="191"/>
                  <a:pt x="113" y="276"/>
                </a:cubicBezTo>
                <a:cubicBezTo>
                  <a:pt x="169" y="276"/>
                  <a:pt x="169" y="276"/>
                  <a:pt x="169" y="276"/>
                </a:cubicBezTo>
                <a:cubicBezTo>
                  <a:pt x="184" y="276"/>
                  <a:pt x="198" y="290"/>
                  <a:pt x="198" y="304"/>
                </a:cubicBezTo>
                <a:cubicBezTo>
                  <a:pt x="198" y="318"/>
                  <a:pt x="184" y="332"/>
                  <a:pt x="169" y="332"/>
                </a:cubicBezTo>
                <a:cubicBezTo>
                  <a:pt x="113" y="332"/>
                  <a:pt x="113" y="332"/>
                  <a:pt x="113" y="332"/>
                </a:cubicBezTo>
                <a:cubicBezTo>
                  <a:pt x="127" y="417"/>
                  <a:pt x="191" y="481"/>
                  <a:pt x="276" y="488"/>
                </a:cubicBezTo>
                <a:cubicBezTo>
                  <a:pt x="276" y="438"/>
                  <a:pt x="276" y="438"/>
                  <a:pt x="276" y="438"/>
                </a:cubicBezTo>
                <a:cubicBezTo>
                  <a:pt x="276" y="417"/>
                  <a:pt x="283" y="410"/>
                  <a:pt x="304" y="410"/>
                </a:cubicBezTo>
                <a:cubicBezTo>
                  <a:pt x="318" y="410"/>
                  <a:pt x="332" y="417"/>
                  <a:pt x="332" y="438"/>
                </a:cubicBezTo>
                <a:cubicBezTo>
                  <a:pt x="332" y="488"/>
                  <a:pt x="332" y="488"/>
                  <a:pt x="332" y="488"/>
                </a:cubicBezTo>
                <a:cubicBezTo>
                  <a:pt x="410" y="481"/>
                  <a:pt x="473" y="417"/>
                  <a:pt x="487" y="332"/>
                </a:cubicBezTo>
                <a:cubicBezTo>
                  <a:pt x="431" y="332"/>
                  <a:pt x="431" y="332"/>
                  <a:pt x="431" y="332"/>
                </a:cubicBezTo>
                <a:cubicBezTo>
                  <a:pt x="417" y="332"/>
                  <a:pt x="403" y="318"/>
                  <a:pt x="403" y="304"/>
                </a:cubicBezTo>
                <a:cubicBezTo>
                  <a:pt x="403" y="290"/>
                  <a:pt x="417" y="276"/>
                  <a:pt x="431" y="276"/>
                </a:cubicBezTo>
                <a:close/>
                <a:moveTo>
                  <a:pt x="304" y="332"/>
                </a:moveTo>
                <a:lnTo>
                  <a:pt x="304" y="332"/>
                </a:lnTo>
                <a:cubicBezTo>
                  <a:pt x="283" y="332"/>
                  <a:pt x="276" y="318"/>
                  <a:pt x="276" y="304"/>
                </a:cubicBezTo>
                <a:cubicBezTo>
                  <a:pt x="276" y="290"/>
                  <a:pt x="283" y="276"/>
                  <a:pt x="304" y="276"/>
                </a:cubicBezTo>
                <a:cubicBezTo>
                  <a:pt x="318" y="276"/>
                  <a:pt x="332" y="290"/>
                  <a:pt x="332" y="304"/>
                </a:cubicBezTo>
                <a:cubicBezTo>
                  <a:pt x="332" y="318"/>
                  <a:pt x="318" y="332"/>
                  <a:pt x="304" y="3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defTabSz="1828800" hangingPunct="1"/>
            <a:endParaRPr lang="fr-FR" sz="1800" b="0" kern="1200">
              <a:solidFill>
                <a:srgbClr val="004071"/>
              </a:solidFill>
              <a:latin typeface="Arial"/>
              <a:ea typeface="+mn-ea"/>
              <a:cs typeface="+mn-cs"/>
            </a:endParaRPr>
          </a:p>
        </p:txBody>
      </p:sp>
      <p:sp>
        <p:nvSpPr>
          <p:cNvPr id="24" name="Titre 3">
            <a:extLst>
              <a:ext uri="{FF2B5EF4-FFF2-40B4-BE49-F238E27FC236}">
                <a16:creationId xmlns:a16="http://schemas.microsoft.com/office/drawing/2014/main" id="{C8EB0875-524E-8343-A0A1-9D090BD47EEE}"/>
              </a:ext>
            </a:extLst>
          </p:cNvPr>
          <p:cNvSpPr>
            <a:spLocks noGrp="1"/>
          </p:cNvSpPr>
          <p:nvPr>
            <p:ph type="title"/>
          </p:nvPr>
        </p:nvSpPr>
        <p:spPr>
          <a:xfrm>
            <a:off x="3370811" y="175201"/>
            <a:ext cx="21031200" cy="2651126"/>
          </a:xfrm>
        </p:spPr>
        <p:txBody>
          <a:bodyPr>
            <a:noAutofit/>
          </a:bodyPr>
          <a:lstStyle/>
          <a:p>
            <a:pPr algn="ctr"/>
            <a:r>
              <a:rPr lang="fr-FR" sz="7200" b="1" dirty="0">
                <a:solidFill>
                  <a:schemeClr val="bg1"/>
                </a:solidFill>
                <a:latin typeface="Helvetica" pitchFamily="2" charset="0"/>
              </a:rPr>
              <a:t>Exemples de PROMS en chirurgie élective </a:t>
            </a:r>
            <a:endParaRPr lang="fr-FR" sz="7200" b="1" dirty="0">
              <a:solidFill>
                <a:schemeClr val="bg1"/>
              </a:solidFill>
            </a:endParaRPr>
          </a:p>
        </p:txBody>
      </p:sp>
      <p:sp>
        <p:nvSpPr>
          <p:cNvPr id="5" name="Espace réservé du contenu 4">
            <a:extLst>
              <a:ext uri="{FF2B5EF4-FFF2-40B4-BE49-F238E27FC236}">
                <a16:creationId xmlns:a16="http://schemas.microsoft.com/office/drawing/2014/main" id="{F18ABF8A-DFD3-F24C-872E-6CF776670F90}"/>
              </a:ext>
            </a:extLst>
          </p:cNvPr>
          <p:cNvSpPr>
            <a:spLocks noGrp="1"/>
          </p:cNvSpPr>
          <p:nvPr>
            <p:ph sz="half" idx="1"/>
          </p:nvPr>
        </p:nvSpPr>
        <p:spPr>
          <a:xfrm>
            <a:off x="1370911" y="3399695"/>
            <a:ext cx="22142232" cy="9946191"/>
          </a:xfrm>
        </p:spPr>
        <p:txBody>
          <a:bodyPr>
            <a:normAutofit lnSpcReduction="10000"/>
          </a:bodyPr>
          <a:lstStyle/>
          <a:p>
            <a:r>
              <a:rPr lang="fr-FR" sz="4800" dirty="0"/>
              <a:t>Les questionnaires sont passés en pré et post chirurgie et sont administrés à des temps donnés (3 à 6 mois post-chirurgie)</a:t>
            </a:r>
          </a:p>
          <a:p>
            <a:r>
              <a:rPr lang="fr-FR" sz="4800" dirty="0"/>
              <a:t>Ces données permettent une évaluation des résultats pour le patient à la suite d’une chirurgie ambulatoire</a:t>
            </a:r>
          </a:p>
          <a:p>
            <a:r>
              <a:rPr lang="fr-FR" sz="4800" dirty="0"/>
              <a:t>Domaines </a:t>
            </a:r>
          </a:p>
          <a:p>
            <a:pPr lvl="1"/>
            <a:r>
              <a:rPr lang="fr-FR" sz="4000" dirty="0"/>
              <a:t>Chirurgies orthopédiques</a:t>
            </a:r>
          </a:p>
          <a:p>
            <a:pPr lvl="1"/>
            <a:r>
              <a:rPr lang="fr-FR" sz="4000" dirty="0"/>
              <a:t>Chirurgie de la cataracte</a:t>
            </a:r>
          </a:p>
          <a:p>
            <a:pPr lvl="1"/>
            <a:r>
              <a:rPr lang="fr-FR" sz="4000" dirty="0"/>
              <a:t>Chirurgie cardiaque </a:t>
            </a:r>
          </a:p>
          <a:p>
            <a:pPr lvl="1"/>
            <a:r>
              <a:rPr lang="fr-FR" sz="4000" dirty="0"/>
              <a:t>Chirurgie d’un jour </a:t>
            </a:r>
          </a:p>
          <a:p>
            <a:r>
              <a:rPr lang="fr-FR" sz="4800" dirty="0"/>
              <a:t>Exemples</a:t>
            </a:r>
          </a:p>
          <a:p>
            <a:pPr lvl="1"/>
            <a:r>
              <a:rPr lang="fr-FR" sz="4000" dirty="0"/>
              <a:t>Suède : Registre de la chirurgie de la hanche avec des PROMS avant et à 1, 6, 10 ans – 92% de taux de réponse par courrier</a:t>
            </a:r>
          </a:p>
          <a:p>
            <a:pPr lvl="1"/>
            <a:r>
              <a:rPr lang="fr-FR" sz="4000" dirty="0"/>
              <a:t>Canada : Création du Western Ontario and McMaster </a:t>
            </a:r>
            <a:r>
              <a:rPr lang="fr-FR" sz="4000" dirty="0" err="1"/>
              <a:t>Universities</a:t>
            </a:r>
            <a:r>
              <a:rPr lang="fr-FR" sz="4000" dirty="0"/>
              <a:t> </a:t>
            </a:r>
            <a:r>
              <a:rPr lang="fr-FR" sz="4000" dirty="0" err="1"/>
              <a:t>Athritis</a:t>
            </a:r>
            <a:r>
              <a:rPr lang="fr-FR" sz="4000" dirty="0"/>
              <a:t> Index (WOMAC) pré et 6 et 12 mois et utilisation du Oxford Score</a:t>
            </a:r>
          </a:p>
          <a:p>
            <a:pPr lvl="1"/>
            <a:endParaRPr lang="fr-FR" sz="3600" dirty="0"/>
          </a:p>
        </p:txBody>
      </p:sp>
    </p:spTree>
    <p:extLst>
      <p:ext uri="{BB962C8B-B14F-4D97-AF65-F5344CB8AC3E}">
        <p14:creationId xmlns:p14="http://schemas.microsoft.com/office/powerpoint/2010/main" val="380902100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re 1">
            <a:extLst>
              <a:ext uri="{FF2B5EF4-FFF2-40B4-BE49-F238E27FC236}">
                <a16:creationId xmlns:a16="http://schemas.microsoft.com/office/drawing/2014/main" id="{86068758-89E0-F74C-909D-1697DDFE28FB}"/>
              </a:ext>
            </a:extLst>
          </p:cNvPr>
          <p:cNvSpPr txBox="1">
            <a:spLocks/>
          </p:cNvSpPr>
          <p:nvPr/>
        </p:nvSpPr>
        <p:spPr>
          <a:xfrm>
            <a:off x="-71456" y="-1"/>
            <a:ext cx="24455455" cy="1733539"/>
          </a:xfrm>
          <a:prstGeom prst="rect">
            <a:avLst/>
          </a:prstGeom>
        </p:spPr>
        <p:txBody>
          <a:bodyPr anchor="ctr" anchorCtr="0"/>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hangingPunct="1"/>
            <a:endParaRPr lang="fr-FR" sz="5400" dirty="0">
              <a:latin typeface="Graphie" charset="0"/>
              <a:ea typeface="Graphie" charset="0"/>
              <a:cs typeface="Graphie" charset="0"/>
            </a:endParaRPr>
          </a:p>
        </p:txBody>
      </p:sp>
      <p:pic>
        <p:nvPicPr>
          <p:cNvPr id="17" name="Image 16">
            <a:extLst>
              <a:ext uri="{FF2B5EF4-FFF2-40B4-BE49-F238E27FC236}">
                <a16:creationId xmlns:a16="http://schemas.microsoft.com/office/drawing/2014/main" id="{D23ED7CB-7110-B54A-96A9-2D8DC4747A4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38332" y="282222"/>
            <a:ext cx="977232" cy="956704"/>
          </a:xfrm>
          <a:prstGeom prst="rect">
            <a:avLst/>
          </a:prstGeom>
        </p:spPr>
      </p:pic>
      <p:pic>
        <p:nvPicPr>
          <p:cNvPr id="4" name="Image 3">
            <a:extLst>
              <a:ext uri="{FF2B5EF4-FFF2-40B4-BE49-F238E27FC236}">
                <a16:creationId xmlns:a16="http://schemas.microsoft.com/office/drawing/2014/main" id="{95AAC135-AEE2-7745-9BDB-4A7CFD3CF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6460" y="451917"/>
            <a:ext cx="18610580" cy="13172643"/>
          </a:xfrm>
          <a:prstGeom prst="rect">
            <a:avLst/>
          </a:prstGeom>
        </p:spPr>
      </p:pic>
    </p:spTree>
    <p:extLst>
      <p:ext uri="{BB962C8B-B14F-4D97-AF65-F5344CB8AC3E}">
        <p14:creationId xmlns:p14="http://schemas.microsoft.com/office/powerpoint/2010/main" val="1831867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5" name="Rectangle"/>
          <p:cNvSpPr/>
          <p:nvPr/>
        </p:nvSpPr>
        <p:spPr>
          <a:xfrm>
            <a:off x="-18010" y="1416751"/>
            <a:ext cx="24402010" cy="6711250"/>
          </a:xfrm>
          <a:prstGeom prst="rect">
            <a:avLst/>
          </a:prstGeom>
          <a:solidFill>
            <a:srgbClr val="0672B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45" name="Rectangle"/>
          <p:cNvSpPr/>
          <p:nvPr/>
        </p:nvSpPr>
        <p:spPr>
          <a:xfrm>
            <a:off x="7661045" y="6726339"/>
            <a:ext cx="7620000" cy="95640"/>
          </a:xfrm>
          <a:prstGeom prst="rect">
            <a:avLst/>
          </a:prstGeom>
          <a:solidFill>
            <a:srgbClr val="41B78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4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37</a:t>
            </a:fld>
            <a:endParaRPr dirty="0"/>
          </a:p>
        </p:txBody>
      </p:sp>
      <p:sp>
        <p:nvSpPr>
          <p:cNvPr id="5" name="Espace réservé de l’image 4">
            <a:extLst>
              <a:ext uri="{FF2B5EF4-FFF2-40B4-BE49-F238E27FC236}">
                <a16:creationId xmlns:a16="http://schemas.microsoft.com/office/drawing/2014/main" id="{98322101-0EB1-5B49-8F06-B3ED129D4C92}"/>
              </a:ext>
            </a:extLst>
          </p:cNvPr>
          <p:cNvSpPr>
            <a:spLocks noGrp="1"/>
          </p:cNvSpPr>
          <p:nvPr>
            <p:ph type="pic" sz="quarter" idx="10"/>
          </p:nvPr>
        </p:nvSpPr>
        <p:spPr/>
      </p:sp>
      <p:sp>
        <p:nvSpPr>
          <p:cNvPr id="20" name="Cum sociis natoque penatibus et magnis dis parturient montes, nascetur ridiculus mus.">
            <a:extLst>
              <a:ext uri="{FF2B5EF4-FFF2-40B4-BE49-F238E27FC236}">
                <a16:creationId xmlns:a16="http://schemas.microsoft.com/office/drawing/2014/main" id="{B9B6FF07-D7F7-7844-AD7F-7897F9CF044B}"/>
              </a:ext>
            </a:extLst>
          </p:cNvPr>
          <p:cNvSpPr txBox="1"/>
          <p:nvPr/>
        </p:nvSpPr>
        <p:spPr>
          <a:xfrm>
            <a:off x="4729785" y="4085788"/>
            <a:ext cx="14133950" cy="110030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110000"/>
              </a:lnSpc>
              <a:defRPr sz="6400" b="0">
                <a:solidFill>
                  <a:srgbClr val="FFFFFF"/>
                </a:solidFill>
                <a:latin typeface="Lato Bold"/>
                <a:ea typeface="Lato Bold"/>
                <a:cs typeface="Lato Bold"/>
                <a:sym typeface="Lato Bold"/>
              </a:defRPr>
            </a:lvl1pPr>
          </a:lstStyle>
          <a:p>
            <a:r>
              <a:rPr lang="fr-CA" dirty="0"/>
              <a:t>AU NIVEAU GOUVERNANCE</a:t>
            </a:r>
            <a:endParaRPr lang="fr-FR" sz="4400" dirty="0">
              <a:solidFill>
                <a:schemeClr val="bg1"/>
              </a:solidFill>
              <a:latin typeface="Century Gothic"/>
            </a:endParaRPr>
          </a:p>
        </p:txBody>
      </p:sp>
    </p:spTree>
    <p:extLst>
      <p:ext uri="{BB962C8B-B14F-4D97-AF65-F5344CB8AC3E}">
        <p14:creationId xmlns:p14="http://schemas.microsoft.com/office/powerpoint/2010/main" val="2148843757"/>
      </p:ext>
    </p:extLst>
  </p:cSld>
  <p:clrMapOvr>
    <a:masterClrMapping/>
  </p:clrMapOvr>
  <mc:AlternateContent xmlns:mc="http://schemas.openxmlformats.org/markup-compatibility/2006" xmlns:p14="http://schemas.microsoft.com/office/powerpoint/2010/main">
    <mc:Choice Requires="p14">
      <p:transition spd="slow" p14:dur="2000">
        <p14:prism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CE46FE5-0285-DB47-869A-AE8895C412EB}"/>
              </a:ext>
            </a:extLst>
          </p:cNvPr>
          <p:cNvSpPr/>
          <p:nvPr/>
        </p:nvSpPr>
        <p:spPr>
          <a:xfrm>
            <a:off x="1" y="0"/>
            <a:ext cx="24402010" cy="2956560"/>
          </a:xfrm>
          <a:prstGeom prst="rect">
            <a:avLst/>
          </a:prstGeom>
          <a:solidFill>
            <a:srgbClr val="0672B1"/>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1" name="Freeform 111">
            <a:extLst>
              <a:ext uri="{FF2B5EF4-FFF2-40B4-BE49-F238E27FC236}">
                <a16:creationId xmlns:a16="http://schemas.microsoft.com/office/drawing/2014/main" id="{B4F90214-FD7D-CC40-B12A-C053F9EB81B6}"/>
              </a:ext>
            </a:extLst>
          </p:cNvPr>
          <p:cNvSpPr>
            <a:spLocks noChangeArrowheads="1"/>
          </p:cNvSpPr>
          <p:nvPr/>
        </p:nvSpPr>
        <p:spPr bwMode="auto">
          <a:xfrm>
            <a:off x="1370911" y="573369"/>
            <a:ext cx="1415846" cy="1415846"/>
          </a:xfrm>
          <a:custGeom>
            <a:avLst/>
            <a:gdLst>
              <a:gd name="T0" fmla="*/ 2147483646 w 602"/>
              <a:gd name="T1" fmla="*/ 2147483646 h 602"/>
              <a:gd name="T2" fmla="*/ 2147483646 w 602"/>
              <a:gd name="T3" fmla="*/ 2147483646 h 602"/>
              <a:gd name="T4" fmla="*/ 2147483646 w 602"/>
              <a:gd name="T5" fmla="*/ 2147483646 h 602"/>
              <a:gd name="T6" fmla="*/ 2147483646 w 602"/>
              <a:gd name="T7" fmla="*/ 2147483646 h 602"/>
              <a:gd name="T8" fmla="*/ 2147483646 w 602"/>
              <a:gd name="T9" fmla="*/ 2147483646 h 602"/>
              <a:gd name="T10" fmla="*/ 2147483646 w 602"/>
              <a:gd name="T11" fmla="*/ 2147483646 h 602"/>
              <a:gd name="T12" fmla="*/ 2147483646 w 602"/>
              <a:gd name="T13" fmla="*/ 2147483646 h 602"/>
              <a:gd name="T14" fmla="*/ 2147483646 w 602"/>
              <a:gd name="T15" fmla="*/ 2147483646 h 602"/>
              <a:gd name="T16" fmla="*/ 0 w 602"/>
              <a:gd name="T17" fmla="*/ 2147483646 h 602"/>
              <a:gd name="T18" fmla="*/ 2147483646 w 602"/>
              <a:gd name="T19" fmla="*/ 0 h 602"/>
              <a:gd name="T20" fmla="*/ 2147483646 w 602"/>
              <a:gd name="T21" fmla="*/ 2147483646 h 602"/>
              <a:gd name="T22" fmla="*/ 2147483646 w 602"/>
              <a:gd name="T23" fmla="*/ 2147483646 h 602"/>
              <a:gd name="T24" fmla="*/ 2147483646 w 602"/>
              <a:gd name="T25" fmla="*/ 2147483646 h 602"/>
              <a:gd name="T26" fmla="*/ 2147483646 w 602"/>
              <a:gd name="T27" fmla="*/ 2147483646 h 602"/>
              <a:gd name="T28" fmla="*/ 2147483646 w 602"/>
              <a:gd name="T29" fmla="*/ 2147483646 h 602"/>
              <a:gd name="T30" fmla="*/ 2147483646 w 602"/>
              <a:gd name="T31" fmla="*/ 2147483646 h 602"/>
              <a:gd name="T32" fmla="*/ 2147483646 w 602"/>
              <a:gd name="T33" fmla="*/ 2147483646 h 602"/>
              <a:gd name="T34" fmla="*/ 2147483646 w 602"/>
              <a:gd name="T35" fmla="*/ 2147483646 h 602"/>
              <a:gd name="T36" fmla="*/ 2147483646 w 602"/>
              <a:gd name="T37" fmla="*/ 2147483646 h 6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2" h="602">
                <a:moveTo>
                  <a:pt x="586" y="502"/>
                </a:moveTo>
                <a:lnTo>
                  <a:pt x="586" y="502"/>
                </a:lnTo>
                <a:cubicBezTo>
                  <a:pt x="594" y="516"/>
                  <a:pt x="601" y="530"/>
                  <a:pt x="601" y="544"/>
                </a:cubicBezTo>
                <a:cubicBezTo>
                  <a:pt x="601" y="573"/>
                  <a:pt x="579" y="601"/>
                  <a:pt x="544" y="601"/>
                </a:cubicBezTo>
                <a:cubicBezTo>
                  <a:pt x="530" y="601"/>
                  <a:pt x="516" y="594"/>
                  <a:pt x="509" y="587"/>
                </a:cubicBezTo>
                <a:cubicBezTo>
                  <a:pt x="339" y="417"/>
                  <a:pt x="339" y="417"/>
                  <a:pt x="339" y="417"/>
                </a:cubicBezTo>
                <a:cubicBezTo>
                  <a:pt x="304" y="438"/>
                  <a:pt x="269" y="453"/>
                  <a:pt x="226" y="453"/>
                </a:cubicBezTo>
                <a:cubicBezTo>
                  <a:pt x="99" y="453"/>
                  <a:pt x="0" y="347"/>
                  <a:pt x="0" y="226"/>
                </a:cubicBezTo>
                <a:cubicBezTo>
                  <a:pt x="0" y="99"/>
                  <a:pt x="99" y="0"/>
                  <a:pt x="226" y="0"/>
                </a:cubicBezTo>
                <a:cubicBezTo>
                  <a:pt x="353" y="0"/>
                  <a:pt x="452" y="99"/>
                  <a:pt x="452" y="226"/>
                </a:cubicBezTo>
                <a:cubicBezTo>
                  <a:pt x="452" y="269"/>
                  <a:pt x="438" y="304"/>
                  <a:pt x="424" y="340"/>
                </a:cubicBezTo>
                <a:cubicBezTo>
                  <a:pt x="586" y="502"/>
                  <a:pt x="586" y="502"/>
                  <a:pt x="586" y="502"/>
                </a:cubicBezTo>
                <a:close/>
                <a:moveTo>
                  <a:pt x="226" y="57"/>
                </a:moveTo>
                <a:lnTo>
                  <a:pt x="226" y="57"/>
                </a:lnTo>
                <a:cubicBezTo>
                  <a:pt x="134" y="57"/>
                  <a:pt x="56" y="127"/>
                  <a:pt x="56" y="226"/>
                </a:cubicBezTo>
                <a:cubicBezTo>
                  <a:pt x="56" y="318"/>
                  <a:pt x="134" y="396"/>
                  <a:pt x="226" y="396"/>
                </a:cubicBezTo>
                <a:cubicBezTo>
                  <a:pt x="318" y="396"/>
                  <a:pt x="396" y="318"/>
                  <a:pt x="396" y="226"/>
                </a:cubicBezTo>
                <a:cubicBezTo>
                  <a:pt x="396" y="127"/>
                  <a:pt x="318" y="57"/>
                  <a:pt x="226" y="57"/>
                </a:cubicBezTo>
                <a:close/>
              </a:path>
            </a:pathLst>
          </a:custGeom>
          <a:solidFill>
            <a:schemeClr val="bg1"/>
          </a:solidFill>
          <a:ln>
            <a:noFill/>
          </a:ln>
        </p:spPr>
        <p:txBody>
          <a:bodyPr wrap="none" anchor="ctr"/>
          <a:lstStyle/>
          <a:p>
            <a:pPr marL="0" marR="0" lvl="0" indent="0" algn="l" defTabSz="243834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4071"/>
              </a:solidFill>
              <a:effectLst/>
              <a:uLnTx/>
              <a:uFillTx/>
              <a:latin typeface="Arial" charset="0"/>
              <a:ea typeface="ＭＳ Ｐゴシック" charset="0"/>
              <a:cs typeface="Helvetica Neue"/>
              <a:sym typeface="Helvetica Neue"/>
            </a:endParaRPr>
          </a:p>
        </p:txBody>
      </p:sp>
      <p:sp>
        <p:nvSpPr>
          <p:cNvPr id="33" name="Freeform 123">
            <a:extLst>
              <a:ext uri="{FF2B5EF4-FFF2-40B4-BE49-F238E27FC236}">
                <a16:creationId xmlns:a16="http://schemas.microsoft.com/office/drawing/2014/main" id="{8EA5FE2E-B763-1A43-B3BD-64F41FA35E56}"/>
              </a:ext>
            </a:extLst>
          </p:cNvPr>
          <p:cNvSpPr>
            <a:spLocks noChangeArrowheads="1"/>
          </p:cNvSpPr>
          <p:nvPr/>
        </p:nvSpPr>
        <p:spPr bwMode="auto">
          <a:xfrm>
            <a:off x="4175702" y="11035144"/>
            <a:ext cx="1170472" cy="1180092"/>
          </a:xfrm>
          <a:custGeom>
            <a:avLst/>
            <a:gdLst>
              <a:gd name="T0" fmla="*/ 2147483646 w 602"/>
              <a:gd name="T1" fmla="*/ 2147483646 h 609"/>
              <a:gd name="T2" fmla="*/ 2147483646 w 602"/>
              <a:gd name="T3" fmla="*/ 2147483646 h 609"/>
              <a:gd name="T4" fmla="*/ 2147483646 w 602"/>
              <a:gd name="T5" fmla="*/ 2147483646 h 609"/>
              <a:gd name="T6" fmla="*/ 2147483646 w 602"/>
              <a:gd name="T7" fmla="*/ 2147483646 h 609"/>
              <a:gd name="T8" fmla="*/ 2147483646 w 602"/>
              <a:gd name="T9" fmla="*/ 2147483646 h 609"/>
              <a:gd name="T10" fmla="*/ 2147483646 w 602"/>
              <a:gd name="T11" fmla="*/ 2147483646 h 609"/>
              <a:gd name="T12" fmla="*/ 2147483646 w 602"/>
              <a:gd name="T13" fmla="*/ 2147483646 h 609"/>
              <a:gd name="T14" fmla="*/ 2147483646 w 602"/>
              <a:gd name="T15" fmla="*/ 2147483646 h 609"/>
              <a:gd name="T16" fmla="*/ 2147483646 w 602"/>
              <a:gd name="T17" fmla="*/ 2147483646 h 609"/>
              <a:gd name="T18" fmla="*/ 2147483646 w 602"/>
              <a:gd name="T19" fmla="*/ 2147483646 h 609"/>
              <a:gd name="T20" fmla="*/ 0 w 602"/>
              <a:gd name="T21" fmla="*/ 2147483646 h 609"/>
              <a:gd name="T22" fmla="*/ 2147483646 w 602"/>
              <a:gd name="T23" fmla="*/ 2147483646 h 609"/>
              <a:gd name="T24" fmla="*/ 2147483646 w 602"/>
              <a:gd name="T25" fmla="*/ 2147483646 h 609"/>
              <a:gd name="T26" fmla="*/ 2147483646 w 602"/>
              <a:gd name="T27" fmla="*/ 2147483646 h 609"/>
              <a:gd name="T28" fmla="*/ 2147483646 w 602"/>
              <a:gd name="T29" fmla="*/ 2147483646 h 609"/>
              <a:gd name="T30" fmla="*/ 2147483646 w 602"/>
              <a:gd name="T31" fmla="*/ 0 h 609"/>
              <a:gd name="T32" fmla="*/ 2147483646 w 602"/>
              <a:gd name="T33" fmla="*/ 2147483646 h 609"/>
              <a:gd name="T34" fmla="*/ 2147483646 w 602"/>
              <a:gd name="T35" fmla="*/ 2147483646 h 609"/>
              <a:gd name="T36" fmla="*/ 2147483646 w 602"/>
              <a:gd name="T37" fmla="*/ 2147483646 h 609"/>
              <a:gd name="T38" fmla="*/ 2147483646 w 602"/>
              <a:gd name="T39" fmla="*/ 2147483646 h 609"/>
              <a:gd name="T40" fmla="*/ 2147483646 w 602"/>
              <a:gd name="T41" fmla="*/ 2147483646 h 609"/>
              <a:gd name="T42" fmla="*/ 2147483646 w 602"/>
              <a:gd name="T43" fmla="*/ 2147483646 h 609"/>
              <a:gd name="T44" fmla="*/ 2147483646 w 602"/>
              <a:gd name="T45" fmla="*/ 2147483646 h 609"/>
              <a:gd name="T46" fmla="*/ 2147483646 w 602"/>
              <a:gd name="T47" fmla="*/ 2147483646 h 609"/>
              <a:gd name="T48" fmla="*/ 2147483646 w 602"/>
              <a:gd name="T49" fmla="*/ 2147483646 h 609"/>
              <a:gd name="T50" fmla="*/ 2147483646 w 602"/>
              <a:gd name="T51" fmla="*/ 2147483646 h 609"/>
              <a:gd name="T52" fmla="*/ 2147483646 w 602"/>
              <a:gd name="T53" fmla="*/ 2147483646 h 609"/>
              <a:gd name="T54" fmla="*/ 2147483646 w 602"/>
              <a:gd name="T55" fmla="*/ 2147483646 h 609"/>
              <a:gd name="T56" fmla="*/ 2147483646 w 602"/>
              <a:gd name="T57" fmla="*/ 2147483646 h 609"/>
              <a:gd name="T58" fmla="*/ 2147483646 w 602"/>
              <a:gd name="T59" fmla="*/ 2147483646 h 609"/>
              <a:gd name="T60" fmla="*/ 2147483646 w 602"/>
              <a:gd name="T61" fmla="*/ 2147483646 h 609"/>
              <a:gd name="T62" fmla="*/ 2147483646 w 602"/>
              <a:gd name="T63" fmla="*/ 2147483646 h 609"/>
              <a:gd name="T64" fmla="*/ 2147483646 w 602"/>
              <a:gd name="T65" fmla="*/ 2147483646 h 609"/>
              <a:gd name="T66" fmla="*/ 2147483646 w 602"/>
              <a:gd name="T67" fmla="*/ 2147483646 h 609"/>
              <a:gd name="T68" fmla="*/ 2147483646 w 602"/>
              <a:gd name="T69" fmla="*/ 2147483646 h 609"/>
              <a:gd name="T70" fmla="*/ 2147483646 w 602"/>
              <a:gd name="T71" fmla="*/ 2147483646 h 609"/>
              <a:gd name="T72" fmla="*/ 2147483646 w 602"/>
              <a:gd name="T73" fmla="*/ 2147483646 h 609"/>
              <a:gd name="T74" fmla="*/ 2147483646 w 602"/>
              <a:gd name="T75" fmla="*/ 2147483646 h 609"/>
              <a:gd name="T76" fmla="*/ 2147483646 w 602"/>
              <a:gd name="T77" fmla="*/ 2147483646 h 609"/>
              <a:gd name="T78" fmla="*/ 2147483646 w 602"/>
              <a:gd name="T79" fmla="*/ 2147483646 h 609"/>
              <a:gd name="T80" fmla="*/ 2147483646 w 602"/>
              <a:gd name="T81" fmla="*/ 2147483646 h 609"/>
              <a:gd name="T82" fmla="*/ 2147483646 w 602"/>
              <a:gd name="T83" fmla="*/ 2147483646 h 609"/>
              <a:gd name="T84" fmla="*/ 2147483646 w 602"/>
              <a:gd name="T85" fmla="*/ 2147483646 h 609"/>
              <a:gd name="T86" fmla="*/ 2147483646 w 602"/>
              <a:gd name="T87" fmla="*/ 2147483646 h 609"/>
              <a:gd name="T88" fmla="*/ 2147483646 w 602"/>
              <a:gd name="T89" fmla="*/ 2147483646 h 609"/>
              <a:gd name="T90" fmla="*/ 2147483646 w 602"/>
              <a:gd name="T91" fmla="*/ 2147483646 h 609"/>
              <a:gd name="T92" fmla="*/ 2147483646 w 602"/>
              <a:gd name="T93" fmla="*/ 2147483646 h 609"/>
              <a:gd name="T94" fmla="*/ 2147483646 w 602"/>
              <a:gd name="T95" fmla="*/ 2147483646 h 609"/>
              <a:gd name="T96" fmla="*/ 2147483646 w 602"/>
              <a:gd name="T97" fmla="*/ 2147483646 h 609"/>
              <a:gd name="T98" fmla="*/ 2147483646 w 602"/>
              <a:gd name="T99" fmla="*/ 214748364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02" h="609">
                <a:moveTo>
                  <a:pt x="572" y="332"/>
                </a:moveTo>
                <a:lnTo>
                  <a:pt x="572" y="332"/>
                </a:lnTo>
                <a:cubicBezTo>
                  <a:pt x="544" y="332"/>
                  <a:pt x="544" y="332"/>
                  <a:pt x="544" y="332"/>
                </a:cubicBezTo>
                <a:cubicBezTo>
                  <a:pt x="530" y="445"/>
                  <a:pt x="445" y="537"/>
                  <a:pt x="332" y="544"/>
                </a:cubicBezTo>
                <a:cubicBezTo>
                  <a:pt x="332" y="580"/>
                  <a:pt x="332" y="580"/>
                  <a:pt x="332" y="580"/>
                </a:cubicBezTo>
                <a:cubicBezTo>
                  <a:pt x="332" y="594"/>
                  <a:pt x="318" y="608"/>
                  <a:pt x="304" y="608"/>
                </a:cubicBezTo>
                <a:cubicBezTo>
                  <a:pt x="283" y="608"/>
                  <a:pt x="276" y="594"/>
                  <a:pt x="276" y="580"/>
                </a:cubicBezTo>
                <a:cubicBezTo>
                  <a:pt x="276" y="544"/>
                  <a:pt x="276" y="544"/>
                  <a:pt x="276" y="544"/>
                </a:cubicBezTo>
                <a:cubicBezTo>
                  <a:pt x="162" y="537"/>
                  <a:pt x="71" y="445"/>
                  <a:pt x="56" y="332"/>
                </a:cubicBezTo>
                <a:cubicBezTo>
                  <a:pt x="28" y="332"/>
                  <a:pt x="28" y="332"/>
                  <a:pt x="28" y="332"/>
                </a:cubicBezTo>
                <a:cubicBezTo>
                  <a:pt x="14" y="332"/>
                  <a:pt x="0" y="318"/>
                  <a:pt x="0" y="304"/>
                </a:cubicBezTo>
                <a:cubicBezTo>
                  <a:pt x="0" y="290"/>
                  <a:pt x="14" y="276"/>
                  <a:pt x="28" y="276"/>
                </a:cubicBezTo>
                <a:cubicBezTo>
                  <a:pt x="56" y="276"/>
                  <a:pt x="56" y="276"/>
                  <a:pt x="56" y="276"/>
                </a:cubicBezTo>
                <a:cubicBezTo>
                  <a:pt x="71" y="163"/>
                  <a:pt x="162" y="71"/>
                  <a:pt x="276" y="64"/>
                </a:cubicBezTo>
                <a:cubicBezTo>
                  <a:pt x="276" y="28"/>
                  <a:pt x="276" y="28"/>
                  <a:pt x="276" y="28"/>
                </a:cubicBezTo>
                <a:cubicBezTo>
                  <a:pt x="276" y="14"/>
                  <a:pt x="283" y="0"/>
                  <a:pt x="304" y="0"/>
                </a:cubicBezTo>
                <a:cubicBezTo>
                  <a:pt x="318" y="0"/>
                  <a:pt x="332" y="14"/>
                  <a:pt x="332" y="28"/>
                </a:cubicBezTo>
                <a:cubicBezTo>
                  <a:pt x="332" y="64"/>
                  <a:pt x="332" y="64"/>
                  <a:pt x="332" y="64"/>
                </a:cubicBezTo>
                <a:cubicBezTo>
                  <a:pt x="445" y="71"/>
                  <a:pt x="530" y="163"/>
                  <a:pt x="544" y="276"/>
                </a:cubicBezTo>
                <a:cubicBezTo>
                  <a:pt x="572" y="276"/>
                  <a:pt x="572" y="276"/>
                  <a:pt x="572" y="276"/>
                </a:cubicBezTo>
                <a:cubicBezTo>
                  <a:pt x="594" y="276"/>
                  <a:pt x="601" y="290"/>
                  <a:pt x="601" y="304"/>
                </a:cubicBezTo>
                <a:cubicBezTo>
                  <a:pt x="601" y="318"/>
                  <a:pt x="594" y="332"/>
                  <a:pt x="572" y="332"/>
                </a:cubicBezTo>
                <a:close/>
                <a:moveTo>
                  <a:pt x="431" y="276"/>
                </a:moveTo>
                <a:lnTo>
                  <a:pt x="431" y="276"/>
                </a:lnTo>
                <a:cubicBezTo>
                  <a:pt x="487" y="276"/>
                  <a:pt x="487" y="276"/>
                  <a:pt x="487" y="276"/>
                </a:cubicBezTo>
                <a:cubicBezTo>
                  <a:pt x="473" y="191"/>
                  <a:pt x="410" y="127"/>
                  <a:pt x="332" y="120"/>
                </a:cubicBezTo>
                <a:cubicBezTo>
                  <a:pt x="332" y="170"/>
                  <a:pt x="332" y="170"/>
                  <a:pt x="332" y="170"/>
                </a:cubicBezTo>
                <a:cubicBezTo>
                  <a:pt x="332" y="191"/>
                  <a:pt x="318" y="198"/>
                  <a:pt x="304" y="198"/>
                </a:cubicBezTo>
                <a:cubicBezTo>
                  <a:pt x="283" y="198"/>
                  <a:pt x="276" y="191"/>
                  <a:pt x="276" y="170"/>
                </a:cubicBezTo>
                <a:cubicBezTo>
                  <a:pt x="276" y="120"/>
                  <a:pt x="276" y="120"/>
                  <a:pt x="276" y="120"/>
                </a:cubicBezTo>
                <a:cubicBezTo>
                  <a:pt x="191" y="127"/>
                  <a:pt x="127" y="191"/>
                  <a:pt x="113" y="276"/>
                </a:cubicBezTo>
                <a:cubicBezTo>
                  <a:pt x="169" y="276"/>
                  <a:pt x="169" y="276"/>
                  <a:pt x="169" y="276"/>
                </a:cubicBezTo>
                <a:cubicBezTo>
                  <a:pt x="184" y="276"/>
                  <a:pt x="198" y="290"/>
                  <a:pt x="198" y="304"/>
                </a:cubicBezTo>
                <a:cubicBezTo>
                  <a:pt x="198" y="318"/>
                  <a:pt x="184" y="332"/>
                  <a:pt x="169" y="332"/>
                </a:cubicBezTo>
                <a:cubicBezTo>
                  <a:pt x="113" y="332"/>
                  <a:pt x="113" y="332"/>
                  <a:pt x="113" y="332"/>
                </a:cubicBezTo>
                <a:cubicBezTo>
                  <a:pt x="127" y="417"/>
                  <a:pt x="191" y="481"/>
                  <a:pt x="276" y="488"/>
                </a:cubicBezTo>
                <a:cubicBezTo>
                  <a:pt x="276" y="438"/>
                  <a:pt x="276" y="438"/>
                  <a:pt x="276" y="438"/>
                </a:cubicBezTo>
                <a:cubicBezTo>
                  <a:pt x="276" y="417"/>
                  <a:pt x="283" y="410"/>
                  <a:pt x="304" y="410"/>
                </a:cubicBezTo>
                <a:cubicBezTo>
                  <a:pt x="318" y="410"/>
                  <a:pt x="332" y="417"/>
                  <a:pt x="332" y="438"/>
                </a:cubicBezTo>
                <a:cubicBezTo>
                  <a:pt x="332" y="488"/>
                  <a:pt x="332" y="488"/>
                  <a:pt x="332" y="488"/>
                </a:cubicBezTo>
                <a:cubicBezTo>
                  <a:pt x="410" y="481"/>
                  <a:pt x="473" y="417"/>
                  <a:pt x="487" y="332"/>
                </a:cubicBezTo>
                <a:cubicBezTo>
                  <a:pt x="431" y="332"/>
                  <a:pt x="431" y="332"/>
                  <a:pt x="431" y="332"/>
                </a:cubicBezTo>
                <a:cubicBezTo>
                  <a:pt x="417" y="332"/>
                  <a:pt x="403" y="318"/>
                  <a:pt x="403" y="304"/>
                </a:cubicBezTo>
                <a:cubicBezTo>
                  <a:pt x="403" y="290"/>
                  <a:pt x="417" y="276"/>
                  <a:pt x="431" y="276"/>
                </a:cubicBezTo>
                <a:close/>
                <a:moveTo>
                  <a:pt x="304" y="332"/>
                </a:moveTo>
                <a:lnTo>
                  <a:pt x="304" y="332"/>
                </a:lnTo>
                <a:cubicBezTo>
                  <a:pt x="283" y="332"/>
                  <a:pt x="276" y="318"/>
                  <a:pt x="276" y="304"/>
                </a:cubicBezTo>
                <a:cubicBezTo>
                  <a:pt x="276" y="290"/>
                  <a:pt x="283" y="276"/>
                  <a:pt x="304" y="276"/>
                </a:cubicBezTo>
                <a:cubicBezTo>
                  <a:pt x="318" y="276"/>
                  <a:pt x="332" y="290"/>
                  <a:pt x="332" y="304"/>
                </a:cubicBezTo>
                <a:cubicBezTo>
                  <a:pt x="332" y="318"/>
                  <a:pt x="318" y="332"/>
                  <a:pt x="304" y="3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4071"/>
              </a:solidFill>
              <a:effectLst/>
              <a:uLnTx/>
              <a:uFillTx/>
              <a:latin typeface="Arial"/>
              <a:ea typeface="Helvetica Neue"/>
              <a:cs typeface="Helvetica Neue"/>
              <a:sym typeface="Helvetica Neue"/>
            </a:endParaRPr>
          </a:p>
        </p:txBody>
      </p:sp>
      <p:sp>
        <p:nvSpPr>
          <p:cNvPr id="24" name="Titre 3">
            <a:extLst>
              <a:ext uri="{FF2B5EF4-FFF2-40B4-BE49-F238E27FC236}">
                <a16:creationId xmlns:a16="http://schemas.microsoft.com/office/drawing/2014/main" id="{C8EB0875-524E-8343-A0A1-9D090BD47EEE}"/>
              </a:ext>
            </a:extLst>
          </p:cNvPr>
          <p:cNvSpPr>
            <a:spLocks noGrp="1"/>
          </p:cNvSpPr>
          <p:nvPr>
            <p:ph type="title"/>
          </p:nvPr>
        </p:nvSpPr>
        <p:spPr>
          <a:xfrm>
            <a:off x="3370811" y="175201"/>
            <a:ext cx="19817435" cy="2651126"/>
          </a:xfrm>
        </p:spPr>
        <p:txBody>
          <a:bodyPr>
            <a:noAutofit/>
          </a:bodyPr>
          <a:lstStyle/>
          <a:p>
            <a:pPr algn="ctr"/>
            <a:r>
              <a:rPr lang="fr-FR" sz="7200" b="1" dirty="0">
                <a:solidFill>
                  <a:schemeClr val="bg1"/>
                </a:solidFill>
                <a:latin typeface="Helvetica" pitchFamily="2" charset="0"/>
              </a:rPr>
              <a:t>Exemple d’engagement au niveau de la gouvernance</a:t>
            </a:r>
            <a:endParaRPr lang="fr-FR" sz="7200" b="1" dirty="0">
              <a:solidFill>
                <a:schemeClr val="bg1"/>
              </a:solidFill>
            </a:endParaRPr>
          </a:p>
        </p:txBody>
      </p:sp>
      <p:sp>
        <p:nvSpPr>
          <p:cNvPr id="5" name="Espace réservé du contenu 4">
            <a:extLst>
              <a:ext uri="{FF2B5EF4-FFF2-40B4-BE49-F238E27FC236}">
                <a16:creationId xmlns:a16="http://schemas.microsoft.com/office/drawing/2014/main" id="{F18ABF8A-DFD3-F24C-872E-6CF776670F90}"/>
              </a:ext>
            </a:extLst>
          </p:cNvPr>
          <p:cNvSpPr>
            <a:spLocks noGrp="1"/>
          </p:cNvSpPr>
          <p:nvPr>
            <p:ph sz="half" idx="1"/>
          </p:nvPr>
        </p:nvSpPr>
        <p:spPr>
          <a:xfrm>
            <a:off x="1370911" y="3399696"/>
            <a:ext cx="21534749" cy="8702676"/>
          </a:xfrm>
        </p:spPr>
        <p:txBody>
          <a:bodyPr>
            <a:normAutofit lnSpcReduction="10000"/>
          </a:bodyPr>
          <a:lstStyle/>
          <a:p>
            <a:r>
              <a:rPr lang="fr-FR" sz="4800" dirty="0"/>
              <a:t>Introduire des patients partenaires ressources au niveau du comité de gestion du programme afin que les décisions prises soient en accord avec les besoins des patients</a:t>
            </a:r>
          </a:p>
          <a:p>
            <a:r>
              <a:rPr lang="fr-FR" sz="4800" dirty="0"/>
              <a:t>Ces patients comprennent non seulement le partenariat mais ont aussi participé à des activités avant d’arriver sur un comité de gestion </a:t>
            </a:r>
          </a:p>
          <a:p>
            <a:r>
              <a:rPr lang="fr-FR" sz="4800" dirty="0"/>
              <a:t>Intéressant de mener une évaluation simultanément pour :</a:t>
            </a:r>
          </a:p>
          <a:p>
            <a:pPr lvl="1"/>
            <a:r>
              <a:rPr lang="fr-FR" dirty="0"/>
              <a:t>Comprendre le rôle et l’influence des patients ressources sur la prise de décision au sein d’un comité de gouvernance </a:t>
            </a:r>
          </a:p>
          <a:p>
            <a:pPr lvl="1"/>
            <a:r>
              <a:rPr lang="fr-FR" dirty="0"/>
              <a:t>Déterminer les facteurs favorables et les obstacles à l’engagement de patients ressources sur un comité de gouvernance </a:t>
            </a:r>
            <a:endParaRPr lang="fr-CA" dirty="0"/>
          </a:p>
          <a:p>
            <a:pPr lvl="1"/>
            <a:r>
              <a:rPr lang="fr-CA" dirty="0"/>
              <a:t>Évaluer l’impact de cette innovation sur la promotion d’une culture de partenariat à travers le programme</a:t>
            </a:r>
          </a:p>
          <a:p>
            <a:endParaRPr lang="fr-FR" sz="4400" dirty="0"/>
          </a:p>
        </p:txBody>
      </p:sp>
    </p:spTree>
    <p:extLst>
      <p:ext uri="{BB962C8B-B14F-4D97-AF65-F5344CB8AC3E}">
        <p14:creationId xmlns:p14="http://schemas.microsoft.com/office/powerpoint/2010/main" val="16604035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5" name="Rectangle"/>
          <p:cNvSpPr/>
          <p:nvPr/>
        </p:nvSpPr>
        <p:spPr>
          <a:xfrm>
            <a:off x="-18010" y="1416751"/>
            <a:ext cx="24402010" cy="6711250"/>
          </a:xfrm>
          <a:prstGeom prst="rect">
            <a:avLst/>
          </a:prstGeom>
          <a:solidFill>
            <a:srgbClr val="0672B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45" name="Rectangle"/>
          <p:cNvSpPr/>
          <p:nvPr/>
        </p:nvSpPr>
        <p:spPr>
          <a:xfrm>
            <a:off x="7661045" y="6726339"/>
            <a:ext cx="7620000" cy="95640"/>
          </a:xfrm>
          <a:prstGeom prst="rect">
            <a:avLst/>
          </a:prstGeom>
          <a:solidFill>
            <a:srgbClr val="41B78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4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39</a:t>
            </a:fld>
            <a:endParaRPr dirty="0"/>
          </a:p>
        </p:txBody>
      </p:sp>
      <p:sp>
        <p:nvSpPr>
          <p:cNvPr id="5" name="Espace réservé de l’image 4">
            <a:extLst>
              <a:ext uri="{FF2B5EF4-FFF2-40B4-BE49-F238E27FC236}">
                <a16:creationId xmlns:a16="http://schemas.microsoft.com/office/drawing/2014/main" id="{98322101-0EB1-5B49-8F06-B3ED129D4C92}"/>
              </a:ext>
            </a:extLst>
          </p:cNvPr>
          <p:cNvSpPr>
            <a:spLocks noGrp="1"/>
          </p:cNvSpPr>
          <p:nvPr>
            <p:ph type="pic" sz="quarter" idx="10"/>
          </p:nvPr>
        </p:nvSpPr>
        <p:spPr/>
      </p:sp>
      <p:sp>
        <p:nvSpPr>
          <p:cNvPr id="20" name="Cum sociis natoque penatibus et magnis dis parturient montes, nascetur ridiculus mus.">
            <a:extLst>
              <a:ext uri="{FF2B5EF4-FFF2-40B4-BE49-F238E27FC236}">
                <a16:creationId xmlns:a16="http://schemas.microsoft.com/office/drawing/2014/main" id="{B9B6FF07-D7F7-7844-AD7F-7897F9CF044B}"/>
              </a:ext>
            </a:extLst>
          </p:cNvPr>
          <p:cNvSpPr txBox="1"/>
          <p:nvPr/>
        </p:nvSpPr>
        <p:spPr>
          <a:xfrm>
            <a:off x="4729785" y="4085788"/>
            <a:ext cx="14133950" cy="110030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110000"/>
              </a:lnSpc>
              <a:defRPr sz="6400" b="0">
                <a:solidFill>
                  <a:srgbClr val="FFFFFF"/>
                </a:solidFill>
                <a:latin typeface="Lato Bold"/>
                <a:ea typeface="Lato Bold"/>
                <a:cs typeface="Lato Bold"/>
                <a:sym typeface="Lato Bold"/>
              </a:defRPr>
            </a:lvl1pPr>
          </a:lstStyle>
          <a:p>
            <a:r>
              <a:rPr lang="fr-CA" dirty="0"/>
              <a:t>AU NIVEAU RECHERCHE</a:t>
            </a:r>
            <a:endParaRPr lang="fr-FR" sz="4400" dirty="0">
              <a:solidFill>
                <a:schemeClr val="bg1"/>
              </a:solidFill>
              <a:latin typeface="Century Gothic"/>
            </a:endParaRPr>
          </a:p>
        </p:txBody>
      </p:sp>
    </p:spTree>
    <p:extLst>
      <p:ext uri="{BB962C8B-B14F-4D97-AF65-F5344CB8AC3E}">
        <p14:creationId xmlns:p14="http://schemas.microsoft.com/office/powerpoint/2010/main" val="1280019049"/>
      </p:ext>
    </p:extLst>
  </p:cSld>
  <p:clrMapOvr>
    <a:masterClrMapping/>
  </p:clrMapOvr>
  <mc:AlternateContent xmlns:mc="http://schemas.openxmlformats.org/markup-compatibility/2006" xmlns:p14="http://schemas.microsoft.com/office/powerpoint/2010/main">
    <mc:Choice Requires="p14">
      <p:transition spd="slow" p14:dur="2000">
        <p14:prism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Rectangle"/>
          <p:cNvSpPr/>
          <p:nvPr/>
        </p:nvSpPr>
        <p:spPr>
          <a:xfrm>
            <a:off x="-18009" y="1416753"/>
            <a:ext cx="24402010" cy="6711250"/>
          </a:xfrm>
          <a:prstGeom prst="rect">
            <a:avLst/>
          </a:prstGeom>
          <a:solidFill>
            <a:srgbClr val="0672B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solidFill>
                <a:srgbClr val="FFFFFF"/>
              </a:solidFill>
              <a:latin typeface="Helvetica Neue Medium"/>
              <a:ea typeface="Helvetica Neue Medium"/>
              <a:cs typeface="Helvetica Neue Medium"/>
              <a:sym typeface="Helvetica Neue Medium"/>
            </a:endParaRPr>
          </a:p>
        </p:txBody>
      </p:sp>
      <p:sp>
        <p:nvSpPr>
          <p:cNvPr id="345" name="Rectangle"/>
          <p:cNvSpPr/>
          <p:nvPr/>
        </p:nvSpPr>
        <p:spPr>
          <a:xfrm>
            <a:off x="8372994" y="5663188"/>
            <a:ext cx="7620000" cy="95640"/>
          </a:xfrm>
          <a:prstGeom prst="rect">
            <a:avLst/>
          </a:prstGeom>
          <a:solidFill>
            <a:srgbClr val="41B78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solidFill>
                <a:srgbClr val="FFFFFF"/>
              </a:solidFill>
              <a:latin typeface="Helvetica Neue Medium"/>
              <a:ea typeface="Helvetica Neue Medium"/>
              <a:cs typeface="Helvetica Neue Medium"/>
              <a:sym typeface="Helvetica Neue Medium"/>
            </a:endParaRPr>
          </a:p>
        </p:txBody>
      </p:sp>
      <p:sp>
        <p:nvSpPr>
          <p:cNvPr id="34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algn="ctr">
              <a:defRPr/>
            </a:pPr>
            <a:fld id="{86CB4B4D-7CA3-9044-876B-883B54F8677D}" type="slidenum">
              <a:rPr>
                <a:solidFill>
                  <a:srgbClr val="FFFFFF"/>
                </a:solidFill>
                <a:latin typeface="Lato Bold"/>
                <a:sym typeface="Lato Bold"/>
              </a:rPr>
              <a:pPr algn="ctr">
                <a:defRPr/>
              </a:pPr>
              <a:t>4</a:t>
            </a:fld>
            <a:endParaRPr dirty="0">
              <a:solidFill>
                <a:srgbClr val="FFFFFF"/>
              </a:solidFill>
              <a:latin typeface="Lato Bold"/>
              <a:sym typeface="Lato Bold"/>
            </a:endParaRPr>
          </a:p>
        </p:txBody>
      </p:sp>
      <p:pic>
        <p:nvPicPr>
          <p:cNvPr id="4" name="Espace réservé pour une image  3">
            <a:extLst>
              <a:ext uri="{FF2B5EF4-FFF2-40B4-BE49-F238E27FC236}">
                <a16:creationId xmlns:a16="http://schemas.microsoft.com/office/drawing/2014/main" id="{45421AF6-C0B6-0D42-95CA-C2EF0CF7745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51" r="1351"/>
          <a:stretch>
            <a:fillRect/>
          </a:stretch>
        </p:blipFill>
        <p:spPr/>
      </p:pic>
      <p:sp>
        <p:nvSpPr>
          <p:cNvPr id="20" name="Cum sociis natoque penatibus et magnis dis parturient montes, nascetur ridiculus mus.">
            <a:extLst>
              <a:ext uri="{FF2B5EF4-FFF2-40B4-BE49-F238E27FC236}">
                <a16:creationId xmlns:a16="http://schemas.microsoft.com/office/drawing/2014/main" id="{B9B6FF07-D7F7-7844-AD7F-7897F9CF044B}"/>
              </a:ext>
            </a:extLst>
          </p:cNvPr>
          <p:cNvSpPr txBox="1"/>
          <p:nvPr/>
        </p:nvSpPr>
        <p:spPr>
          <a:xfrm>
            <a:off x="4277033" y="4085789"/>
            <a:ext cx="15721782" cy="110030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10000"/>
              </a:lnSpc>
              <a:defRPr sz="6400" b="0">
                <a:solidFill>
                  <a:srgbClr val="FFFFFF"/>
                </a:solidFill>
                <a:latin typeface="Lato Bold"/>
                <a:ea typeface="Lato Bold"/>
                <a:cs typeface="Lato Bold"/>
                <a:sym typeface="Lato Bold"/>
              </a:defRPr>
            </a:lvl1pPr>
          </a:lstStyle>
          <a:p>
            <a:pPr>
              <a:defRPr/>
            </a:pPr>
            <a:r>
              <a:rPr lang="fr-CA" dirty="0"/>
              <a:t>Introduction</a:t>
            </a:r>
            <a:endParaRPr lang="fr-FR" sz="4400" dirty="0">
              <a:latin typeface="Century Gothic"/>
            </a:endParaRPr>
          </a:p>
        </p:txBody>
      </p:sp>
      <p:pic>
        <p:nvPicPr>
          <p:cNvPr id="9" name="Image 19">
            <a:extLst>
              <a:ext uri="{FF2B5EF4-FFF2-40B4-BE49-F238E27FC236}">
                <a16:creationId xmlns:a16="http://schemas.microsoft.com/office/drawing/2014/main" id="{565EECB1-7213-3548-8492-FE8876BA32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38680" y="10759543"/>
            <a:ext cx="7250504" cy="192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165492"/>
      </p:ext>
    </p:extLst>
  </p:cSld>
  <p:clrMapOvr>
    <a:masterClrMapping/>
  </p:clrMapOvr>
  <mc:AlternateContent xmlns:mc="http://schemas.openxmlformats.org/markup-compatibility/2006" xmlns:p14="http://schemas.microsoft.com/office/powerpoint/2010/main">
    <mc:Choice Requires="p14">
      <p:transition spd="slow" p14:dur="2000">
        <p14:prism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8A9B81C2-33B6-DE46-AE5F-D402516B7E65}"/>
              </a:ext>
            </a:extLst>
          </p:cNvPr>
          <p:cNvSpPr/>
          <p:nvPr/>
        </p:nvSpPr>
        <p:spPr>
          <a:xfrm>
            <a:off x="1" y="2"/>
            <a:ext cx="24402010" cy="3108960"/>
          </a:xfrm>
          <a:prstGeom prst="rect">
            <a:avLst/>
          </a:prstGeom>
          <a:solidFill>
            <a:srgbClr val="0070C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b="0">
              <a:solidFill>
                <a:srgbClr val="FFFFFF"/>
              </a:solidFill>
              <a:latin typeface="Helvetica Neue Medium"/>
              <a:ea typeface="Helvetica Neue Medium"/>
              <a:cs typeface="Helvetica Neue Medium"/>
              <a:sym typeface="Helvetica Neue Medium"/>
            </a:endParaRPr>
          </a:p>
        </p:txBody>
      </p:sp>
      <p:sp>
        <p:nvSpPr>
          <p:cNvPr id="13" name="Titre 12">
            <a:extLst>
              <a:ext uri="{FF2B5EF4-FFF2-40B4-BE49-F238E27FC236}">
                <a16:creationId xmlns:a16="http://schemas.microsoft.com/office/drawing/2014/main" id="{2E65936E-F3AF-4442-9614-82081C5F21DE}"/>
              </a:ext>
            </a:extLst>
          </p:cNvPr>
          <p:cNvSpPr>
            <a:spLocks noGrp="1"/>
          </p:cNvSpPr>
          <p:nvPr>
            <p:ph type="title"/>
          </p:nvPr>
        </p:nvSpPr>
        <p:spPr>
          <a:xfrm>
            <a:off x="1676400" y="457837"/>
            <a:ext cx="21549360" cy="2651126"/>
          </a:xfrm>
        </p:spPr>
        <p:txBody>
          <a:bodyPr/>
          <a:lstStyle/>
          <a:p>
            <a:r>
              <a:rPr lang="fr-FR" b="1" dirty="0">
                <a:solidFill>
                  <a:schemeClr val="bg1"/>
                </a:solidFill>
              </a:rPr>
              <a:t>Pourquoi impliquer des patients en recherche?</a:t>
            </a:r>
          </a:p>
        </p:txBody>
      </p:sp>
      <p:sp>
        <p:nvSpPr>
          <p:cNvPr id="14" name="Espace réservé du contenu 13">
            <a:extLst>
              <a:ext uri="{FF2B5EF4-FFF2-40B4-BE49-F238E27FC236}">
                <a16:creationId xmlns:a16="http://schemas.microsoft.com/office/drawing/2014/main" id="{E68E859E-201D-C94E-8B97-AE5CC9C2A8AC}"/>
              </a:ext>
            </a:extLst>
          </p:cNvPr>
          <p:cNvSpPr>
            <a:spLocks noGrp="1"/>
          </p:cNvSpPr>
          <p:nvPr>
            <p:ph idx="1"/>
          </p:nvPr>
        </p:nvSpPr>
        <p:spPr>
          <a:xfrm>
            <a:off x="4236720" y="3651250"/>
            <a:ext cx="17678400" cy="8702676"/>
          </a:xfrm>
        </p:spPr>
        <p:txBody>
          <a:bodyPr>
            <a:normAutofit lnSpcReduction="10000"/>
          </a:bodyPr>
          <a:lstStyle/>
          <a:p>
            <a:pPr marL="0" indent="0">
              <a:buNone/>
            </a:pPr>
            <a:r>
              <a:rPr lang="fr-FR" dirty="0"/>
              <a:t>Valorisation des savoirs expérientiels des patients sur une problématique qui les touche</a:t>
            </a:r>
          </a:p>
          <a:p>
            <a:pPr marL="0" indent="0">
              <a:buNone/>
            </a:pPr>
            <a:endParaRPr lang="fr-FR" dirty="0"/>
          </a:p>
          <a:p>
            <a:pPr marL="0" indent="0">
              <a:buNone/>
            </a:pPr>
            <a:r>
              <a:rPr lang="fr-FR" dirty="0"/>
              <a:t>S’assurer que la recherche réponde à des préoccupations des patients </a:t>
            </a:r>
          </a:p>
          <a:p>
            <a:pPr marL="0" indent="0">
              <a:buNone/>
            </a:pPr>
            <a:endParaRPr lang="fr-FR" dirty="0"/>
          </a:p>
          <a:p>
            <a:pPr marL="0" indent="0">
              <a:buNone/>
            </a:pPr>
            <a:r>
              <a:rPr lang="fr-FR" dirty="0"/>
              <a:t>Rendre transparent les processus de recherche </a:t>
            </a:r>
          </a:p>
          <a:p>
            <a:pPr marL="0" indent="0">
              <a:buNone/>
            </a:pPr>
            <a:endParaRPr lang="fr-FR" dirty="0"/>
          </a:p>
          <a:p>
            <a:pPr marL="0" indent="0">
              <a:buNone/>
            </a:pPr>
            <a:r>
              <a:rPr lang="fr-FR" dirty="0"/>
              <a:t>Faire des ponts entre les activités de recherche et les résultats de recherche avec la société civile </a:t>
            </a:r>
          </a:p>
          <a:p>
            <a:endParaRPr lang="fr-FR" dirty="0"/>
          </a:p>
          <a:p>
            <a:endParaRPr lang="fr-FR" dirty="0"/>
          </a:p>
          <a:p>
            <a:endParaRPr lang="fr-FR" dirty="0"/>
          </a:p>
          <a:p>
            <a:endParaRPr lang="fr-FR" dirty="0"/>
          </a:p>
          <a:p>
            <a:endParaRPr lang="fr-FR" dirty="0"/>
          </a:p>
        </p:txBody>
      </p:sp>
      <p:pic>
        <p:nvPicPr>
          <p:cNvPr id="5" name="Image 4">
            <a:extLst>
              <a:ext uri="{FF2B5EF4-FFF2-40B4-BE49-F238E27FC236}">
                <a16:creationId xmlns:a16="http://schemas.microsoft.com/office/drawing/2014/main" id="{E1D30DF4-0B1C-1B43-828F-6A94BA02BDD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8743" y="12712701"/>
            <a:ext cx="772150" cy="755930"/>
          </a:xfrm>
          <a:prstGeom prst="rect">
            <a:avLst/>
          </a:prstGeom>
        </p:spPr>
      </p:pic>
      <p:sp>
        <p:nvSpPr>
          <p:cNvPr id="6" name="Freeform 93">
            <a:extLst>
              <a:ext uri="{FF2B5EF4-FFF2-40B4-BE49-F238E27FC236}">
                <a16:creationId xmlns:a16="http://schemas.microsoft.com/office/drawing/2014/main" id="{1856243D-0DAE-7749-90C2-2C0450658CBA}"/>
              </a:ext>
            </a:extLst>
          </p:cNvPr>
          <p:cNvSpPr>
            <a:spLocks noChangeArrowheads="1"/>
          </p:cNvSpPr>
          <p:nvPr/>
        </p:nvSpPr>
        <p:spPr bwMode="auto">
          <a:xfrm>
            <a:off x="2763679" y="6423309"/>
            <a:ext cx="1229201" cy="1185420"/>
          </a:xfrm>
          <a:custGeom>
            <a:avLst/>
            <a:gdLst>
              <a:gd name="T0" fmla="*/ 2147483646 w 602"/>
              <a:gd name="T1" fmla="*/ 2147483646 h 580"/>
              <a:gd name="T2" fmla="*/ 2147483646 w 602"/>
              <a:gd name="T3" fmla="*/ 2147483646 h 580"/>
              <a:gd name="T4" fmla="*/ 2147483646 w 602"/>
              <a:gd name="T5" fmla="*/ 2147483646 h 580"/>
              <a:gd name="T6" fmla="*/ 2147483646 w 602"/>
              <a:gd name="T7" fmla="*/ 2147483646 h 580"/>
              <a:gd name="T8" fmla="*/ 2147483646 w 602"/>
              <a:gd name="T9" fmla="*/ 2147483646 h 580"/>
              <a:gd name="T10" fmla="*/ 2147483646 w 602"/>
              <a:gd name="T11" fmla="*/ 2147483646 h 580"/>
              <a:gd name="T12" fmla="*/ 2147483646 w 602"/>
              <a:gd name="T13" fmla="*/ 2147483646 h 580"/>
              <a:gd name="T14" fmla="*/ 2147483646 w 602"/>
              <a:gd name="T15" fmla="*/ 2147483646 h 580"/>
              <a:gd name="T16" fmla="*/ 2147483646 w 602"/>
              <a:gd name="T17" fmla="*/ 2147483646 h 580"/>
              <a:gd name="T18" fmla="*/ 2147483646 w 602"/>
              <a:gd name="T19" fmla="*/ 2147483646 h 580"/>
              <a:gd name="T20" fmla="*/ 2147483646 w 602"/>
              <a:gd name="T21" fmla="*/ 2147483646 h 580"/>
              <a:gd name="T22" fmla="*/ 2147483646 w 602"/>
              <a:gd name="T23" fmla="*/ 2147483646 h 580"/>
              <a:gd name="T24" fmla="*/ 2147483646 w 602"/>
              <a:gd name="T25" fmla="*/ 2147483646 h 580"/>
              <a:gd name="T26" fmla="*/ 2147483646 w 602"/>
              <a:gd name="T27" fmla="*/ 2147483646 h 580"/>
              <a:gd name="T28" fmla="*/ 2147483646 w 602"/>
              <a:gd name="T29" fmla="*/ 2147483646 h 580"/>
              <a:gd name="T30" fmla="*/ 2147483646 w 602"/>
              <a:gd name="T31" fmla="*/ 2147483646 h 580"/>
              <a:gd name="T32" fmla="*/ 2147483646 w 602"/>
              <a:gd name="T33" fmla="*/ 2147483646 h 580"/>
              <a:gd name="T34" fmla="*/ 2147483646 w 602"/>
              <a:gd name="T35" fmla="*/ 2147483646 h 580"/>
              <a:gd name="T36" fmla="*/ 2147483646 w 602"/>
              <a:gd name="T37" fmla="*/ 2147483646 h 580"/>
              <a:gd name="T38" fmla="*/ 2147483646 w 602"/>
              <a:gd name="T39" fmla="*/ 2147483646 h 580"/>
              <a:gd name="T40" fmla="*/ 2147483646 w 602"/>
              <a:gd name="T41" fmla="*/ 2147483646 h 580"/>
              <a:gd name="T42" fmla="*/ 2147483646 w 602"/>
              <a:gd name="T43" fmla="*/ 2147483646 h 580"/>
              <a:gd name="T44" fmla="*/ 2147483646 w 602"/>
              <a:gd name="T45" fmla="*/ 2147483646 h 580"/>
              <a:gd name="T46" fmla="*/ 0 w 602"/>
              <a:gd name="T47" fmla="*/ 2147483646 h 580"/>
              <a:gd name="T48" fmla="*/ 0 w 602"/>
              <a:gd name="T49" fmla="*/ 2147483646 h 580"/>
              <a:gd name="T50" fmla="*/ 0 w 602"/>
              <a:gd name="T51" fmla="*/ 2147483646 h 580"/>
              <a:gd name="T52" fmla="*/ 2147483646 w 602"/>
              <a:gd name="T53" fmla="*/ 2147483646 h 580"/>
              <a:gd name="T54" fmla="*/ 2147483646 w 602"/>
              <a:gd name="T55" fmla="*/ 2147483646 h 580"/>
              <a:gd name="T56" fmla="*/ 2147483646 w 602"/>
              <a:gd name="T57" fmla="*/ 2147483646 h 580"/>
              <a:gd name="T58" fmla="*/ 2147483646 w 602"/>
              <a:gd name="T59" fmla="*/ 2147483646 h 580"/>
              <a:gd name="T60" fmla="*/ 2147483646 w 602"/>
              <a:gd name="T61" fmla="*/ 2147483646 h 580"/>
              <a:gd name="T62" fmla="*/ 2147483646 w 602"/>
              <a:gd name="T63" fmla="*/ 2147483646 h 580"/>
              <a:gd name="T64" fmla="*/ 2147483646 w 602"/>
              <a:gd name="T65" fmla="*/ 2147483646 h 580"/>
              <a:gd name="T66" fmla="*/ 2147483646 w 602"/>
              <a:gd name="T67" fmla="*/ 2147483646 h 580"/>
              <a:gd name="T68" fmla="*/ 2147483646 w 602"/>
              <a:gd name="T69" fmla="*/ 0 h 580"/>
              <a:gd name="T70" fmla="*/ 2147483646 w 602"/>
              <a:gd name="T71" fmla="*/ 2147483646 h 580"/>
              <a:gd name="T72" fmla="*/ 2147483646 w 602"/>
              <a:gd name="T73" fmla="*/ 2147483646 h 580"/>
              <a:gd name="T74" fmla="*/ 2147483646 w 602"/>
              <a:gd name="T75" fmla="*/ 2147483646 h 580"/>
              <a:gd name="T76" fmla="*/ 2147483646 w 602"/>
              <a:gd name="T77" fmla="*/ 2147483646 h 580"/>
              <a:gd name="T78" fmla="*/ 2147483646 w 602"/>
              <a:gd name="T79" fmla="*/ 2147483646 h 580"/>
              <a:gd name="T80" fmla="*/ 2147483646 w 602"/>
              <a:gd name="T81" fmla="*/ 2147483646 h 580"/>
              <a:gd name="T82" fmla="*/ 2147483646 w 602"/>
              <a:gd name="T83" fmla="*/ 2147483646 h 580"/>
              <a:gd name="T84" fmla="*/ 2147483646 w 602"/>
              <a:gd name="T85" fmla="*/ 2147483646 h 580"/>
              <a:gd name="T86" fmla="*/ 2147483646 w 602"/>
              <a:gd name="T87" fmla="*/ 2147483646 h 580"/>
              <a:gd name="T88" fmla="*/ 2147483646 w 602"/>
              <a:gd name="T89" fmla="*/ 2147483646 h 580"/>
              <a:gd name="T90" fmla="*/ 2147483646 w 602"/>
              <a:gd name="T91" fmla="*/ 2147483646 h 580"/>
              <a:gd name="T92" fmla="*/ 2147483646 w 602"/>
              <a:gd name="T93" fmla="*/ 2147483646 h 580"/>
              <a:gd name="T94" fmla="*/ 2147483646 w 602"/>
              <a:gd name="T95" fmla="*/ 2147483646 h 580"/>
              <a:gd name="T96" fmla="*/ 2147483646 w 602"/>
              <a:gd name="T97" fmla="*/ 2147483646 h 580"/>
              <a:gd name="T98" fmla="*/ 2147483646 w 602"/>
              <a:gd name="T99" fmla="*/ 2147483646 h 580"/>
              <a:gd name="T100" fmla="*/ 2147483646 w 602"/>
              <a:gd name="T101" fmla="*/ 2147483646 h 580"/>
              <a:gd name="T102" fmla="*/ 2147483646 w 602"/>
              <a:gd name="T103" fmla="*/ 2147483646 h 580"/>
              <a:gd name="T104" fmla="*/ 2147483646 w 602"/>
              <a:gd name="T105" fmla="*/ 2147483646 h 580"/>
              <a:gd name="T106" fmla="*/ 2147483646 w 602"/>
              <a:gd name="T107" fmla="*/ 2147483646 h 580"/>
              <a:gd name="T108" fmla="*/ 2147483646 w 602"/>
              <a:gd name="T109" fmla="*/ 2147483646 h 5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02" h="580">
                <a:moveTo>
                  <a:pt x="516" y="551"/>
                </a:moveTo>
                <a:lnTo>
                  <a:pt x="516" y="551"/>
                </a:lnTo>
                <a:cubicBezTo>
                  <a:pt x="516" y="558"/>
                  <a:pt x="509" y="565"/>
                  <a:pt x="502" y="565"/>
                </a:cubicBezTo>
                <a:cubicBezTo>
                  <a:pt x="495" y="565"/>
                  <a:pt x="488" y="558"/>
                  <a:pt x="481" y="551"/>
                </a:cubicBezTo>
                <a:cubicBezTo>
                  <a:pt x="446" y="516"/>
                  <a:pt x="446" y="516"/>
                  <a:pt x="446" y="516"/>
                </a:cubicBezTo>
                <a:cubicBezTo>
                  <a:pt x="439" y="509"/>
                  <a:pt x="431" y="502"/>
                  <a:pt x="431" y="494"/>
                </a:cubicBezTo>
                <a:cubicBezTo>
                  <a:pt x="431" y="480"/>
                  <a:pt x="446" y="466"/>
                  <a:pt x="460" y="466"/>
                </a:cubicBezTo>
                <a:cubicBezTo>
                  <a:pt x="467" y="466"/>
                  <a:pt x="474" y="473"/>
                  <a:pt x="481" y="480"/>
                </a:cubicBezTo>
                <a:cubicBezTo>
                  <a:pt x="502" y="494"/>
                  <a:pt x="502" y="494"/>
                  <a:pt x="502" y="494"/>
                </a:cubicBezTo>
                <a:cubicBezTo>
                  <a:pt x="559" y="438"/>
                  <a:pt x="559" y="438"/>
                  <a:pt x="559" y="438"/>
                </a:cubicBezTo>
                <a:cubicBezTo>
                  <a:pt x="559" y="431"/>
                  <a:pt x="566" y="431"/>
                  <a:pt x="573" y="431"/>
                </a:cubicBezTo>
                <a:cubicBezTo>
                  <a:pt x="594" y="431"/>
                  <a:pt x="601" y="445"/>
                  <a:pt x="601" y="459"/>
                </a:cubicBezTo>
                <a:cubicBezTo>
                  <a:pt x="601" y="466"/>
                  <a:pt x="601" y="473"/>
                  <a:pt x="594" y="480"/>
                </a:cubicBezTo>
                <a:lnTo>
                  <a:pt x="516" y="551"/>
                </a:lnTo>
                <a:close/>
                <a:moveTo>
                  <a:pt x="502" y="452"/>
                </a:moveTo>
                <a:lnTo>
                  <a:pt x="502" y="452"/>
                </a:lnTo>
                <a:cubicBezTo>
                  <a:pt x="488" y="445"/>
                  <a:pt x="474" y="438"/>
                  <a:pt x="460" y="438"/>
                </a:cubicBezTo>
                <a:cubicBezTo>
                  <a:pt x="431" y="438"/>
                  <a:pt x="403" y="466"/>
                  <a:pt x="403" y="494"/>
                </a:cubicBezTo>
                <a:cubicBezTo>
                  <a:pt x="403" y="516"/>
                  <a:pt x="410" y="530"/>
                  <a:pt x="424" y="537"/>
                </a:cubicBezTo>
                <a:cubicBezTo>
                  <a:pt x="460" y="572"/>
                  <a:pt x="460" y="572"/>
                  <a:pt x="460" y="572"/>
                </a:cubicBezTo>
                <a:cubicBezTo>
                  <a:pt x="460" y="579"/>
                  <a:pt x="467" y="579"/>
                  <a:pt x="467" y="579"/>
                </a:cubicBezTo>
                <a:cubicBezTo>
                  <a:pt x="29" y="579"/>
                  <a:pt x="29" y="579"/>
                  <a:pt x="29" y="579"/>
                </a:cubicBezTo>
                <a:cubicBezTo>
                  <a:pt x="15" y="579"/>
                  <a:pt x="0" y="572"/>
                  <a:pt x="0" y="551"/>
                </a:cubicBezTo>
                <a:cubicBezTo>
                  <a:pt x="0" y="551"/>
                  <a:pt x="0" y="452"/>
                  <a:pt x="78" y="410"/>
                </a:cubicBezTo>
                <a:cubicBezTo>
                  <a:pt x="120" y="388"/>
                  <a:pt x="106" y="410"/>
                  <a:pt x="163" y="381"/>
                </a:cubicBezTo>
                <a:cubicBezTo>
                  <a:pt x="219" y="360"/>
                  <a:pt x="233" y="353"/>
                  <a:pt x="233" y="353"/>
                </a:cubicBezTo>
                <a:cubicBezTo>
                  <a:pt x="233" y="296"/>
                  <a:pt x="233" y="296"/>
                  <a:pt x="233" y="296"/>
                </a:cubicBezTo>
                <a:cubicBezTo>
                  <a:pt x="233" y="296"/>
                  <a:pt x="212" y="275"/>
                  <a:pt x="205" y="226"/>
                </a:cubicBezTo>
                <a:cubicBezTo>
                  <a:pt x="191" y="233"/>
                  <a:pt x="191" y="212"/>
                  <a:pt x="191" y="198"/>
                </a:cubicBezTo>
                <a:cubicBezTo>
                  <a:pt x="191" y="183"/>
                  <a:pt x="184" y="148"/>
                  <a:pt x="198" y="148"/>
                </a:cubicBezTo>
                <a:cubicBezTo>
                  <a:pt x="191" y="127"/>
                  <a:pt x="191" y="99"/>
                  <a:pt x="191" y="92"/>
                </a:cubicBezTo>
                <a:cubicBezTo>
                  <a:pt x="198" y="49"/>
                  <a:pt x="241" y="0"/>
                  <a:pt x="304" y="0"/>
                </a:cubicBezTo>
                <a:cubicBezTo>
                  <a:pt x="375" y="0"/>
                  <a:pt x="410" y="49"/>
                  <a:pt x="410" y="92"/>
                </a:cubicBezTo>
                <a:cubicBezTo>
                  <a:pt x="410" y="99"/>
                  <a:pt x="410" y="127"/>
                  <a:pt x="403" y="148"/>
                </a:cubicBezTo>
                <a:cubicBezTo>
                  <a:pt x="424" y="148"/>
                  <a:pt x="417" y="183"/>
                  <a:pt x="417" y="198"/>
                </a:cubicBezTo>
                <a:cubicBezTo>
                  <a:pt x="417" y="212"/>
                  <a:pt x="410" y="233"/>
                  <a:pt x="396" y="226"/>
                </a:cubicBezTo>
                <a:cubicBezTo>
                  <a:pt x="389" y="275"/>
                  <a:pt x="368" y="296"/>
                  <a:pt x="368" y="296"/>
                </a:cubicBezTo>
                <a:cubicBezTo>
                  <a:pt x="368" y="353"/>
                  <a:pt x="368" y="353"/>
                  <a:pt x="368" y="353"/>
                </a:cubicBezTo>
                <a:cubicBezTo>
                  <a:pt x="368" y="353"/>
                  <a:pt x="382" y="360"/>
                  <a:pt x="439" y="381"/>
                </a:cubicBezTo>
                <a:cubicBezTo>
                  <a:pt x="502" y="410"/>
                  <a:pt x="481" y="388"/>
                  <a:pt x="530" y="410"/>
                </a:cubicBezTo>
                <a:cubicBezTo>
                  <a:pt x="530" y="417"/>
                  <a:pt x="530" y="417"/>
                  <a:pt x="537" y="417"/>
                </a:cubicBezTo>
                <a:lnTo>
                  <a:pt x="502" y="452"/>
                </a:lnTo>
                <a:close/>
                <a:moveTo>
                  <a:pt x="601" y="516"/>
                </a:moveTo>
                <a:lnTo>
                  <a:pt x="601" y="516"/>
                </a:lnTo>
                <a:cubicBezTo>
                  <a:pt x="601" y="537"/>
                  <a:pt x="601" y="551"/>
                  <a:pt x="601" y="551"/>
                </a:cubicBezTo>
                <a:cubicBezTo>
                  <a:pt x="601" y="572"/>
                  <a:pt x="594" y="579"/>
                  <a:pt x="573" y="579"/>
                </a:cubicBezTo>
                <a:cubicBezTo>
                  <a:pt x="530" y="579"/>
                  <a:pt x="530" y="579"/>
                  <a:pt x="530" y="579"/>
                </a:cubicBezTo>
                <a:cubicBezTo>
                  <a:pt x="537" y="579"/>
                  <a:pt x="537" y="579"/>
                  <a:pt x="537" y="572"/>
                </a:cubicBezTo>
                <a:lnTo>
                  <a:pt x="601" y="516"/>
                </a:lnTo>
                <a:close/>
              </a:path>
            </a:pathLst>
          </a:custGeom>
          <a:solidFill>
            <a:srgbClr val="0070C0"/>
          </a:solidFill>
          <a:ln>
            <a:noFill/>
          </a:ln>
        </p:spPr>
        <p:txBody>
          <a:bodyPr wrap="none" anchor="ctr"/>
          <a:lstStyle/>
          <a:p>
            <a:endParaRPr lang="fr-FR" sz="900"/>
          </a:p>
        </p:txBody>
      </p:sp>
      <p:sp>
        <p:nvSpPr>
          <p:cNvPr id="7" name="Freeform 95">
            <a:extLst>
              <a:ext uri="{FF2B5EF4-FFF2-40B4-BE49-F238E27FC236}">
                <a16:creationId xmlns:a16="http://schemas.microsoft.com/office/drawing/2014/main" id="{BCAB5325-B565-A644-A34F-1D0EDB7DA24E}"/>
              </a:ext>
            </a:extLst>
          </p:cNvPr>
          <p:cNvSpPr>
            <a:spLocks noChangeArrowheads="1"/>
          </p:cNvSpPr>
          <p:nvPr/>
        </p:nvSpPr>
        <p:spPr bwMode="auto">
          <a:xfrm>
            <a:off x="2755900" y="3745941"/>
            <a:ext cx="1297940" cy="1241508"/>
          </a:xfrm>
          <a:custGeom>
            <a:avLst/>
            <a:gdLst>
              <a:gd name="T0" fmla="*/ 2147483646 w 609"/>
              <a:gd name="T1" fmla="*/ 2147483646 h 580"/>
              <a:gd name="T2" fmla="*/ 2147483646 w 609"/>
              <a:gd name="T3" fmla="*/ 2147483646 h 580"/>
              <a:gd name="T4" fmla="*/ 2147483646 w 609"/>
              <a:gd name="T5" fmla="*/ 2147483646 h 580"/>
              <a:gd name="T6" fmla="*/ 2147483646 w 609"/>
              <a:gd name="T7" fmla="*/ 2147483646 h 580"/>
              <a:gd name="T8" fmla="*/ 2147483646 w 609"/>
              <a:gd name="T9" fmla="*/ 2147483646 h 580"/>
              <a:gd name="T10" fmla="*/ 2147483646 w 609"/>
              <a:gd name="T11" fmla="*/ 2147483646 h 580"/>
              <a:gd name="T12" fmla="*/ 2147483646 w 609"/>
              <a:gd name="T13" fmla="*/ 2147483646 h 580"/>
              <a:gd name="T14" fmla="*/ 2147483646 w 609"/>
              <a:gd name="T15" fmla="*/ 2147483646 h 580"/>
              <a:gd name="T16" fmla="*/ 2147483646 w 609"/>
              <a:gd name="T17" fmla="*/ 2147483646 h 580"/>
              <a:gd name="T18" fmla="*/ 2147483646 w 609"/>
              <a:gd name="T19" fmla="*/ 2147483646 h 580"/>
              <a:gd name="T20" fmla="*/ 2147483646 w 609"/>
              <a:gd name="T21" fmla="*/ 2147483646 h 580"/>
              <a:gd name="T22" fmla="*/ 2147483646 w 609"/>
              <a:gd name="T23" fmla="*/ 2147483646 h 580"/>
              <a:gd name="T24" fmla="*/ 2147483646 w 609"/>
              <a:gd name="T25" fmla="*/ 2147483646 h 580"/>
              <a:gd name="T26" fmla="*/ 2147483646 w 609"/>
              <a:gd name="T27" fmla="*/ 2147483646 h 580"/>
              <a:gd name="T28" fmla="*/ 2147483646 w 609"/>
              <a:gd name="T29" fmla="*/ 2147483646 h 580"/>
              <a:gd name="T30" fmla="*/ 2147483646 w 609"/>
              <a:gd name="T31" fmla="*/ 2147483646 h 580"/>
              <a:gd name="T32" fmla="*/ 2147483646 w 609"/>
              <a:gd name="T33" fmla="*/ 2147483646 h 580"/>
              <a:gd name="T34" fmla="*/ 2147483646 w 609"/>
              <a:gd name="T35" fmla="*/ 2147483646 h 580"/>
              <a:gd name="T36" fmla="*/ 2147483646 w 609"/>
              <a:gd name="T37" fmla="*/ 2147483646 h 580"/>
              <a:gd name="T38" fmla="*/ 2147483646 w 609"/>
              <a:gd name="T39" fmla="*/ 2147483646 h 580"/>
              <a:gd name="T40" fmla="*/ 2147483646 w 609"/>
              <a:gd name="T41" fmla="*/ 2147483646 h 580"/>
              <a:gd name="T42" fmla="*/ 2147483646 w 609"/>
              <a:gd name="T43" fmla="*/ 2147483646 h 580"/>
              <a:gd name="T44" fmla="*/ 2147483646 w 609"/>
              <a:gd name="T45" fmla="*/ 2147483646 h 580"/>
              <a:gd name="T46" fmla="*/ 2147483646 w 609"/>
              <a:gd name="T47" fmla="*/ 2147483646 h 580"/>
              <a:gd name="T48" fmla="*/ 2147483646 w 609"/>
              <a:gd name="T49" fmla="*/ 2147483646 h 580"/>
              <a:gd name="T50" fmla="*/ 2147483646 w 609"/>
              <a:gd name="T51" fmla="*/ 2147483646 h 580"/>
              <a:gd name="T52" fmla="*/ 2147483646 w 609"/>
              <a:gd name="T53" fmla="*/ 2147483646 h 580"/>
              <a:gd name="T54" fmla="*/ 2147483646 w 609"/>
              <a:gd name="T55" fmla="*/ 2147483646 h 580"/>
              <a:gd name="T56" fmla="*/ 2147483646 w 609"/>
              <a:gd name="T57" fmla="*/ 2147483646 h 580"/>
              <a:gd name="T58" fmla="*/ 2147483646 w 609"/>
              <a:gd name="T59" fmla="*/ 2147483646 h 580"/>
              <a:gd name="T60" fmla="*/ 2147483646 w 609"/>
              <a:gd name="T61" fmla="*/ 2147483646 h 580"/>
              <a:gd name="T62" fmla="*/ 2147483646 w 609"/>
              <a:gd name="T63" fmla="*/ 2147483646 h 580"/>
              <a:gd name="T64" fmla="*/ 0 w 609"/>
              <a:gd name="T65" fmla="*/ 2147483646 h 580"/>
              <a:gd name="T66" fmla="*/ 0 w 609"/>
              <a:gd name="T67" fmla="*/ 2147483646 h 580"/>
              <a:gd name="T68" fmla="*/ 0 w 609"/>
              <a:gd name="T69" fmla="*/ 2147483646 h 580"/>
              <a:gd name="T70" fmla="*/ 2147483646 w 609"/>
              <a:gd name="T71" fmla="*/ 2147483646 h 580"/>
              <a:gd name="T72" fmla="*/ 2147483646 w 609"/>
              <a:gd name="T73" fmla="*/ 2147483646 h 580"/>
              <a:gd name="T74" fmla="*/ 2147483646 w 609"/>
              <a:gd name="T75" fmla="*/ 2147483646 h 580"/>
              <a:gd name="T76" fmla="*/ 2147483646 w 609"/>
              <a:gd name="T77" fmla="*/ 2147483646 h 580"/>
              <a:gd name="T78" fmla="*/ 2147483646 w 609"/>
              <a:gd name="T79" fmla="*/ 2147483646 h 580"/>
              <a:gd name="T80" fmla="*/ 2147483646 w 609"/>
              <a:gd name="T81" fmla="*/ 2147483646 h 580"/>
              <a:gd name="T82" fmla="*/ 2147483646 w 609"/>
              <a:gd name="T83" fmla="*/ 2147483646 h 580"/>
              <a:gd name="T84" fmla="*/ 2147483646 w 609"/>
              <a:gd name="T85" fmla="*/ 2147483646 h 580"/>
              <a:gd name="T86" fmla="*/ 2147483646 w 609"/>
              <a:gd name="T87" fmla="*/ 0 h 580"/>
              <a:gd name="T88" fmla="*/ 2147483646 w 609"/>
              <a:gd name="T89" fmla="*/ 2147483646 h 580"/>
              <a:gd name="T90" fmla="*/ 2147483646 w 609"/>
              <a:gd name="T91" fmla="*/ 2147483646 h 580"/>
              <a:gd name="T92" fmla="*/ 2147483646 w 609"/>
              <a:gd name="T93" fmla="*/ 2147483646 h 580"/>
              <a:gd name="T94" fmla="*/ 2147483646 w 609"/>
              <a:gd name="T95" fmla="*/ 2147483646 h 580"/>
              <a:gd name="T96" fmla="*/ 2147483646 w 609"/>
              <a:gd name="T97" fmla="*/ 2147483646 h 580"/>
              <a:gd name="T98" fmla="*/ 2147483646 w 609"/>
              <a:gd name="T99" fmla="*/ 2147483646 h 580"/>
              <a:gd name="T100" fmla="*/ 2147483646 w 609"/>
              <a:gd name="T101" fmla="*/ 2147483646 h 580"/>
              <a:gd name="T102" fmla="*/ 2147483646 w 609"/>
              <a:gd name="T103" fmla="*/ 2147483646 h 580"/>
              <a:gd name="T104" fmla="*/ 2147483646 w 609"/>
              <a:gd name="T105" fmla="*/ 2147483646 h 5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09" h="580">
                <a:moveTo>
                  <a:pt x="608" y="551"/>
                </a:moveTo>
                <a:lnTo>
                  <a:pt x="608" y="551"/>
                </a:lnTo>
                <a:cubicBezTo>
                  <a:pt x="608" y="572"/>
                  <a:pt x="594" y="579"/>
                  <a:pt x="580" y="579"/>
                </a:cubicBezTo>
                <a:cubicBezTo>
                  <a:pt x="558" y="579"/>
                  <a:pt x="558" y="579"/>
                  <a:pt x="558" y="579"/>
                </a:cubicBezTo>
                <a:cubicBezTo>
                  <a:pt x="565" y="572"/>
                  <a:pt x="565" y="565"/>
                  <a:pt x="565" y="551"/>
                </a:cubicBezTo>
                <a:cubicBezTo>
                  <a:pt x="580" y="551"/>
                  <a:pt x="594" y="551"/>
                  <a:pt x="608" y="537"/>
                </a:cubicBezTo>
                <a:cubicBezTo>
                  <a:pt x="608" y="551"/>
                  <a:pt x="608" y="551"/>
                  <a:pt x="608" y="551"/>
                </a:cubicBezTo>
                <a:close/>
                <a:moveTo>
                  <a:pt x="565" y="523"/>
                </a:moveTo>
                <a:lnTo>
                  <a:pt x="565" y="523"/>
                </a:lnTo>
                <a:cubicBezTo>
                  <a:pt x="537" y="523"/>
                  <a:pt x="537" y="523"/>
                  <a:pt x="537" y="523"/>
                </a:cubicBezTo>
                <a:cubicBezTo>
                  <a:pt x="537" y="551"/>
                  <a:pt x="537" y="551"/>
                  <a:pt x="537" y="551"/>
                </a:cubicBezTo>
                <a:cubicBezTo>
                  <a:pt x="537" y="572"/>
                  <a:pt x="530" y="579"/>
                  <a:pt x="509" y="579"/>
                </a:cubicBezTo>
                <a:cubicBezTo>
                  <a:pt x="495" y="579"/>
                  <a:pt x="481" y="572"/>
                  <a:pt x="481" y="551"/>
                </a:cubicBezTo>
                <a:cubicBezTo>
                  <a:pt x="481" y="523"/>
                  <a:pt x="481" y="523"/>
                  <a:pt x="481" y="523"/>
                </a:cubicBezTo>
                <a:cubicBezTo>
                  <a:pt x="452" y="523"/>
                  <a:pt x="452" y="523"/>
                  <a:pt x="452" y="523"/>
                </a:cubicBezTo>
                <a:cubicBezTo>
                  <a:pt x="438" y="523"/>
                  <a:pt x="424" y="516"/>
                  <a:pt x="424" y="494"/>
                </a:cubicBezTo>
                <a:cubicBezTo>
                  <a:pt x="424" y="480"/>
                  <a:pt x="438" y="466"/>
                  <a:pt x="452" y="466"/>
                </a:cubicBezTo>
                <a:cubicBezTo>
                  <a:pt x="481" y="466"/>
                  <a:pt x="481" y="466"/>
                  <a:pt x="481" y="466"/>
                </a:cubicBezTo>
                <a:cubicBezTo>
                  <a:pt x="481" y="438"/>
                  <a:pt x="481" y="438"/>
                  <a:pt x="481" y="438"/>
                </a:cubicBezTo>
                <a:cubicBezTo>
                  <a:pt x="481" y="424"/>
                  <a:pt x="495" y="410"/>
                  <a:pt x="509" y="410"/>
                </a:cubicBezTo>
                <a:cubicBezTo>
                  <a:pt x="530" y="410"/>
                  <a:pt x="537" y="424"/>
                  <a:pt x="537" y="438"/>
                </a:cubicBezTo>
                <a:cubicBezTo>
                  <a:pt x="537" y="466"/>
                  <a:pt x="537" y="466"/>
                  <a:pt x="537" y="466"/>
                </a:cubicBezTo>
                <a:cubicBezTo>
                  <a:pt x="565" y="466"/>
                  <a:pt x="565" y="466"/>
                  <a:pt x="565" y="466"/>
                </a:cubicBezTo>
                <a:cubicBezTo>
                  <a:pt x="587" y="466"/>
                  <a:pt x="594" y="480"/>
                  <a:pt x="594" y="494"/>
                </a:cubicBezTo>
                <a:cubicBezTo>
                  <a:pt x="594" y="516"/>
                  <a:pt x="587" y="523"/>
                  <a:pt x="565" y="523"/>
                </a:cubicBezTo>
                <a:close/>
                <a:moveTo>
                  <a:pt x="452" y="438"/>
                </a:moveTo>
                <a:lnTo>
                  <a:pt x="452" y="438"/>
                </a:lnTo>
                <a:cubicBezTo>
                  <a:pt x="424" y="438"/>
                  <a:pt x="396" y="466"/>
                  <a:pt x="396" y="494"/>
                </a:cubicBezTo>
                <a:cubicBezTo>
                  <a:pt x="396" y="530"/>
                  <a:pt x="424" y="551"/>
                  <a:pt x="452" y="551"/>
                </a:cubicBezTo>
                <a:cubicBezTo>
                  <a:pt x="452" y="565"/>
                  <a:pt x="459" y="572"/>
                  <a:pt x="459" y="579"/>
                </a:cubicBezTo>
                <a:cubicBezTo>
                  <a:pt x="28" y="579"/>
                  <a:pt x="28" y="579"/>
                  <a:pt x="28" y="579"/>
                </a:cubicBezTo>
                <a:cubicBezTo>
                  <a:pt x="14" y="579"/>
                  <a:pt x="0" y="572"/>
                  <a:pt x="0" y="551"/>
                </a:cubicBezTo>
                <a:cubicBezTo>
                  <a:pt x="0" y="551"/>
                  <a:pt x="0" y="452"/>
                  <a:pt x="78" y="410"/>
                </a:cubicBezTo>
                <a:cubicBezTo>
                  <a:pt x="127" y="388"/>
                  <a:pt x="106" y="410"/>
                  <a:pt x="163" y="381"/>
                </a:cubicBezTo>
                <a:cubicBezTo>
                  <a:pt x="226" y="360"/>
                  <a:pt x="240" y="353"/>
                  <a:pt x="240" y="353"/>
                </a:cubicBezTo>
                <a:cubicBezTo>
                  <a:pt x="240" y="296"/>
                  <a:pt x="240" y="296"/>
                  <a:pt x="240" y="296"/>
                </a:cubicBezTo>
                <a:cubicBezTo>
                  <a:pt x="240" y="296"/>
                  <a:pt x="219" y="275"/>
                  <a:pt x="212" y="226"/>
                </a:cubicBezTo>
                <a:cubicBezTo>
                  <a:pt x="198" y="233"/>
                  <a:pt x="191" y="212"/>
                  <a:pt x="191" y="198"/>
                </a:cubicBezTo>
                <a:cubicBezTo>
                  <a:pt x="191" y="183"/>
                  <a:pt x="184" y="148"/>
                  <a:pt x="198" y="148"/>
                </a:cubicBezTo>
                <a:cubicBezTo>
                  <a:pt x="198" y="127"/>
                  <a:pt x="191" y="99"/>
                  <a:pt x="198" y="92"/>
                </a:cubicBezTo>
                <a:cubicBezTo>
                  <a:pt x="198" y="49"/>
                  <a:pt x="240" y="0"/>
                  <a:pt x="304" y="0"/>
                </a:cubicBezTo>
                <a:cubicBezTo>
                  <a:pt x="382" y="0"/>
                  <a:pt x="410" y="49"/>
                  <a:pt x="417" y="92"/>
                </a:cubicBezTo>
                <a:cubicBezTo>
                  <a:pt x="417" y="99"/>
                  <a:pt x="410" y="127"/>
                  <a:pt x="410" y="148"/>
                </a:cubicBezTo>
                <a:cubicBezTo>
                  <a:pt x="424" y="148"/>
                  <a:pt x="417" y="183"/>
                  <a:pt x="417" y="198"/>
                </a:cubicBezTo>
                <a:cubicBezTo>
                  <a:pt x="417" y="212"/>
                  <a:pt x="410" y="233"/>
                  <a:pt x="396" y="226"/>
                </a:cubicBezTo>
                <a:cubicBezTo>
                  <a:pt x="389" y="275"/>
                  <a:pt x="368" y="296"/>
                  <a:pt x="368" y="296"/>
                </a:cubicBezTo>
                <a:cubicBezTo>
                  <a:pt x="368" y="353"/>
                  <a:pt x="368" y="353"/>
                  <a:pt x="368" y="353"/>
                </a:cubicBezTo>
                <a:cubicBezTo>
                  <a:pt x="368" y="353"/>
                  <a:pt x="382" y="360"/>
                  <a:pt x="445" y="381"/>
                </a:cubicBezTo>
                <a:cubicBezTo>
                  <a:pt x="459" y="388"/>
                  <a:pt x="467" y="396"/>
                  <a:pt x="481" y="396"/>
                </a:cubicBezTo>
                <a:cubicBezTo>
                  <a:pt x="467" y="403"/>
                  <a:pt x="452" y="424"/>
                  <a:pt x="452" y="438"/>
                </a:cubicBezTo>
                <a:close/>
              </a:path>
            </a:pathLst>
          </a:custGeom>
          <a:solidFill>
            <a:srgbClr val="0070C0"/>
          </a:solidFill>
          <a:ln>
            <a:noFill/>
          </a:ln>
        </p:spPr>
        <p:txBody>
          <a:bodyPr wrap="none" anchor="ctr"/>
          <a:lstStyle/>
          <a:p>
            <a:endParaRPr lang="fr-FR" sz="900"/>
          </a:p>
        </p:txBody>
      </p:sp>
      <p:sp>
        <p:nvSpPr>
          <p:cNvPr id="8" name="Freeform 88">
            <a:extLst>
              <a:ext uri="{FF2B5EF4-FFF2-40B4-BE49-F238E27FC236}">
                <a16:creationId xmlns:a16="http://schemas.microsoft.com/office/drawing/2014/main" id="{B6C55DF3-0BA0-CF44-803C-9ADD9DC38549}"/>
              </a:ext>
            </a:extLst>
          </p:cNvPr>
          <p:cNvSpPr>
            <a:spLocks noChangeArrowheads="1"/>
          </p:cNvSpPr>
          <p:nvPr/>
        </p:nvSpPr>
        <p:spPr bwMode="auto">
          <a:xfrm>
            <a:off x="2888614" y="8445907"/>
            <a:ext cx="1134745" cy="1150372"/>
          </a:xfrm>
          <a:custGeom>
            <a:avLst/>
            <a:gdLst>
              <a:gd name="T0" fmla="*/ 2147483646 w 601"/>
              <a:gd name="T1" fmla="*/ 2147483646 h 609"/>
              <a:gd name="T2" fmla="*/ 2147483646 w 601"/>
              <a:gd name="T3" fmla="*/ 2147483646 h 609"/>
              <a:gd name="T4" fmla="*/ 0 w 601"/>
              <a:gd name="T5" fmla="*/ 2147483646 h 609"/>
              <a:gd name="T6" fmla="*/ 2147483646 w 601"/>
              <a:gd name="T7" fmla="*/ 0 h 609"/>
              <a:gd name="T8" fmla="*/ 2147483646 w 601"/>
              <a:gd name="T9" fmla="*/ 2147483646 h 609"/>
              <a:gd name="T10" fmla="*/ 2147483646 w 601"/>
              <a:gd name="T11" fmla="*/ 2147483646 h 609"/>
              <a:gd name="T12" fmla="*/ 2147483646 w 601"/>
              <a:gd name="T13" fmla="*/ 2147483646 h 609"/>
              <a:gd name="T14" fmla="*/ 2147483646 w 601"/>
              <a:gd name="T15" fmla="*/ 2147483646 h 609"/>
              <a:gd name="T16" fmla="*/ 2147483646 w 601"/>
              <a:gd name="T17" fmla="*/ 2147483646 h 609"/>
              <a:gd name="T18" fmla="*/ 2147483646 w 601"/>
              <a:gd name="T19" fmla="*/ 2147483646 h 609"/>
              <a:gd name="T20" fmla="*/ 2147483646 w 601"/>
              <a:gd name="T21" fmla="*/ 2147483646 h 609"/>
              <a:gd name="T22" fmla="*/ 2147483646 w 601"/>
              <a:gd name="T23" fmla="*/ 2147483646 h 609"/>
              <a:gd name="T24" fmla="*/ 2147483646 w 601"/>
              <a:gd name="T25" fmla="*/ 2147483646 h 609"/>
              <a:gd name="T26" fmla="*/ 2147483646 w 601"/>
              <a:gd name="T27" fmla="*/ 2147483646 h 609"/>
              <a:gd name="T28" fmla="*/ 2147483646 w 601"/>
              <a:gd name="T29" fmla="*/ 2147483646 h 609"/>
              <a:gd name="T30" fmla="*/ 2147483646 w 601"/>
              <a:gd name="T31" fmla="*/ 2147483646 h 609"/>
              <a:gd name="T32" fmla="*/ 2147483646 w 601"/>
              <a:gd name="T33" fmla="*/ 2147483646 h 609"/>
              <a:gd name="T34" fmla="*/ 2147483646 w 601"/>
              <a:gd name="T35" fmla="*/ 2147483646 h 609"/>
              <a:gd name="T36" fmla="*/ 2147483646 w 601"/>
              <a:gd name="T37" fmla="*/ 2147483646 h 609"/>
              <a:gd name="T38" fmla="*/ 2147483646 w 601"/>
              <a:gd name="T39" fmla="*/ 2147483646 h 609"/>
              <a:gd name="T40" fmla="*/ 2147483646 w 601"/>
              <a:gd name="T41" fmla="*/ 2147483646 h 609"/>
              <a:gd name="T42" fmla="*/ 2147483646 w 601"/>
              <a:gd name="T43" fmla="*/ 2147483646 h 609"/>
              <a:gd name="T44" fmla="*/ 2147483646 w 601"/>
              <a:gd name="T45" fmla="*/ 2147483646 h 609"/>
              <a:gd name="T46" fmla="*/ 2147483646 w 601"/>
              <a:gd name="T47" fmla="*/ 2147483646 h 609"/>
              <a:gd name="T48" fmla="*/ 2147483646 w 601"/>
              <a:gd name="T49" fmla="*/ 2147483646 h 609"/>
              <a:gd name="T50" fmla="*/ 2147483646 w 601"/>
              <a:gd name="T51" fmla="*/ 2147483646 h 609"/>
              <a:gd name="T52" fmla="*/ 2147483646 w 601"/>
              <a:gd name="T53" fmla="*/ 2147483646 h 609"/>
              <a:gd name="T54" fmla="*/ 2147483646 w 601"/>
              <a:gd name="T55" fmla="*/ 2147483646 h 60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01" h="609">
                <a:moveTo>
                  <a:pt x="297" y="608"/>
                </a:moveTo>
                <a:lnTo>
                  <a:pt x="297" y="608"/>
                </a:lnTo>
                <a:cubicBezTo>
                  <a:pt x="134" y="608"/>
                  <a:pt x="0" y="474"/>
                  <a:pt x="0" y="304"/>
                </a:cubicBezTo>
                <a:cubicBezTo>
                  <a:pt x="0" y="135"/>
                  <a:pt x="134" y="0"/>
                  <a:pt x="297" y="0"/>
                </a:cubicBezTo>
                <a:cubicBezTo>
                  <a:pt x="466" y="0"/>
                  <a:pt x="600" y="135"/>
                  <a:pt x="600" y="304"/>
                </a:cubicBezTo>
                <a:cubicBezTo>
                  <a:pt x="600" y="474"/>
                  <a:pt x="466" y="608"/>
                  <a:pt x="297" y="608"/>
                </a:cubicBezTo>
                <a:close/>
                <a:moveTo>
                  <a:pt x="297" y="57"/>
                </a:moveTo>
                <a:lnTo>
                  <a:pt x="297" y="57"/>
                </a:lnTo>
                <a:cubicBezTo>
                  <a:pt x="162" y="57"/>
                  <a:pt x="56" y="170"/>
                  <a:pt x="56" y="304"/>
                </a:cubicBezTo>
                <a:cubicBezTo>
                  <a:pt x="56" y="368"/>
                  <a:pt x="78" y="425"/>
                  <a:pt x="120" y="467"/>
                </a:cubicBezTo>
                <a:cubicBezTo>
                  <a:pt x="155" y="453"/>
                  <a:pt x="141" y="467"/>
                  <a:pt x="183" y="446"/>
                </a:cubicBezTo>
                <a:cubicBezTo>
                  <a:pt x="233" y="425"/>
                  <a:pt x="247" y="418"/>
                  <a:pt x="247" y="418"/>
                </a:cubicBezTo>
                <a:cubicBezTo>
                  <a:pt x="247" y="375"/>
                  <a:pt x="247" y="375"/>
                  <a:pt x="247" y="375"/>
                </a:cubicBezTo>
                <a:cubicBezTo>
                  <a:pt x="247" y="375"/>
                  <a:pt x="226" y="361"/>
                  <a:pt x="219" y="319"/>
                </a:cubicBezTo>
                <a:cubicBezTo>
                  <a:pt x="212" y="326"/>
                  <a:pt x="205" y="304"/>
                  <a:pt x="205" y="297"/>
                </a:cubicBezTo>
                <a:cubicBezTo>
                  <a:pt x="205" y="283"/>
                  <a:pt x="198" y="255"/>
                  <a:pt x="212" y="255"/>
                </a:cubicBezTo>
                <a:cubicBezTo>
                  <a:pt x="212" y="234"/>
                  <a:pt x="212" y="220"/>
                  <a:pt x="212" y="205"/>
                </a:cubicBezTo>
                <a:cubicBezTo>
                  <a:pt x="212" y="177"/>
                  <a:pt x="247" y="135"/>
                  <a:pt x="297" y="135"/>
                </a:cubicBezTo>
                <a:cubicBezTo>
                  <a:pt x="360" y="135"/>
                  <a:pt x="381" y="177"/>
                  <a:pt x="389" y="205"/>
                </a:cubicBezTo>
                <a:cubicBezTo>
                  <a:pt x="389" y="220"/>
                  <a:pt x="389" y="234"/>
                  <a:pt x="381" y="255"/>
                </a:cubicBezTo>
                <a:cubicBezTo>
                  <a:pt x="396" y="255"/>
                  <a:pt x="389" y="283"/>
                  <a:pt x="389" y="297"/>
                </a:cubicBezTo>
                <a:cubicBezTo>
                  <a:pt x="389" y="304"/>
                  <a:pt x="389" y="326"/>
                  <a:pt x="374" y="319"/>
                </a:cubicBezTo>
                <a:cubicBezTo>
                  <a:pt x="367" y="361"/>
                  <a:pt x="353" y="375"/>
                  <a:pt x="353" y="375"/>
                </a:cubicBezTo>
                <a:cubicBezTo>
                  <a:pt x="353" y="418"/>
                  <a:pt x="353" y="418"/>
                  <a:pt x="353" y="418"/>
                </a:cubicBezTo>
                <a:cubicBezTo>
                  <a:pt x="353" y="418"/>
                  <a:pt x="367" y="425"/>
                  <a:pt x="410" y="446"/>
                </a:cubicBezTo>
                <a:cubicBezTo>
                  <a:pt x="459" y="467"/>
                  <a:pt x="445" y="453"/>
                  <a:pt x="480" y="467"/>
                </a:cubicBezTo>
                <a:cubicBezTo>
                  <a:pt x="523" y="425"/>
                  <a:pt x="544" y="368"/>
                  <a:pt x="544" y="304"/>
                </a:cubicBezTo>
                <a:cubicBezTo>
                  <a:pt x="544" y="170"/>
                  <a:pt x="431" y="57"/>
                  <a:pt x="297" y="57"/>
                </a:cubicBezTo>
                <a:close/>
              </a:path>
            </a:pathLst>
          </a:custGeom>
          <a:solidFill>
            <a:srgbClr val="0070C0"/>
          </a:solidFill>
          <a:ln>
            <a:noFill/>
          </a:ln>
        </p:spPr>
        <p:txBody>
          <a:bodyPr wrap="none" anchor="ctr"/>
          <a:lstStyle/>
          <a:p>
            <a:endParaRPr lang="fr-FR" sz="900"/>
          </a:p>
        </p:txBody>
      </p:sp>
      <p:sp>
        <p:nvSpPr>
          <p:cNvPr id="9" name="Freeform 39">
            <a:extLst>
              <a:ext uri="{FF2B5EF4-FFF2-40B4-BE49-F238E27FC236}">
                <a16:creationId xmlns:a16="http://schemas.microsoft.com/office/drawing/2014/main" id="{0CF2519F-C175-2D4C-9F63-5842A7228A51}"/>
              </a:ext>
            </a:extLst>
          </p:cNvPr>
          <p:cNvSpPr>
            <a:spLocks noChangeArrowheads="1"/>
          </p:cNvSpPr>
          <p:nvPr/>
        </p:nvSpPr>
        <p:spPr bwMode="auto">
          <a:xfrm>
            <a:off x="2866390" y="10685430"/>
            <a:ext cx="1187450" cy="1150653"/>
          </a:xfrm>
          <a:custGeom>
            <a:avLst/>
            <a:gdLst>
              <a:gd name="T0" fmla="*/ 2147483646 w 588"/>
              <a:gd name="T1" fmla="*/ 2147483646 h 567"/>
              <a:gd name="T2" fmla="*/ 2147483646 w 588"/>
              <a:gd name="T3" fmla="*/ 2147483646 h 567"/>
              <a:gd name="T4" fmla="*/ 2147483646 w 588"/>
              <a:gd name="T5" fmla="*/ 2147483646 h 567"/>
              <a:gd name="T6" fmla="*/ 2147483646 w 588"/>
              <a:gd name="T7" fmla="*/ 2147483646 h 567"/>
              <a:gd name="T8" fmla="*/ 2147483646 w 588"/>
              <a:gd name="T9" fmla="*/ 2147483646 h 567"/>
              <a:gd name="T10" fmla="*/ 2147483646 w 588"/>
              <a:gd name="T11" fmla="*/ 2147483646 h 567"/>
              <a:gd name="T12" fmla="*/ 2147483646 w 588"/>
              <a:gd name="T13" fmla="*/ 2147483646 h 567"/>
              <a:gd name="T14" fmla="*/ 2147483646 w 588"/>
              <a:gd name="T15" fmla="*/ 2147483646 h 567"/>
              <a:gd name="T16" fmla="*/ 2147483646 w 588"/>
              <a:gd name="T17" fmla="*/ 2147483646 h 567"/>
              <a:gd name="T18" fmla="*/ 2147483646 w 588"/>
              <a:gd name="T19" fmla="*/ 2147483646 h 567"/>
              <a:gd name="T20" fmla="*/ 2147483646 w 588"/>
              <a:gd name="T21" fmla="*/ 2147483646 h 567"/>
              <a:gd name="T22" fmla="*/ 2147483646 w 588"/>
              <a:gd name="T23" fmla="*/ 2147483646 h 567"/>
              <a:gd name="T24" fmla="*/ 2147483646 w 588"/>
              <a:gd name="T25" fmla="*/ 2147483646 h 567"/>
              <a:gd name="T26" fmla="*/ 0 w 588"/>
              <a:gd name="T27" fmla="*/ 2147483646 h 567"/>
              <a:gd name="T28" fmla="*/ 0 w 588"/>
              <a:gd name="T29" fmla="*/ 2147483646 h 567"/>
              <a:gd name="T30" fmla="*/ 2147483646 w 588"/>
              <a:gd name="T31" fmla="*/ 2147483646 h 567"/>
              <a:gd name="T32" fmla="*/ 2147483646 w 588"/>
              <a:gd name="T33" fmla="*/ 2147483646 h 567"/>
              <a:gd name="T34" fmla="*/ 2147483646 w 588"/>
              <a:gd name="T35" fmla="*/ 2147483646 h 567"/>
              <a:gd name="T36" fmla="*/ 2147483646 w 588"/>
              <a:gd name="T37" fmla="*/ 2147483646 h 567"/>
              <a:gd name="T38" fmla="*/ 2147483646 w 588"/>
              <a:gd name="T39" fmla="*/ 2147483646 h 567"/>
              <a:gd name="T40" fmla="*/ 2147483646 w 588"/>
              <a:gd name="T41" fmla="*/ 2147483646 h 567"/>
              <a:gd name="T42" fmla="*/ 2147483646 w 588"/>
              <a:gd name="T43" fmla="*/ 2147483646 h 567"/>
              <a:gd name="T44" fmla="*/ 2147483646 w 588"/>
              <a:gd name="T45" fmla="*/ 2147483646 h 567"/>
              <a:gd name="T46" fmla="*/ 2147483646 w 588"/>
              <a:gd name="T47" fmla="*/ 2147483646 h 567"/>
              <a:gd name="T48" fmla="*/ 2147483646 w 588"/>
              <a:gd name="T49" fmla="*/ 2147483646 h 567"/>
              <a:gd name="T50" fmla="*/ 2147483646 w 588"/>
              <a:gd name="T51" fmla="*/ 2147483646 h 567"/>
              <a:gd name="T52" fmla="*/ 2147483646 w 588"/>
              <a:gd name="T53" fmla="*/ 2147483646 h 567"/>
              <a:gd name="T54" fmla="*/ 2147483646 w 588"/>
              <a:gd name="T55" fmla="*/ 2147483646 h 567"/>
              <a:gd name="T56" fmla="*/ 2147483646 w 588"/>
              <a:gd name="T57" fmla="*/ 2147483646 h 567"/>
              <a:gd name="T58" fmla="*/ 2147483646 w 588"/>
              <a:gd name="T59" fmla="*/ 2147483646 h 567"/>
              <a:gd name="T60" fmla="*/ 2147483646 w 588"/>
              <a:gd name="T61" fmla="*/ 2147483646 h 567"/>
              <a:gd name="T62" fmla="*/ 2147483646 w 588"/>
              <a:gd name="T63" fmla="*/ 2147483646 h 567"/>
              <a:gd name="T64" fmla="*/ 2147483646 w 588"/>
              <a:gd name="T65" fmla="*/ 2147483646 h 567"/>
              <a:gd name="T66" fmla="*/ 2147483646 w 588"/>
              <a:gd name="T67" fmla="*/ 2147483646 h 567"/>
              <a:gd name="T68" fmla="*/ 2147483646 w 588"/>
              <a:gd name="T69" fmla="*/ 2147483646 h 567"/>
              <a:gd name="T70" fmla="*/ 2147483646 w 588"/>
              <a:gd name="T71" fmla="*/ 2147483646 h 567"/>
              <a:gd name="T72" fmla="*/ 2147483646 w 588"/>
              <a:gd name="T73" fmla="*/ 2147483646 h 567"/>
              <a:gd name="T74" fmla="*/ 2147483646 w 588"/>
              <a:gd name="T75" fmla="*/ 2147483646 h 567"/>
              <a:gd name="T76" fmla="*/ 2147483646 w 588"/>
              <a:gd name="T77" fmla="*/ 2147483646 h 567"/>
              <a:gd name="T78" fmla="*/ 2147483646 w 588"/>
              <a:gd name="T79" fmla="*/ 2147483646 h 567"/>
              <a:gd name="T80" fmla="*/ 2147483646 w 588"/>
              <a:gd name="T81" fmla="*/ 1884719599 h 567"/>
              <a:gd name="T82" fmla="*/ 2147483646 w 588"/>
              <a:gd name="T83" fmla="*/ 0 h 567"/>
              <a:gd name="T84" fmla="*/ 2147483646 w 588"/>
              <a:gd name="T85" fmla="*/ 1884719599 h 567"/>
              <a:gd name="T86" fmla="*/ 2147483646 w 588"/>
              <a:gd name="T87" fmla="*/ 2147483646 h 567"/>
              <a:gd name="T88" fmla="*/ 2147483646 w 588"/>
              <a:gd name="T89" fmla="*/ 2147483646 h 567"/>
              <a:gd name="T90" fmla="*/ 2147483646 w 588"/>
              <a:gd name="T91" fmla="*/ 2147483646 h 56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88" h="567">
                <a:moveTo>
                  <a:pt x="558" y="474"/>
                </a:moveTo>
                <a:lnTo>
                  <a:pt x="558" y="474"/>
                </a:lnTo>
                <a:cubicBezTo>
                  <a:pt x="417" y="474"/>
                  <a:pt x="417" y="474"/>
                  <a:pt x="417" y="474"/>
                </a:cubicBezTo>
                <a:cubicBezTo>
                  <a:pt x="382" y="474"/>
                  <a:pt x="382" y="474"/>
                  <a:pt x="382" y="474"/>
                </a:cubicBezTo>
                <a:cubicBezTo>
                  <a:pt x="382" y="523"/>
                  <a:pt x="382" y="523"/>
                  <a:pt x="382" y="523"/>
                </a:cubicBezTo>
                <a:cubicBezTo>
                  <a:pt x="417" y="559"/>
                  <a:pt x="417" y="559"/>
                  <a:pt x="417" y="559"/>
                </a:cubicBezTo>
                <a:cubicBezTo>
                  <a:pt x="417" y="566"/>
                  <a:pt x="417" y="566"/>
                  <a:pt x="417" y="566"/>
                </a:cubicBezTo>
                <a:cubicBezTo>
                  <a:pt x="169" y="566"/>
                  <a:pt x="169" y="566"/>
                  <a:pt x="169" y="566"/>
                </a:cubicBezTo>
                <a:cubicBezTo>
                  <a:pt x="169" y="559"/>
                  <a:pt x="169" y="559"/>
                  <a:pt x="169" y="559"/>
                </a:cubicBezTo>
                <a:cubicBezTo>
                  <a:pt x="212" y="523"/>
                  <a:pt x="212" y="523"/>
                  <a:pt x="212" y="523"/>
                </a:cubicBezTo>
                <a:cubicBezTo>
                  <a:pt x="212" y="474"/>
                  <a:pt x="212" y="474"/>
                  <a:pt x="212" y="474"/>
                </a:cubicBezTo>
                <a:cubicBezTo>
                  <a:pt x="169" y="474"/>
                  <a:pt x="169" y="474"/>
                  <a:pt x="169" y="474"/>
                </a:cubicBezTo>
                <a:cubicBezTo>
                  <a:pt x="28" y="474"/>
                  <a:pt x="28" y="474"/>
                  <a:pt x="28" y="474"/>
                </a:cubicBezTo>
                <a:cubicBezTo>
                  <a:pt x="14" y="474"/>
                  <a:pt x="0" y="460"/>
                  <a:pt x="0" y="446"/>
                </a:cubicBezTo>
                <a:cubicBezTo>
                  <a:pt x="0" y="71"/>
                  <a:pt x="0" y="71"/>
                  <a:pt x="0" y="71"/>
                </a:cubicBezTo>
                <a:cubicBezTo>
                  <a:pt x="0" y="50"/>
                  <a:pt x="14" y="43"/>
                  <a:pt x="28" y="43"/>
                </a:cubicBezTo>
                <a:cubicBezTo>
                  <a:pt x="205" y="43"/>
                  <a:pt x="205" y="43"/>
                  <a:pt x="205" y="43"/>
                </a:cubicBezTo>
                <a:cubicBezTo>
                  <a:pt x="169" y="78"/>
                  <a:pt x="169" y="78"/>
                  <a:pt x="169" y="78"/>
                </a:cubicBezTo>
                <a:cubicBezTo>
                  <a:pt x="42" y="78"/>
                  <a:pt x="42" y="78"/>
                  <a:pt x="42" y="78"/>
                </a:cubicBezTo>
                <a:cubicBezTo>
                  <a:pt x="42" y="396"/>
                  <a:pt x="42" y="396"/>
                  <a:pt x="42" y="396"/>
                </a:cubicBezTo>
                <a:cubicBezTo>
                  <a:pt x="551" y="396"/>
                  <a:pt x="551" y="396"/>
                  <a:pt x="551" y="396"/>
                </a:cubicBezTo>
                <a:cubicBezTo>
                  <a:pt x="551" y="78"/>
                  <a:pt x="551" y="78"/>
                  <a:pt x="551" y="78"/>
                </a:cubicBezTo>
                <a:cubicBezTo>
                  <a:pt x="424" y="78"/>
                  <a:pt x="424" y="78"/>
                  <a:pt x="424" y="78"/>
                </a:cubicBezTo>
                <a:cubicBezTo>
                  <a:pt x="382" y="43"/>
                  <a:pt x="382" y="43"/>
                  <a:pt x="382" y="43"/>
                </a:cubicBezTo>
                <a:cubicBezTo>
                  <a:pt x="558" y="43"/>
                  <a:pt x="558" y="43"/>
                  <a:pt x="558" y="43"/>
                </a:cubicBezTo>
                <a:cubicBezTo>
                  <a:pt x="572" y="43"/>
                  <a:pt x="587" y="50"/>
                  <a:pt x="587" y="71"/>
                </a:cubicBezTo>
                <a:cubicBezTo>
                  <a:pt x="587" y="446"/>
                  <a:pt x="587" y="446"/>
                  <a:pt x="587" y="446"/>
                </a:cubicBezTo>
                <a:cubicBezTo>
                  <a:pt x="587" y="460"/>
                  <a:pt x="572" y="474"/>
                  <a:pt x="558" y="474"/>
                </a:cubicBezTo>
                <a:close/>
                <a:moveTo>
                  <a:pt x="360" y="128"/>
                </a:moveTo>
                <a:lnTo>
                  <a:pt x="360" y="128"/>
                </a:lnTo>
                <a:cubicBezTo>
                  <a:pt x="353" y="128"/>
                  <a:pt x="346" y="121"/>
                  <a:pt x="339" y="113"/>
                </a:cubicBezTo>
                <a:cubicBezTo>
                  <a:pt x="325" y="99"/>
                  <a:pt x="325" y="99"/>
                  <a:pt x="325" y="99"/>
                </a:cubicBezTo>
                <a:cubicBezTo>
                  <a:pt x="325" y="226"/>
                  <a:pt x="325" y="226"/>
                  <a:pt x="325" y="226"/>
                </a:cubicBezTo>
                <a:cubicBezTo>
                  <a:pt x="325" y="248"/>
                  <a:pt x="311" y="255"/>
                  <a:pt x="297" y="255"/>
                </a:cubicBezTo>
                <a:cubicBezTo>
                  <a:pt x="276" y="255"/>
                  <a:pt x="269" y="248"/>
                  <a:pt x="269" y="226"/>
                </a:cubicBezTo>
                <a:cubicBezTo>
                  <a:pt x="269" y="99"/>
                  <a:pt x="269" y="99"/>
                  <a:pt x="269" y="99"/>
                </a:cubicBezTo>
                <a:cubicBezTo>
                  <a:pt x="247" y="113"/>
                  <a:pt x="247" y="113"/>
                  <a:pt x="247" y="113"/>
                </a:cubicBezTo>
                <a:cubicBezTo>
                  <a:pt x="240" y="121"/>
                  <a:pt x="233" y="128"/>
                  <a:pt x="226" y="128"/>
                </a:cubicBezTo>
                <a:cubicBezTo>
                  <a:pt x="212" y="128"/>
                  <a:pt x="198" y="113"/>
                  <a:pt x="198" y="99"/>
                </a:cubicBezTo>
                <a:cubicBezTo>
                  <a:pt x="198" y="92"/>
                  <a:pt x="205" y="85"/>
                  <a:pt x="212" y="78"/>
                </a:cubicBezTo>
                <a:cubicBezTo>
                  <a:pt x="276" y="15"/>
                  <a:pt x="276" y="15"/>
                  <a:pt x="276" y="15"/>
                </a:cubicBezTo>
                <a:cubicBezTo>
                  <a:pt x="283" y="8"/>
                  <a:pt x="290" y="0"/>
                  <a:pt x="297" y="0"/>
                </a:cubicBezTo>
                <a:cubicBezTo>
                  <a:pt x="304" y="0"/>
                  <a:pt x="311" y="8"/>
                  <a:pt x="311" y="15"/>
                </a:cubicBezTo>
                <a:cubicBezTo>
                  <a:pt x="382" y="78"/>
                  <a:pt x="382" y="78"/>
                  <a:pt x="382" y="78"/>
                </a:cubicBezTo>
                <a:cubicBezTo>
                  <a:pt x="389" y="85"/>
                  <a:pt x="389" y="92"/>
                  <a:pt x="389" y="99"/>
                </a:cubicBezTo>
                <a:cubicBezTo>
                  <a:pt x="389" y="113"/>
                  <a:pt x="375" y="128"/>
                  <a:pt x="360" y="128"/>
                </a:cubicBezTo>
                <a:close/>
              </a:path>
            </a:pathLst>
          </a:custGeom>
          <a:solidFill>
            <a:srgbClr val="0070C0"/>
          </a:solidFill>
          <a:ln>
            <a:noFill/>
          </a:ln>
        </p:spPr>
        <p:txBody>
          <a:bodyPr wrap="none" anchor="ctr"/>
          <a:lstStyle/>
          <a:p>
            <a:endParaRPr lang="fr-FR" sz="900"/>
          </a:p>
        </p:txBody>
      </p:sp>
    </p:spTree>
    <p:extLst>
      <p:ext uri="{BB962C8B-B14F-4D97-AF65-F5344CB8AC3E}">
        <p14:creationId xmlns:p14="http://schemas.microsoft.com/office/powerpoint/2010/main" val="1358377968"/>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a:extLst>
              <a:ext uri="{FF2B5EF4-FFF2-40B4-BE49-F238E27FC236}">
                <a16:creationId xmlns:a16="http://schemas.microsoft.com/office/drawing/2014/main" id="{290A8BA8-60CE-E149-9196-9B754712AEEB}"/>
              </a:ext>
            </a:extLst>
          </p:cNvPr>
          <p:cNvSpPr/>
          <p:nvPr/>
        </p:nvSpPr>
        <p:spPr>
          <a:xfrm rot="13500000">
            <a:off x="16442982" y="9627858"/>
            <a:ext cx="7371492" cy="6176864"/>
          </a:xfrm>
          <a:prstGeom prst="roundRect">
            <a:avLst>
              <a:gd name="adj" fmla="val 48906"/>
            </a:avLst>
          </a:prstGeom>
          <a:solidFill>
            <a:srgbClr val="2F74D3">
              <a:alpha val="8701"/>
            </a:srgbClr>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3200" b="0" kern="1200">
              <a:solidFill>
                <a:srgbClr val="FFFFFF"/>
              </a:solidFill>
              <a:latin typeface="Calibri" panose="020F0502020204030204"/>
              <a:ea typeface="+mn-ea"/>
              <a:cs typeface="+mn-cs"/>
              <a:sym typeface="Helvetica Neue Medium"/>
            </a:endParaRPr>
          </a:p>
        </p:txBody>
      </p:sp>
      <p:sp>
        <p:nvSpPr>
          <p:cNvPr id="965" name="Line"/>
          <p:cNvSpPr/>
          <p:nvPr/>
        </p:nvSpPr>
        <p:spPr>
          <a:xfrm>
            <a:off x="12528137" y="3461081"/>
            <a:ext cx="4623114" cy="6"/>
          </a:xfrm>
          <a:prstGeom prst="line">
            <a:avLst/>
          </a:prstGeom>
          <a:ln w="25400">
            <a:solidFill>
              <a:srgbClr val="A6AAA9">
                <a:alpha val="70000"/>
              </a:srgbClr>
            </a:solidFill>
            <a:custDash>
              <a:ds d="200000" sp="200000"/>
            </a:custDash>
            <a:tailEnd type="triangle"/>
          </a:ln>
        </p:spPr>
        <p:txBody>
          <a:bodyPr lIns="50800" tIns="50800" rIns="50800" bIns="50800" anchor="ctr"/>
          <a:lstStyle/>
          <a:p>
            <a:pPr marL="40640" marR="40640" algn="l" defTabSz="914400" hangingPunct="1">
              <a:defRPr sz="1800" b="0">
                <a:solidFill>
                  <a:srgbClr val="FFFFFF"/>
                </a:solidFill>
                <a:uFill>
                  <a:solidFill>
                    <a:srgbClr val="FFFFFF"/>
                  </a:solidFill>
                </a:uFill>
                <a:latin typeface="Arial"/>
                <a:ea typeface="Arial"/>
                <a:cs typeface="Arial"/>
                <a:sym typeface="Arial"/>
              </a:defRPr>
            </a:pPr>
            <a:endParaRPr sz="1800" b="0" kern="1200">
              <a:solidFill>
                <a:srgbClr val="FFFFFF"/>
              </a:solidFill>
              <a:uFill>
                <a:solidFill>
                  <a:srgbClr val="FFFFFF"/>
                </a:solidFill>
              </a:uFill>
              <a:latin typeface="Arial"/>
              <a:cs typeface="Arial"/>
              <a:sym typeface="Arial"/>
            </a:endParaRPr>
          </a:p>
        </p:txBody>
      </p:sp>
      <p:sp>
        <p:nvSpPr>
          <p:cNvPr id="966" name="Line"/>
          <p:cNvSpPr/>
          <p:nvPr/>
        </p:nvSpPr>
        <p:spPr>
          <a:xfrm>
            <a:off x="15087794" y="7316196"/>
            <a:ext cx="2052008" cy="4"/>
          </a:xfrm>
          <a:prstGeom prst="line">
            <a:avLst/>
          </a:prstGeom>
          <a:ln w="25400">
            <a:solidFill>
              <a:srgbClr val="A6AAA9">
                <a:alpha val="70000"/>
              </a:srgbClr>
            </a:solidFill>
            <a:custDash>
              <a:ds d="200000" sp="200000"/>
            </a:custDash>
            <a:tailEnd type="triangle"/>
          </a:ln>
        </p:spPr>
        <p:txBody>
          <a:bodyPr lIns="50800" tIns="50800" rIns="50800" bIns="50800" anchor="ctr"/>
          <a:lstStyle/>
          <a:p>
            <a:pPr marL="40640" marR="40640" algn="l" defTabSz="914400" hangingPunct="1">
              <a:defRPr sz="1800" b="0">
                <a:solidFill>
                  <a:srgbClr val="FFFFFF"/>
                </a:solidFill>
                <a:uFill>
                  <a:solidFill>
                    <a:srgbClr val="FFFFFF"/>
                  </a:solidFill>
                </a:uFill>
                <a:latin typeface="Arial"/>
                <a:ea typeface="Arial"/>
                <a:cs typeface="Arial"/>
                <a:sym typeface="Arial"/>
              </a:defRPr>
            </a:pPr>
            <a:endParaRPr sz="1800" b="0" kern="1200">
              <a:solidFill>
                <a:srgbClr val="FFFFFF"/>
              </a:solidFill>
              <a:uFill>
                <a:solidFill>
                  <a:srgbClr val="FFFFFF"/>
                </a:solidFill>
              </a:uFill>
              <a:latin typeface="Arial"/>
              <a:cs typeface="Arial"/>
              <a:sym typeface="Arial"/>
            </a:endParaRPr>
          </a:p>
        </p:txBody>
      </p:sp>
      <p:sp>
        <p:nvSpPr>
          <p:cNvPr id="968" name="Line"/>
          <p:cNvSpPr/>
          <p:nvPr/>
        </p:nvSpPr>
        <p:spPr>
          <a:xfrm>
            <a:off x="6845124" y="9543593"/>
            <a:ext cx="2552720" cy="6"/>
          </a:xfrm>
          <a:prstGeom prst="line">
            <a:avLst/>
          </a:prstGeom>
          <a:ln w="25400">
            <a:solidFill>
              <a:srgbClr val="A6AAA9">
                <a:alpha val="70000"/>
              </a:srgbClr>
            </a:solidFill>
            <a:custDash>
              <a:ds d="200000" sp="200000"/>
            </a:custDash>
            <a:headEnd type="oval"/>
          </a:ln>
        </p:spPr>
        <p:txBody>
          <a:bodyPr lIns="50800" tIns="50800" rIns="50800" bIns="50800" anchor="ctr"/>
          <a:lstStyle/>
          <a:p>
            <a:pPr marL="40640" marR="40640" algn="l" defTabSz="914400" hangingPunct="1">
              <a:defRPr sz="1800" b="0">
                <a:solidFill>
                  <a:srgbClr val="FFFFFF"/>
                </a:solidFill>
                <a:uFill>
                  <a:solidFill>
                    <a:srgbClr val="FFFFFF"/>
                  </a:solidFill>
                </a:uFill>
                <a:latin typeface="Arial"/>
                <a:ea typeface="Arial"/>
                <a:cs typeface="Arial"/>
                <a:sym typeface="Arial"/>
              </a:defRPr>
            </a:pPr>
            <a:endParaRPr sz="1800" b="0" kern="1200">
              <a:solidFill>
                <a:srgbClr val="FFFFFF"/>
              </a:solidFill>
              <a:uFill>
                <a:solidFill>
                  <a:srgbClr val="FFFFFF"/>
                </a:solidFill>
              </a:uFill>
              <a:latin typeface="Arial"/>
              <a:cs typeface="Arial"/>
              <a:sym typeface="Arial"/>
            </a:endParaRPr>
          </a:p>
        </p:txBody>
      </p:sp>
      <p:sp>
        <p:nvSpPr>
          <p:cNvPr id="969" name="Line"/>
          <p:cNvSpPr/>
          <p:nvPr/>
        </p:nvSpPr>
        <p:spPr>
          <a:xfrm>
            <a:off x="6779840" y="6011664"/>
            <a:ext cx="1842188" cy="4"/>
          </a:xfrm>
          <a:prstGeom prst="line">
            <a:avLst/>
          </a:prstGeom>
          <a:ln w="25400">
            <a:solidFill>
              <a:srgbClr val="A6AAA9">
                <a:alpha val="70000"/>
              </a:srgbClr>
            </a:solidFill>
            <a:custDash>
              <a:ds d="200000" sp="200000"/>
            </a:custDash>
            <a:headEnd type="oval"/>
          </a:ln>
        </p:spPr>
        <p:txBody>
          <a:bodyPr lIns="50800" tIns="50800" rIns="50800" bIns="50800" anchor="ctr"/>
          <a:lstStyle/>
          <a:p>
            <a:pPr marL="40640" marR="40640" algn="l" defTabSz="914400" hangingPunct="1">
              <a:defRPr sz="1800" b="0">
                <a:solidFill>
                  <a:srgbClr val="FFFFFF"/>
                </a:solidFill>
                <a:uFill>
                  <a:solidFill>
                    <a:srgbClr val="FFFFFF"/>
                  </a:solidFill>
                </a:uFill>
                <a:latin typeface="Arial"/>
                <a:ea typeface="Arial"/>
                <a:cs typeface="Arial"/>
                <a:sym typeface="Arial"/>
              </a:defRPr>
            </a:pPr>
            <a:endParaRPr sz="1800" b="0" kern="1200">
              <a:solidFill>
                <a:srgbClr val="FFFFFF"/>
              </a:solidFill>
              <a:uFill>
                <a:solidFill>
                  <a:srgbClr val="FFFFFF"/>
                </a:solidFill>
              </a:uFill>
              <a:latin typeface="Arial"/>
              <a:cs typeface="Arial"/>
              <a:sym typeface="Arial"/>
            </a:endParaRPr>
          </a:p>
        </p:txBody>
      </p:sp>
      <p:sp>
        <p:nvSpPr>
          <p:cNvPr id="970" name="Shape"/>
          <p:cNvSpPr/>
          <p:nvPr/>
        </p:nvSpPr>
        <p:spPr>
          <a:xfrm>
            <a:off x="10791654" y="3258681"/>
            <a:ext cx="2552420" cy="3087494"/>
          </a:xfrm>
          <a:custGeom>
            <a:avLst/>
            <a:gdLst/>
            <a:ahLst/>
            <a:cxnLst>
              <a:cxn ang="0">
                <a:pos x="wd2" y="hd2"/>
              </a:cxn>
              <a:cxn ang="5400000">
                <a:pos x="wd2" y="hd2"/>
              </a:cxn>
              <a:cxn ang="10800000">
                <a:pos x="wd2" y="hd2"/>
              </a:cxn>
              <a:cxn ang="16200000">
                <a:pos x="wd2" y="hd2"/>
              </a:cxn>
            </a:cxnLst>
            <a:rect l="0" t="0" r="r" b="b"/>
            <a:pathLst>
              <a:path w="21600" h="21600" extrusionOk="0">
                <a:moveTo>
                  <a:pt x="21600" y="9328"/>
                </a:moveTo>
                <a:cubicBezTo>
                  <a:pt x="21600" y="15091"/>
                  <a:pt x="10825" y="21600"/>
                  <a:pt x="10825" y="21600"/>
                </a:cubicBezTo>
                <a:cubicBezTo>
                  <a:pt x="10825" y="21600"/>
                  <a:pt x="0" y="15547"/>
                  <a:pt x="0" y="9328"/>
                </a:cubicBezTo>
                <a:cubicBezTo>
                  <a:pt x="0" y="4395"/>
                  <a:pt x="4861" y="0"/>
                  <a:pt x="10825" y="0"/>
                </a:cubicBezTo>
                <a:cubicBezTo>
                  <a:pt x="16789" y="0"/>
                  <a:pt x="21600" y="4395"/>
                  <a:pt x="21600" y="9328"/>
                </a:cubicBezTo>
                <a:close/>
              </a:path>
            </a:pathLst>
          </a:custGeom>
          <a:ln w="50800">
            <a:solidFill>
              <a:schemeClr val="accent1">
                <a:lumOff val="16847"/>
              </a:schemeClr>
            </a:solidFill>
            <a:miter lim="400000"/>
          </a:ln>
        </p:spPr>
        <p:txBody>
          <a:bodyPr lIns="50800" tIns="50800" rIns="50800" bIns="50800" anchor="ctr"/>
          <a:lstStyle/>
          <a:p>
            <a:pPr algn="l" defTabSz="1828800" hangingPunct="1">
              <a:defRPr sz="3200" b="0">
                <a:solidFill>
                  <a:srgbClr val="FFFFFF"/>
                </a:solidFill>
                <a:latin typeface="+mn-lt"/>
                <a:ea typeface="+mn-ea"/>
                <a:cs typeface="+mn-cs"/>
                <a:sym typeface="Helvetica Neue Medium"/>
              </a:defRPr>
            </a:pPr>
            <a:endParaRPr sz="3200" b="0" kern="1200">
              <a:solidFill>
                <a:srgbClr val="FFFFFF"/>
              </a:solidFill>
              <a:latin typeface="Calibri" panose="020F0502020204030204"/>
              <a:ea typeface="+mn-ea"/>
              <a:cs typeface="+mn-cs"/>
              <a:sym typeface="Helvetica Neue Medium"/>
            </a:endParaRPr>
          </a:p>
        </p:txBody>
      </p:sp>
      <p:sp>
        <p:nvSpPr>
          <p:cNvPr id="971" name="Shape"/>
          <p:cNvSpPr/>
          <p:nvPr/>
        </p:nvSpPr>
        <p:spPr>
          <a:xfrm>
            <a:off x="13053190" y="5247924"/>
            <a:ext cx="2994940" cy="2534984"/>
          </a:xfrm>
          <a:custGeom>
            <a:avLst/>
            <a:gdLst/>
            <a:ahLst/>
            <a:cxnLst>
              <a:cxn ang="0">
                <a:pos x="wd2" y="hd2"/>
              </a:cxn>
              <a:cxn ang="5400000">
                <a:pos x="wd2" y="hd2"/>
              </a:cxn>
              <a:cxn ang="10800000">
                <a:pos x="wd2" y="hd2"/>
              </a:cxn>
              <a:cxn ang="16200000">
                <a:pos x="wd2" y="hd2"/>
              </a:cxn>
            </a:cxnLst>
            <a:rect l="0" t="0" r="r" b="b"/>
            <a:pathLst>
              <a:path w="20500" h="18907" extrusionOk="0">
                <a:moveTo>
                  <a:pt x="14143" y="18576"/>
                </a:moveTo>
                <a:cubicBezTo>
                  <a:pt x="8753" y="20475"/>
                  <a:pt x="0" y="13584"/>
                  <a:pt x="0" y="13584"/>
                </a:cubicBezTo>
                <a:cubicBezTo>
                  <a:pt x="0" y="13584"/>
                  <a:pt x="2958" y="2541"/>
                  <a:pt x="8753" y="465"/>
                </a:cubicBezTo>
                <a:cubicBezTo>
                  <a:pt x="13333" y="-1125"/>
                  <a:pt x="18642" y="1481"/>
                  <a:pt x="20101" y="6473"/>
                </a:cubicBezTo>
                <a:cubicBezTo>
                  <a:pt x="21600" y="11464"/>
                  <a:pt x="18723" y="16941"/>
                  <a:pt x="14143" y="18576"/>
                </a:cubicBezTo>
                <a:close/>
              </a:path>
            </a:pathLst>
          </a:custGeom>
          <a:ln w="50800">
            <a:solidFill>
              <a:schemeClr val="accent1">
                <a:lumOff val="16847"/>
              </a:schemeClr>
            </a:solidFill>
            <a:miter lim="400000"/>
          </a:ln>
        </p:spPr>
        <p:txBody>
          <a:bodyPr lIns="50800" tIns="50800" rIns="50800" bIns="50800" anchor="ctr"/>
          <a:lstStyle/>
          <a:p>
            <a:pPr algn="l" defTabSz="1828800" hangingPunct="1">
              <a:defRPr sz="3200" b="0">
                <a:solidFill>
                  <a:srgbClr val="FFFFFF"/>
                </a:solidFill>
                <a:latin typeface="+mn-lt"/>
                <a:ea typeface="+mn-ea"/>
                <a:cs typeface="+mn-cs"/>
                <a:sym typeface="Helvetica Neue Medium"/>
              </a:defRPr>
            </a:pPr>
            <a:endParaRPr sz="3200" b="0" kern="1200">
              <a:solidFill>
                <a:srgbClr val="FFFFFF"/>
              </a:solidFill>
              <a:latin typeface="Calibri" panose="020F0502020204030204"/>
              <a:ea typeface="+mn-ea"/>
              <a:cs typeface="+mn-cs"/>
              <a:sym typeface="Helvetica Neue Medium"/>
            </a:endParaRPr>
          </a:p>
        </p:txBody>
      </p:sp>
      <p:sp>
        <p:nvSpPr>
          <p:cNvPr id="972" name="Shape"/>
          <p:cNvSpPr/>
          <p:nvPr/>
        </p:nvSpPr>
        <p:spPr>
          <a:xfrm>
            <a:off x="12448710" y="8202499"/>
            <a:ext cx="2517284" cy="2675314"/>
          </a:xfrm>
          <a:custGeom>
            <a:avLst/>
            <a:gdLst/>
            <a:ahLst/>
            <a:cxnLst>
              <a:cxn ang="0">
                <a:pos x="wd2" y="hd2"/>
              </a:cxn>
              <a:cxn ang="5400000">
                <a:pos x="wd2" y="hd2"/>
              </a:cxn>
              <a:cxn ang="10800000">
                <a:pos x="wd2" y="hd2"/>
              </a:cxn>
              <a:cxn ang="16200000">
                <a:pos x="wd2" y="hd2"/>
              </a:cxn>
            </a:cxnLst>
            <a:rect l="0" t="0" r="r" b="b"/>
            <a:pathLst>
              <a:path w="18485" h="19892" extrusionOk="0">
                <a:moveTo>
                  <a:pt x="1574" y="15816"/>
                </a:moveTo>
                <a:cubicBezTo>
                  <a:pt x="-1968" y="10934"/>
                  <a:pt x="1574" y="5"/>
                  <a:pt x="1574" y="5"/>
                </a:cubicBezTo>
                <a:cubicBezTo>
                  <a:pt x="1574" y="5"/>
                  <a:pt x="12806" y="-341"/>
                  <a:pt x="16608" y="4886"/>
                </a:cubicBezTo>
                <a:cubicBezTo>
                  <a:pt x="19632" y="9033"/>
                  <a:pt x="18984" y="15211"/>
                  <a:pt x="14794" y="18235"/>
                </a:cubicBezTo>
                <a:cubicBezTo>
                  <a:pt x="10646" y="21259"/>
                  <a:pt x="4598" y="19963"/>
                  <a:pt x="1574" y="15816"/>
                </a:cubicBezTo>
                <a:close/>
              </a:path>
            </a:pathLst>
          </a:custGeom>
          <a:solidFill>
            <a:srgbClr val="2F74D4"/>
          </a:solidFill>
          <a:ln w="50800">
            <a:solidFill>
              <a:schemeClr val="accent1">
                <a:lumOff val="16847"/>
              </a:schemeClr>
            </a:solidFill>
            <a:miter lim="400000"/>
          </a:ln>
        </p:spPr>
        <p:txBody>
          <a:bodyPr lIns="50800" tIns="50800" rIns="50800" bIns="50800" anchor="ctr"/>
          <a:lstStyle/>
          <a:p>
            <a:pPr algn="l" defTabSz="1828800" hangingPunct="1">
              <a:defRPr sz="3200" b="0">
                <a:solidFill>
                  <a:srgbClr val="FFFFFF"/>
                </a:solidFill>
                <a:latin typeface="+mn-lt"/>
                <a:ea typeface="+mn-ea"/>
                <a:cs typeface="+mn-cs"/>
                <a:sym typeface="Helvetica Neue Medium"/>
              </a:defRPr>
            </a:pPr>
            <a:endParaRPr sz="3200" b="0" kern="1200">
              <a:solidFill>
                <a:srgbClr val="FFFFFF"/>
              </a:solidFill>
              <a:latin typeface="Calibri" panose="020F0502020204030204"/>
              <a:ea typeface="+mn-ea"/>
              <a:cs typeface="+mn-cs"/>
              <a:sym typeface="Helvetica Neue Medium"/>
            </a:endParaRPr>
          </a:p>
        </p:txBody>
      </p:sp>
      <p:sp>
        <p:nvSpPr>
          <p:cNvPr id="973" name="Shape"/>
          <p:cNvSpPr/>
          <p:nvPr/>
        </p:nvSpPr>
        <p:spPr>
          <a:xfrm>
            <a:off x="9139089" y="8229892"/>
            <a:ext cx="2551702" cy="2728680"/>
          </a:xfrm>
          <a:custGeom>
            <a:avLst/>
            <a:gdLst/>
            <a:ahLst/>
            <a:cxnLst>
              <a:cxn ang="0">
                <a:pos x="wd2" y="hd2"/>
              </a:cxn>
              <a:cxn ang="5400000">
                <a:pos x="wd2" y="hd2"/>
              </a:cxn>
              <a:cxn ang="10800000">
                <a:pos x="wd2" y="hd2"/>
              </a:cxn>
              <a:cxn ang="16200000">
                <a:pos x="wd2" y="hd2"/>
              </a:cxn>
            </a:cxnLst>
            <a:rect l="0" t="0" r="r" b="b"/>
            <a:pathLst>
              <a:path w="18391" h="20211" extrusionOk="0">
                <a:moveTo>
                  <a:pt x="1823" y="4961"/>
                </a:moveTo>
                <a:cubicBezTo>
                  <a:pt x="5367" y="0"/>
                  <a:pt x="16721" y="0"/>
                  <a:pt x="16721" y="0"/>
                </a:cubicBezTo>
                <a:cubicBezTo>
                  <a:pt x="16721" y="0"/>
                  <a:pt x="20478" y="10756"/>
                  <a:pt x="16721" y="16068"/>
                </a:cubicBezTo>
                <a:cubicBezTo>
                  <a:pt x="13733" y="20283"/>
                  <a:pt x="7757" y="21600"/>
                  <a:pt x="3616" y="18527"/>
                </a:cubicBezTo>
                <a:cubicBezTo>
                  <a:pt x="-482" y="15454"/>
                  <a:pt x="-1122" y="9176"/>
                  <a:pt x="1823" y="4961"/>
                </a:cubicBezTo>
                <a:close/>
              </a:path>
            </a:pathLst>
          </a:custGeom>
          <a:solidFill>
            <a:schemeClr val="bg1"/>
          </a:solidFill>
          <a:ln w="50800">
            <a:solidFill>
              <a:schemeClr val="accent1">
                <a:lumOff val="16847"/>
              </a:schemeClr>
            </a:solidFill>
            <a:miter lim="400000"/>
          </a:ln>
        </p:spPr>
        <p:txBody>
          <a:bodyPr lIns="50800" tIns="50800" rIns="50800" bIns="50800" anchor="ctr"/>
          <a:lstStyle/>
          <a:p>
            <a:pPr algn="l" defTabSz="1828800" hangingPunct="1">
              <a:defRPr sz="3200" b="0">
                <a:solidFill>
                  <a:srgbClr val="FFFFFF"/>
                </a:solidFill>
                <a:latin typeface="+mn-lt"/>
                <a:ea typeface="+mn-ea"/>
                <a:cs typeface="+mn-cs"/>
                <a:sym typeface="Helvetica Neue Medium"/>
              </a:defRPr>
            </a:pPr>
            <a:endParaRPr sz="3200" b="0" kern="1200">
              <a:solidFill>
                <a:srgbClr val="FFFFFF"/>
              </a:solidFill>
              <a:latin typeface="Calibri" panose="020F0502020204030204"/>
              <a:ea typeface="+mn-ea"/>
              <a:cs typeface="+mn-cs"/>
              <a:sym typeface="Helvetica Neue Medium"/>
            </a:endParaRPr>
          </a:p>
        </p:txBody>
      </p:sp>
      <p:sp>
        <p:nvSpPr>
          <p:cNvPr id="974" name="Shape"/>
          <p:cNvSpPr/>
          <p:nvPr/>
        </p:nvSpPr>
        <p:spPr>
          <a:xfrm>
            <a:off x="8085707" y="5248001"/>
            <a:ext cx="3000602" cy="2543070"/>
          </a:xfrm>
          <a:custGeom>
            <a:avLst/>
            <a:gdLst/>
            <a:ahLst/>
            <a:cxnLst>
              <a:cxn ang="0">
                <a:pos x="wd2" y="hd2"/>
              </a:cxn>
              <a:cxn ang="5400000">
                <a:pos x="wd2" y="hd2"/>
              </a:cxn>
              <a:cxn ang="10800000">
                <a:pos x="wd2" y="hd2"/>
              </a:cxn>
              <a:cxn ang="16200000">
                <a:pos x="wd2" y="hd2"/>
              </a:cxn>
            </a:cxnLst>
            <a:rect l="0" t="0" r="r" b="b"/>
            <a:pathLst>
              <a:path w="20523" h="18803" extrusionOk="0">
                <a:moveTo>
                  <a:pt x="11770" y="461"/>
                </a:moveTo>
                <a:cubicBezTo>
                  <a:pt x="17159" y="2389"/>
                  <a:pt x="20523" y="13474"/>
                  <a:pt x="20523" y="13474"/>
                </a:cubicBezTo>
                <a:cubicBezTo>
                  <a:pt x="20523" y="13474"/>
                  <a:pt x="12175" y="20484"/>
                  <a:pt x="6380" y="18425"/>
                </a:cubicBezTo>
                <a:cubicBezTo>
                  <a:pt x="1800" y="16804"/>
                  <a:pt x="-1077" y="11371"/>
                  <a:pt x="382" y="6420"/>
                </a:cubicBezTo>
                <a:cubicBezTo>
                  <a:pt x="1881" y="1469"/>
                  <a:pt x="7190" y="-1116"/>
                  <a:pt x="11770" y="461"/>
                </a:cubicBezTo>
                <a:close/>
              </a:path>
            </a:pathLst>
          </a:custGeom>
          <a:ln w="50800">
            <a:solidFill>
              <a:schemeClr val="accent1">
                <a:lumOff val="16847"/>
              </a:schemeClr>
            </a:solidFill>
            <a:miter lim="400000"/>
          </a:ln>
        </p:spPr>
        <p:txBody>
          <a:bodyPr lIns="50800" tIns="50800" rIns="50800" bIns="50800" anchor="ctr"/>
          <a:lstStyle/>
          <a:p>
            <a:pPr algn="l" defTabSz="1828800" hangingPunct="1">
              <a:defRPr sz="3200" b="0">
                <a:solidFill>
                  <a:srgbClr val="FFFFFF"/>
                </a:solidFill>
                <a:latin typeface="+mn-lt"/>
                <a:ea typeface="+mn-ea"/>
                <a:cs typeface="+mn-cs"/>
                <a:sym typeface="Helvetica Neue Medium"/>
              </a:defRPr>
            </a:pPr>
            <a:endParaRPr sz="3200" b="0" kern="1200">
              <a:solidFill>
                <a:srgbClr val="FFFFFF"/>
              </a:solidFill>
              <a:latin typeface="Calibri" panose="020F0502020204030204"/>
              <a:ea typeface="+mn-ea"/>
              <a:cs typeface="+mn-cs"/>
              <a:sym typeface="Helvetica Neue Medium"/>
            </a:endParaRPr>
          </a:p>
        </p:txBody>
      </p:sp>
      <p:sp>
        <p:nvSpPr>
          <p:cNvPr id="975" name="Shape"/>
          <p:cNvSpPr/>
          <p:nvPr/>
        </p:nvSpPr>
        <p:spPr>
          <a:xfrm>
            <a:off x="13622352" y="4132547"/>
            <a:ext cx="1042624" cy="81091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0741" y="21285"/>
                  <a:pt x="20741" y="21285"/>
                  <a:pt x="20741" y="21285"/>
                </a:cubicBezTo>
                <a:cubicBezTo>
                  <a:pt x="13132" y="18762"/>
                  <a:pt x="13132" y="18762"/>
                  <a:pt x="13132" y="18762"/>
                </a:cubicBezTo>
                <a:cubicBezTo>
                  <a:pt x="15955" y="15136"/>
                  <a:pt x="15955" y="15136"/>
                  <a:pt x="15955" y="15136"/>
                </a:cubicBezTo>
                <a:cubicBezTo>
                  <a:pt x="11168" y="9618"/>
                  <a:pt x="5768" y="4888"/>
                  <a:pt x="0" y="1104"/>
                </a:cubicBezTo>
                <a:cubicBezTo>
                  <a:pt x="368" y="0"/>
                  <a:pt x="368" y="0"/>
                  <a:pt x="368" y="0"/>
                </a:cubicBezTo>
                <a:cubicBezTo>
                  <a:pt x="6259" y="3784"/>
                  <a:pt x="11782" y="8672"/>
                  <a:pt x="16568" y="14347"/>
                </a:cubicBezTo>
                <a:cubicBezTo>
                  <a:pt x="19391" y="10721"/>
                  <a:pt x="19391" y="10721"/>
                  <a:pt x="19391" y="10721"/>
                </a:cubicBezTo>
                <a:cubicBezTo>
                  <a:pt x="21355" y="20339"/>
                  <a:pt x="21355" y="20339"/>
                  <a:pt x="21355" y="20339"/>
                </a:cubicBezTo>
                <a:lnTo>
                  <a:pt x="21600" y="21600"/>
                </a:lnTo>
                <a:close/>
              </a:path>
            </a:pathLst>
          </a:custGeom>
          <a:solidFill>
            <a:srgbClr val="2F74D3"/>
          </a:solidFill>
          <a:ln w="12700">
            <a:miter lim="400000"/>
          </a:ln>
        </p:spPr>
        <p:txBody>
          <a:bodyPr lIns="50800" tIns="50800" rIns="50800" bIns="50800" anchor="ctr"/>
          <a:lstStyle/>
          <a:p>
            <a:pPr algn="l" defTabSz="1828800" hangingPunct="1">
              <a:defRPr sz="3200" b="0">
                <a:solidFill>
                  <a:srgbClr val="FFFFFF"/>
                </a:solidFill>
                <a:latin typeface="+mn-lt"/>
                <a:ea typeface="+mn-ea"/>
                <a:cs typeface="+mn-cs"/>
                <a:sym typeface="Helvetica Neue Medium"/>
              </a:defRPr>
            </a:pPr>
            <a:endParaRPr sz="3200" b="0" kern="1200">
              <a:solidFill>
                <a:srgbClr val="FFFFFF"/>
              </a:solidFill>
              <a:latin typeface="Calibri" panose="020F0502020204030204"/>
              <a:ea typeface="+mn-ea"/>
              <a:cs typeface="+mn-cs"/>
              <a:sym typeface="Helvetica Neue Medium"/>
            </a:endParaRPr>
          </a:p>
        </p:txBody>
      </p:sp>
      <p:sp>
        <p:nvSpPr>
          <p:cNvPr id="977" name="Shape"/>
          <p:cNvSpPr/>
          <p:nvPr/>
        </p:nvSpPr>
        <p:spPr>
          <a:xfrm>
            <a:off x="15156066" y="7839550"/>
            <a:ext cx="478500" cy="1239028"/>
          </a:xfrm>
          <a:custGeom>
            <a:avLst/>
            <a:gdLst/>
            <a:ahLst/>
            <a:cxnLst>
              <a:cxn ang="0">
                <a:pos x="wd2" y="hd2"/>
              </a:cxn>
              <a:cxn ang="5400000">
                <a:pos x="wd2" y="hd2"/>
              </a:cxn>
              <a:cxn ang="10800000">
                <a:pos x="wd2" y="hd2"/>
              </a:cxn>
              <a:cxn ang="16200000">
                <a:pos x="wd2" y="hd2"/>
              </a:cxn>
            </a:cxnLst>
            <a:rect l="0" t="0" r="r" b="b"/>
            <a:pathLst>
              <a:path w="21600" h="21600" extrusionOk="0">
                <a:moveTo>
                  <a:pt x="9333" y="16122"/>
                </a:moveTo>
                <a:cubicBezTo>
                  <a:pt x="17067" y="17569"/>
                  <a:pt x="17067" y="17569"/>
                  <a:pt x="17067" y="17569"/>
                </a:cubicBezTo>
                <a:cubicBezTo>
                  <a:pt x="2933" y="21083"/>
                  <a:pt x="2933" y="21083"/>
                  <a:pt x="2933" y="21083"/>
                </a:cubicBezTo>
                <a:cubicBezTo>
                  <a:pt x="800" y="21600"/>
                  <a:pt x="800" y="21600"/>
                  <a:pt x="800" y="21600"/>
                </a:cubicBezTo>
                <a:cubicBezTo>
                  <a:pt x="800" y="20877"/>
                  <a:pt x="800" y="20877"/>
                  <a:pt x="800" y="20877"/>
                </a:cubicBezTo>
                <a:cubicBezTo>
                  <a:pt x="0" y="14159"/>
                  <a:pt x="0" y="14159"/>
                  <a:pt x="0" y="14159"/>
                </a:cubicBezTo>
                <a:cubicBezTo>
                  <a:pt x="7467" y="15709"/>
                  <a:pt x="7467" y="15709"/>
                  <a:pt x="7467" y="15709"/>
                </a:cubicBezTo>
                <a:cubicBezTo>
                  <a:pt x="13333" y="10748"/>
                  <a:pt x="17333" y="5478"/>
                  <a:pt x="19467" y="0"/>
                </a:cubicBezTo>
                <a:cubicBezTo>
                  <a:pt x="21600" y="103"/>
                  <a:pt x="21600" y="103"/>
                  <a:pt x="21600" y="103"/>
                </a:cubicBezTo>
                <a:cubicBezTo>
                  <a:pt x="19467" y="5684"/>
                  <a:pt x="15200" y="11058"/>
                  <a:pt x="9333" y="16122"/>
                </a:cubicBezTo>
                <a:close/>
              </a:path>
            </a:pathLst>
          </a:custGeom>
          <a:solidFill>
            <a:srgbClr val="2F74D3"/>
          </a:solidFill>
          <a:ln w="12700">
            <a:miter lim="400000"/>
          </a:ln>
        </p:spPr>
        <p:txBody>
          <a:bodyPr lIns="50800" tIns="50800" rIns="50800" bIns="50800" anchor="ctr"/>
          <a:lstStyle/>
          <a:p>
            <a:pPr algn="l" defTabSz="1828800" hangingPunct="1">
              <a:defRPr sz="3200" b="0">
                <a:solidFill>
                  <a:srgbClr val="FFFFFF"/>
                </a:solidFill>
                <a:latin typeface="+mn-lt"/>
                <a:ea typeface="+mn-ea"/>
                <a:cs typeface="+mn-cs"/>
                <a:sym typeface="Helvetica Neue Medium"/>
              </a:defRPr>
            </a:pPr>
            <a:endParaRPr sz="3200" b="0" kern="1200">
              <a:solidFill>
                <a:srgbClr val="FFFFFF"/>
              </a:solidFill>
              <a:latin typeface="Calibri" panose="020F0502020204030204"/>
              <a:ea typeface="+mn-ea"/>
              <a:cs typeface="+mn-cs"/>
              <a:sym typeface="Helvetica Neue Medium"/>
            </a:endParaRPr>
          </a:p>
        </p:txBody>
      </p:sp>
      <p:sp>
        <p:nvSpPr>
          <p:cNvPr id="978" name="Shape"/>
          <p:cNvSpPr/>
          <p:nvPr/>
        </p:nvSpPr>
        <p:spPr>
          <a:xfrm>
            <a:off x="9456894" y="4170323"/>
            <a:ext cx="1087956" cy="783206"/>
          </a:xfrm>
          <a:custGeom>
            <a:avLst/>
            <a:gdLst/>
            <a:ahLst/>
            <a:cxnLst>
              <a:cxn ang="0">
                <a:pos x="wd2" y="hd2"/>
              </a:cxn>
              <a:cxn ang="5400000">
                <a:pos x="wd2" y="hd2"/>
              </a:cxn>
              <a:cxn ang="10800000">
                <a:pos x="wd2" y="hd2"/>
              </a:cxn>
              <a:cxn ang="16200000">
                <a:pos x="wd2" y="hd2"/>
              </a:cxn>
            </a:cxnLst>
            <a:rect l="0" t="0" r="r" b="b"/>
            <a:pathLst>
              <a:path w="21600" h="21600" extrusionOk="0">
                <a:moveTo>
                  <a:pt x="21600" y="655"/>
                </a:moveTo>
                <a:cubicBezTo>
                  <a:pt x="21130" y="1800"/>
                  <a:pt x="21130" y="1800"/>
                  <a:pt x="21130" y="1800"/>
                </a:cubicBezTo>
                <a:cubicBezTo>
                  <a:pt x="17022" y="10473"/>
                  <a:pt x="17022" y="10473"/>
                  <a:pt x="17022" y="10473"/>
                </a:cubicBezTo>
                <a:cubicBezTo>
                  <a:pt x="15378" y="5891"/>
                  <a:pt x="15378" y="5891"/>
                  <a:pt x="15378" y="5891"/>
                </a:cubicBezTo>
                <a:cubicBezTo>
                  <a:pt x="9978" y="10309"/>
                  <a:pt x="5048" y="15545"/>
                  <a:pt x="704" y="21600"/>
                </a:cubicBezTo>
                <a:cubicBezTo>
                  <a:pt x="0" y="20618"/>
                  <a:pt x="0" y="20618"/>
                  <a:pt x="0" y="20618"/>
                </a:cubicBezTo>
                <a:cubicBezTo>
                  <a:pt x="4461" y="14564"/>
                  <a:pt x="9509" y="9164"/>
                  <a:pt x="14909" y="4745"/>
                </a:cubicBezTo>
                <a:cubicBezTo>
                  <a:pt x="13265" y="0"/>
                  <a:pt x="13265" y="0"/>
                  <a:pt x="13265" y="0"/>
                </a:cubicBezTo>
                <a:cubicBezTo>
                  <a:pt x="20661" y="655"/>
                  <a:pt x="20661" y="655"/>
                  <a:pt x="20661" y="655"/>
                </a:cubicBezTo>
                <a:lnTo>
                  <a:pt x="21600" y="655"/>
                </a:lnTo>
                <a:close/>
              </a:path>
            </a:pathLst>
          </a:custGeom>
          <a:solidFill>
            <a:srgbClr val="2F74D3"/>
          </a:solidFill>
          <a:ln w="12700">
            <a:miter lim="400000"/>
          </a:ln>
        </p:spPr>
        <p:txBody>
          <a:bodyPr lIns="50800" tIns="50800" rIns="50800" bIns="50800" anchor="ctr"/>
          <a:lstStyle/>
          <a:p>
            <a:pPr algn="l" defTabSz="1828800" hangingPunct="1">
              <a:defRPr sz="3200" b="0">
                <a:solidFill>
                  <a:srgbClr val="FFFFFF"/>
                </a:solidFill>
                <a:latin typeface="+mn-lt"/>
                <a:ea typeface="+mn-ea"/>
                <a:cs typeface="+mn-cs"/>
                <a:sym typeface="Helvetica Neue Medium"/>
              </a:defRPr>
            </a:pPr>
            <a:endParaRPr sz="3200" b="0" kern="1200">
              <a:solidFill>
                <a:srgbClr val="FFFFFF"/>
              </a:solidFill>
              <a:latin typeface="Calibri" panose="020F0502020204030204"/>
              <a:ea typeface="+mn-ea"/>
              <a:cs typeface="+mn-cs"/>
              <a:sym typeface="Helvetica Neue Medium"/>
            </a:endParaRPr>
          </a:p>
        </p:txBody>
      </p:sp>
      <p:sp>
        <p:nvSpPr>
          <p:cNvPr id="980" name="Text Here"/>
          <p:cNvSpPr txBox="1"/>
          <p:nvPr/>
        </p:nvSpPr>
        <p:spPr>
          <a:xfrm>
            <a:off x="12469602" y="9454144"/>
            <a:ext cx="2763020" cy="61414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40639" marR="40639" defTabSz="914400">
              <a:buClr>
                <a:srgbClr val="FFFFFF"/>
              </a:buClr>
              <a:buFont typeface="Arial"/>
              <a:defRPr sz="3200" b="0">
                <a:uFill>
                  <a:solidFill>
                    <a:srgbClr val="FFFFFF"/>
                  </a:solidFill>
                </a:uFill>
                <a:latin typeface="Lato Bold"/>
                <a:ea typeface="Lato Bold"/>
                <a:cs typeface="Lato Bold"/>
                <a:sym typeface="Lato Bold"/>
              </a:defRPr>
            </a:lvl1pPr>
          </a:lstStyle>
          <a:p>
            <a:pPr marL="81278" marR="81278" algn="l" defTabSz="1828800" hangingPunct="1"/>
            <a:r>
              <a:rPr lang="fr-FR" sz="3000" b="1" kern="1200" dirty="0">
                <a:solidFill>
                  <a:prstClr val="white"/>
                </a:solidFill>
              </a:rPr>
              <a:t>Amélioration</a:t>
            </a:r>
          </a:p>
          <a:p>
            <a:pPr marL="81278" marR="81278" algn="l" defTabSz="1828800" hangingPunct="1"/>
            <a:endParaRPr lang="fr-FR" kern="1200" dirty="0">
              <a:solidFill>
                <a:prstClr val="white"/>
              </a:solidFill>
            </a:endParaRPr>
          </a:p>
        </p:txBody>
      </p:sp>
      <p:sp>
        <p:nvSpPr>
          <p:cNvPr id="981" name="Text Here"/>
          <p:cNvSpPr txBox="1"/>
          <p:nvPr/>
        </p:nvSpPr>
        <p:spPr>
          <a:xfrm>
            <a:off x="13620930" y="6135895"/>
            <a:ext cx="3284012" cy="7655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40639" marR="40639" defTabSz="914400">
              <a:buClr>
                <a:srgbClr val="FFFFFF"/>
              </a:buClr>
              <a:buFont typeface="Arial"/>
              <a:defRPr sz="3200" b="0">
                <a:uFill>
                  <a:solidFill>
                    <a:srgbClr val="FFFFFF"/>
                  </a:solidFill>
                </a:uFill>
                <a:latin typeface="Lato Bold"/>
                <a:ea typeface="Lato Bold"/>
                <a:cs typeface="Lato Bold"/>
                <a:sym typeface="Lato Bold"/>
              </a:defRPr>
            </a:lvl1pPr>
          </a:lstStyle>
          <a:p>
            <a:pPr marL="81278" marR="81278" algn="l" defTabSz="1828800" hangingPunct="1">
              <a:defRPr>
                <a:uFill>
                  <a:solidFill>
                    <a:srgbClr val="000000"/>
                  </a:solidFill>
                </a:uFill>
              </a:defRPr>
            </a:pPr>
            <a:r>
              <a:rPr lang="fr-CA" kern="1200" dirty="0">
                <a:solidFill>
                  <a:prstClr val="black"/>
                </a:solidFill>
                <a:uFill>
                  <a:solidFill>
                    <a:srgbClr val="000000"/>
                  </a:solidFill>
                </a:uFill>
              </a:rPr>
              <a:t>Évaluation </a:t>
            </a:r>
          </a:p>
          <a:p>
            <a:pPr marL="81278" marR="81278" algn="l" defTabSz="1828800" hangingPunct="1">
              <a:defRPr>
                <a:uFill>
                  <a:solidFill>
                    <a:srgbClr val="000000"/>
                  </a:solidFill>
                </a:uFill>
              </a:defRPr>
            </a:pPr>
            <a:r>
              <a:rPr lang="fr-CA" kern="1200" dirty="0">
                <a:solidFill>
                  <a:prstClr val="black"/>
                </a:solidFill>
                <a:uFill>
                  <a:solidFill>
                    <a:srgbClr val="000000"/>
                  </a:solidFill>
                </a:uFill>
              </a:rPr>
              <a:t>in vivo</a:t>
            </a:r>
            <a:endParaRPr kern="1200" dirty="0">
              <a:solidFill>
                <a:prstClr val="black"/>
              </a:solidFill>
              <a:uFill>
                <a:solidFill>
                  <a:srgbClr val="000000"/>
                </a:solidFill>
              </a:uFill>
            </a:endParaRPr>
          </a:p>
        </p:txBody>
      </p:sp>
      <p:sp>
        <p:nvSpPr>
          <p:cNvPr id="982" name="Text Here"/>
          <p:cNvSpPr txBox="1"/>
          <p:nvPr/>
        </p:nvSpPr>
        <p:spPr>
          <a:xfrm>
            <a:off x="9177040" y="9302709"/>
            <a:ext cx="3284012" cy="7655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40639" marR="40639" defTabSz="914400">
              <a:buClr>
                <a:srgbClr val="FFFFFF"/>
              </a:buClr>
              <a:buFont typeface="Arial"/>
              <a:defRPr sz="3200" b="0">
                <a:uFill>
                  <a:solidFill>
                    <a:srgbClr val="FFFFFF"/>
                  </a:solidFill>
                </a:uFill>
                <a:latin typeface="Lato Bold"/>
                <a:ea typeface="Lato Bold"/>
                <a:cs typeface="Lato Bold"/>
                <a:sym typeface="Lato Bold"/>
              </a:defRPr>
            </a:lvl1pPr>
          </a:lstStyle>
          <a:p>
            <a:pPr marL="81278" marR="81278" algn="l" defTabSz="1828800" hangingPunct="1">
              <a:defRPr>
                <a:uFill>
                  <a:solidFill>
                    <a:srgbClr val="000000"/>
                  </a:solidFill>
                </a:uFill>
              </a:defRPr>
            </a:pPr>
            <a:r>
              <a:rPr lang="fr-CA" kern="1200" dirty="0">
                <a:solidFill>
                  <a:prstClr val="black"/>
                </a:solidFill>
                <a:uFill>
                  <a:solidFill>
                    <a:srgbClr val="000000"/>
                  </a:solidFill>
                </a:uFill>
              </a:rPr>
              <a:t>Identification </a:t>
            </a:r>
          </a:p>
          <a:p>
            <a:pPr marL="81278" marR="81278" algn="l" defTabSz="1828800" hangingPunct="1">
              <a:defRPr>
                <a:uFill>
                  <a:solidFill>
                    <a:srgbClr val="000000"/>
                  </a:solidFill>
                </a:uFill>
              </a:defRPr>
            </a:pPr>
            <a:r>
              <a:rPr lang="fr-CA" kern="1200" dirty="0">
                <a:solidFill>
                  <a:prstClr val="black"/>
                </a:solidFill>
                <a:uFill>
                  <a:solidFill>
                    <a:srgbClr val="000000"/>
                  </a:solidFill>
                </a:uFill>
              </a:rPr>
              <a:t>des besoins</a:t>
            </a:r>
            <a:endParaRPr kern="1200" dirty="0">
              <a:solidFill>
                <a:prstClr val="black"/>
              </a:solidFill>
              <a:uFill>
                <a:solidFill>
                  <a:srgbClr val="000000"/>
                </a:solidFill>
              </a:uFill>
            </a:endParaRPr>
          </a:p>
        </p:txBody>
      </p:sp>
      <p:sp>
        <p:nvSpPr>
          <p:cNvPr id="983" name="Text Here"/>
          <p:cNvSpPr txBox="1"/>
          <p:nvPr/>
        </p:nvSpPr>
        <p:spPr>
          <a:xfrm>
            <a:off x="8443529" y="6132113"/>
            <a:ext cx="2860918" cy="7655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40639" marR="40639" defTabSz="914400">
              <a:buClr>
                <a:srgbClr val="FFFFFF"/>
              </a:buClr>
              <a:buFont typeface="Arial"/>
              <a:defRPr sz="3200" b="0">
                <a:uFill>
                  <a:solidFill>
                    <a:srgbClr val="FFFFFF"/>
                  </a:solidFill>
                </a:uFill>
                <a:latin typeface="Lato Bold"/>
                <a:ea typeface="Lato Bold"/>
                <a:cs typeface="Lato Bold"/>
                <a:sym typeface="Lato Bold"/>
              </a:defRPr>
            </a:lvl1pPr>
          </a:lstStyle>
          <a:p>
            <a:pPr marL="81278" marR="81278" algn="l" defTabSz="1828800" hangingPunct="1">
              <a:defRPr>
                <a:uFill>
                  <a:solidFill>
                    <a:srgbClr val="000000"/>
                  </a:solidFill>
                </a:uFill>
              </a:defRPr>
            </a:pPr>
            <a:r>
              <a:rPr lang="fr-CA" kern="1200" dirty="0">
                <a:solidFill>
                  <a:prstClr val="black"/>
                </a:solidFill>
                <a:uFill>
                  <a:solidFill>
                    <a:srgbClr val="000000"/>
                  </a:solidFill>
                </a:uFill>
              </a:rPr>
              <a:t>Co-construction</a:t>
            </a:r>
            <a:endParaRPr kern="1200" dirty="0">
              <a:solidFill>
                <a:prstClr val="black"/>
              </a:solidFill>
              <a:uFill>
                <a:solidFill>
                  <a:srgbClr val="000000"/>
                </a:solidFill>
              </a:uFill>
            </a:endParaRPr>
          </a:p>
        </p:txBody>
      </p:sp>
      <p:sp>
        <p:nvSpPr>
          <p:cNvPr id="984" name="Text Here"/>
          <p:cNvSpPr txBox="1"/>
          <p:nvPr/>
        </p:nvSpPr>
        <p:spPr>
          <a:xfrm>
            <a:off x="10879282" y="3971755"/>
            <a:ext cx="3646664" cy="7655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40639" marR="40639" defTabSz="914400">
              <a:buClr>
                <a:srgbClr val="FFFFFF"/>
              </a:buClr>
              <a:buFont typeface="Arial"/>
              <a:defRPr sz="3200" b="0">
                <a:uFill>
                  <a:solidFill>
                    <a:srgbClr val="FFFFFF"/>
                  </a:solidFill>
                </a:uFill>
                <a:latin typeface="Lato Bold"/>
                <a:ea typeface="Lato Bold"/>
                <a:cs typeface="Lato Bold"/>
                <a:sym typeface="Lato Bold"/>
              </a:defRPr>
            </a:lvl1pPr>
          </a:lstStyle>
          <a:p>
            <a:pPr marL="81278" marR="81278" algn="l" defTabSz="1828800" hangingPunct="1">
              <a:defRPr>
                <a:uFill>
                  <a:solidFill>
                    <a:srgbClr val="000000"/>
                  </a:solidFill>
                </a:uFill>
              </a:defRPr>
            </a:pPr>
            <a:r>
              <a:rPr lang="fr-CA" kern="1200" dirty="0">
                <a:solidFill>
                  <a:prstClr val="black"/>
                </a:solidFill>
                <a:uFill>
                  <a:solidFill>
                    <a:srgbClr val="000000"/>
                  </a:solidFill>
                </a:uFill>
              </a:rPr>
              <a:t>Projet pilote</a:t>
            </a:r>
            <a:endParaRPr kern="1200" dirty="0">
              <a:solidFill>
                <a:prstClr val="black"/>
              </a:solidFill>
              <a:uFill>
                <a:solidFill>
                  <a:srgbClr val="000000"/>
                </a:solidFill>
              </a:uFill>
            </a:endParaRPr>
          </a:p>
        </p:txBody>
      </p:sp>
      <p:sp>
        <p:nvSpPr>
          <p:cNvPr id="985" name="Lorem Ipsum Data…"/>
          <p:cNvSpPr txBox="1"/>
          <p:nvPr/>
        </p:nvSpPr>
        <p:spPr>
          <a:xfrm>
            <a:off x="1584554" y="3288923"/>
            <a:ext cx="6146490" cy="501797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gn="l" defTabSz="1828800" hangingPunct="1">
              <a:lnSpc>
                <a:spcPct val="110000"/>
              </a:lnSpc>
              <a:defRPr sz="2700" b="0">
                <a:latin typeface="Lato Bold"/>
                <a:ea typeface="Lato Bold"/>
                <a:cs typeface="Lato Bold"/>
                <a:sym typeface="Lato Bold"/>
              </a:defRPr>
            </a:pPr>
            <a:r>
              <a:rPr lang="fr-CA" sz="3600" b="0" kern="1200" dirty="0">
                <a:solidFill>
                  <a:prstClr val="black"/>
                </a:solidFill>
                <a:latin typeface="Lato Bold"/>
                <a:sym typeface="Lato Bold"/>
              </a:rPr>
              <a:t>Co-construction de l'intervention</a:t>
            </a:r>
            <a:endParaRPr sz="3600" b="0" kern="1200" dirty="0">
              <a:solidFill>
                <a:prstClr val="black"/>
              </a:solidFill>
              <a:latin typeface="Lato Bold"/>
              <a:sym typeface="Lato Bold"/>
            </a:endParaRPr>
          </a:p>
          <a:p>
            <a:pPr marL="285750" indent="-285750" algn="l" defTabSz="1828800" hangingPunct="1">
              <a:buFont typeface="Arial" charset="0"/>
              <a:buChar char="•"/>
            </a:pP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Exploration des </a:t>
            </a: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cibles</a:t>
            </a: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 </a:t>
            </a: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d'intervention</a:t>
            </a: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 pour les patients </a:t>
            </a: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accompagnateurs</a:t>
            </a: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a:t>
            </a:r>
          </a:p>
          <a:p>
            <a:pPr marL="285750" indent="-285750" algn="l" defTabSz="1828800" hangingPunct="1">
              <a:buFont typeface="Arial" charset="0"/>
              <a:buChar char="•"/>
            </a:pP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Détermination</a:t>
            </a: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 des </a:t>
            </a: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meilleurs</a:t>
            </a: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 moments et </a:t>
            </a: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formes</a:t>
            </a: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 pour </a:t>
            </a: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l'intervention</a:t>
            </a:r>
            <a:endPar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endParaRPr>
          </a:p>
          <a:p>
            <a:pPr marL="285750" indent="-285750" algn="l" defTabSz="1828800" hangingPunct="1">
              <a:buFont typeface="Arial" charset="0"/>
              <a:buChar char="•"/>
            </a:pPr>
            <a:endParaRPr lang="en-US" sz="2000" b="0" kern="1200" dirty="0">
              <a:solidFill>
                <a:prstClr val="black"/>
              </a:solidFill>
              <a:latin typeface="Lato" panose="020F0502020204030203" pitchFamily="34" charset="0"/>
              <a:ea typeface="Lato" panose="020F0502020204030203" pitchFamily="34" charset="0"/>
              <a:cs typeface="Lato" panose="020F0502020204030203" pitchFamily="34" charset="0"/>
            </a:endParaRPr>
          </a:p>
          <a:p>
            <a:pPr algn="l" defTabSz="1828800" hangingPunct="1">
              <a:lnSpc>
                <a:spcPct val="110000"/>
              </a:lnSpc>
              <a:defRPr sz="2700" b="0">
                <a:solidFill>
                  <a:srgbClr val="5E5E5E"/>
                </a:solidFill>
                <a:latin typeface="Lato Regular"/>
                <a:ea typeface="Lato Regular"/>
                <a:cs typeface="Lato Regular"/>
                <a:sym typeface="Lato Regular"/>
              </a:defRPr>
            </a:pPr>
            <a:endParaRPr sz="2700" b="0" kern="1200" dirty="0">
              <a:solidFill>
                <a:srgbClr val="5E5E5E"/>
              </a:solidFill>
              <a:latin typeface="Lato Regular"/>
              <a:sym typeface="Lato Regular"/>
            </a:endParaRPr>
          </a:p>
        </p:txBody>
      </p:sp>
      <p:sp>
        <p:nvSpPr>
          <p:cNvPr id="986" name="Lorem Ipsum Data…"/>
          <p:cNvSpPr txBox="1"/>
          <p:nvPr/>
        </p:nvSpPr>
        <p:spPr>
          <a:xfrm>
            <a:off x="17181798" y="1489752"/>
            <a:ext cx="7216723" cy="527586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gn="l" defTabSz="1828800" hangingPunct="1">
              <a:lnSpc>
                <a:spcPct val="110000"/>
              </a:lnSpc>
              <a:defRPr sz="2700" b="0">
                <a:latin typeface="Lato Bold"/>
                <a:ea typeface="Lato Bold"/>
                <a:cs typeface="Lato Bold"/>
                <a:sym typeface="Lato Bold"/>
              </a:defRPr>
            </a:pPr>
            <a:r>
              <a:rPr lang="fr-CA" sz="3600" b="0" kern="1200" dirty="0">
                <a:solidFill>
                  <a:prstClr val="black"/>
                </a:solidFill>
                <a:latin typeface="Lato Bold"/>
                <a:sym typeface="Lato Bold"/>
              </a:rPr>
              <a:t>Projet pilote</a:t>
            </a:r>
            <a:endParaRPr lang="fr-CA" sz="3200" b="0" kern="1200" dirty="0">
              <a:solidFill>
                <a:prstClr val="black"/>
              </a:solidFill>
              <a:latin typeface="Lato" panose="020F0502020204030203" pitchFamily="34" charset="0"/>
              <a:ea typeface="Lato" panose="020F0502020204030203" pitchFamily="34" charset="0"/>
              <a:cs typeface="Lato" panose="020F0502020204030203" pitchFamily="34" charset="0"/>
              <a:sym typeface="Lato Bold"/>
            </a:endParaRPr>
          </a:p>
          <a:p>
            <a:pPr marL="114300" lvl="1" indent="-114300" algn="l" defTabSz="666754" hangingPunct="1">
              <a:lnSpc>
                <a:spcPct val="90000"/>
              </a:lnSpc>
              <a:spcAft>
                <a:spcPts val="300"/>
              </a:spcAft>
              <a:buSzPct val="100000"/>
              <a:buFontTx/>
              <a:buChar char="•"/>
              <a:defRPr sz="1800" b="0" i="0" u="none" strike="noStrike" kern="0" cap="none" spc="0" baseline="0">
                <a:solidFill>
                  <a:srgbClr val="000000"/>
                </a:solidFill>
                <a:uFillTx/>
              </a:defRPr>
            </a:pPr>
            <a:r>
              <a:rPr lang="en-CA" sz="3200" b="0" dirty="0">
                <a:latin typeface="Lato" panose="020F0502020204030203" pitchFamily="34" charset="0"/>
                <a:ea typeface="Lato" panose="020F0502020204030203" pitchFamily="34" charset="0"/>
                <a:cs typeface="Lato" panose="020F0502020204030203" pitchFamily="34" charset="0"/>
              </a:rPr>
              <a:t>Tester et </a:t>
            </a:r>
            <a:r>
              <a:rPr lang="en-CA" sz="3200" b="0" dirty="0" err="1">
                <a:latin typeface="Lato" panose="020F0502020204030203" pitchFamily="34" charset="0"/>
                <a:ea typeface="Lato" panose="020F0502020204030203" pitchFamily="34" charset="0"/>
                <a:cs typeface="Lato" panose="020F0502020204030203" pitchFamily="34" charset="0"/>
              </a:rPr>
              <a:t>évaluer</a:t>
            </a:r>
            <a:r>
              <a:rPr lang="en-CA" sz="3200" b="0" dirty="0">
                <a:latin typeface="Lato" panose="020F0502020204030203" pitchFamily="34" charset="0"/>
                <a:ea typeface="Lato" panose="020F0502020204030203" pitchFamily="34" charset="0"/>
                <a:cs typeface="Lato" panose="020F0502020204030203" pitchFamily="34" charset="0"/>
              </a:rPr>
              <a:t> les impacts du </a:t>
            </a:r>
            <a:r>
              <a:rPr lang="en-CA" sz="3200" b="0" dirty="0" err="1">
                <a:latin typeface="Lato" panose="020F0502020204030203" pitchFamily="34" charset="0"/>
                <a:ea typeface="Lato" panose="020F0502020204030203" pitchFamily="34" charset="0"/>
                <a:cs typeface="Lato" panose="020F0502020204030203" pitchFamily="34" charset="0"/>
              </a:rPr>
              <a:t>projet</a:t>
            </a:r>
            <a:r>
              <a:rPr lang="en-CA" sz="3200" b="0" dirty="0">
                <a:latin typeface="Lato" panose="020F0502020204030203" pitchFamily="34" charset="0"/>
                <a:ea typeface="Lato" panose="020F0502020204030203" pitchFamily="34" charset="0"/>
                <a:cs typeface="Lato" panose="020F0502020204030203" pitchFamily="34" charset="0"/>
              </a:rPr>
              <a:t> </a:t>
            </a:r>
            <a:r>
              <a:rPr lang="en-CA" sz="3200" b="0" dirty="0" err="1">
                <a:latin typeface="Lato" panose="020F0502020204030203" pitchFamily="34" charset="0"/>
                <a:ea typeface="Lato" panose="020F0502020204030203" pitchFamily="34" charset="0"/>
                <a:cs typeface="Lato" panose="020F0502020204030203" pitchFamily="34" charset="0"/>
              </a:rPr>
              <a:t>auprès</a:t>
            </a:r>
            <a:r>
              <a:rPr lang="en-CA" sz="3200" b="0" dirty="0">
                <a:latin typeface="Lato" panose="020F0502020204030203" pitchFamily="34" charset="0"/>
                <a:ea typeface="Lato" panose="020F0502020204030203" pitchFamily="34" charset="0"/>
                <a:cs typeface="Lato" panose="020F0502020204030203" pitchFamily="34" charset="0"/>
              </a:rPr>
              <a:t> de </a:t>
            </a:r>
            <a:r>
              <a:rPr lang="en-CA" sz="3200" b="0" dirty="0" err="1">
                <a:latin typeface="Lato" panose="020F0502020204030203" pitchFamily="34" charset="0"/>
                <a:ea typeface="Lato" panose="020F0502020204030203" pitchFamily="34" charset="0"/>
                <a:cs typeface="Lato" panose="020F0502020204030203" pitchFamily="34" charset="0"/>
              </a:rPr>
              <a:t>tous</a:t>
            </a:r>
            <a:r>
              <a:rPr lang="en-CA" sz="3200" b="0" dirty="0">
                <a:latin typeface="Lato" panose="020F0502020204030203" pitchFamily="34" charset="0"/>
                <a:ea typeface="Lato" panose="020F0502020204030203" pitchFamily="34" charset="0"/>
                <a:cs typeface="Lato" panose="020F0502020204030203" pitchFamily="34" charset="0"/>
              </a:rPr>
              <a:t> les </a:t>
            </a:r>
            <a:r>
              <a:rPr lang="en-CA" sz="3200" b="0" dirty="0" err="1">
                <a:latin typeface="Lato" panose="020F0502020204030203" pitchFamily="34" charset="0"/>
                <a:ea typeface="Lato" panose="020F0502020204030203" pitchFamily="34" charset="0"/>
                <a:cs typeface="Lato" panose="020F0502020204030203" pitchFamily="34" charset="0"/>
              </a:rPr>
              <a:t>acteurs</a:t>
            </a:r>
            <a:r>
              <a:rPr lang="en-CA" sz="3200" b="0" dirty="0">
                <a:latin typeface="Lato" panose="020F0502020204030203" pitchFamily="34" charset="0"/>
                <a:ea typeface="Lato" panose="020F0502020204030203" pitchFamily="34" charset="0"/>
                <a:cs typeface="Lato" panose="020F0502020204030203" pitchFamily="34" charset="0"/>
              </a:rPr>
              <a:t> de la transition.</a:t>
            </a:r>
          </a:p>
          <a:p>
            <a:pPr marL="114300" lvl="1" indent="-114300" algn="l" defTabSz="666754" hangingPunct="1">
              <a:lnSpc>
                <a:spcPct val="90000"/>
              </a:lnSpc>
              <a:spcAft>
                <a:spcPts val="300"/>
              </a:spcAft>
              <a:buSzPct val="100000"/>
              <a:buFontTx/>
              <a:buChar char="•"/>
              <a:defRPr sz="1800" b="0" i="0" u="none" strike="noStrike" kern="0" cap="none" spc="0" baseline="0">
                <a:solidFill>
                  <a:srgbClr val="000000"/>
                </a:solidFill>
                <a:uFillTx/>
              </a:defRPr>
            </a:pPr>
            <a:r>
              <a:rPr lang="en-CA" sz="3200" b="0" dirty="0" err="1">
                <a:latin typeface="Lato" panose="020F0502020204030203" pitchFamily="34" charset="0"/>
                <a:ea typeface="Lato" panose="020F0502020204030203" pitchFamily="34" charset="0"/>
                <a:cs typeface="Lato" panose="020F0502020204030203" pitchFamily="34" charset="0"/>
              </a:rPr>
              <a:t>Apporter</a:t>
            </a:r>
            <a:r>
              <a:rPr lang="en-CA" sz="3200" b="0" dirty="0">
                <a:latin typeface="Lato" panose="020F0502020204030203" pitchFamily="34" charset="0"/>
                <a:ea typeface="Lato" panose="020F0502020204030203" pitchFamily="34" charset="0"/>
                <a:cs typeface="Lato" panose="020F0502020204030203" pitchFamily="34" charset="0"/>
              </a:rPr>
              <a:t> les </a:t>
            </a:r>
            <a:r>
              <a:rPr lang="en-CA" sz="3200" b="0" dirty="0" err="1">
                <a:latin typeface="Lato" panose="020F0502020204030203" pitchFamily="34" charset="0"/>
                <a:ea typeface="Lato" panose="020F0502020204030203" pitchFamily="34" charset="0"/>
                <a:cs typeface="Lato" panose="020F0502020204030203" pitchFamily="34" charset="0"/>
              </a:rPr>
              <a:t>ajustements</a:t>
            </a:r>
            <a:r>
              <a:rPr lang="en-CA" sz="3200" b="0" dirty="0">
                <a:latin typeface="Lato" panose="020F0502020204030203" pitchFamily="34" charset="0"/>
                <a:ea typeface="Lato" panose="020F0502020204030203" pitchFamily="34" charset="0"/>
                <a:cs typeface="Lato" panose="020F0502020204030203" pitchFamily="34" charset="0"/>
              </a:rPr>
              <a:t> </a:t>
            </a:r>
            <a:r>
              <a:rPr lang="en-CA" sz="3200" b="0" dirty="0" err="1">
                <a:latin typeface="Lato" panose="020F0502020204030203" pitchFamily="34" charset="0"/>
                <a:ea typeface="Lato" panose="020F0502020204030203" pitchFamily="34" charset="0"/>
                <a:cs typeface="Lato" panose="020F0502020204030203" pitchFamily="34" charset="0"/>
              </a:rPr>
              <a:t>nécessaires</a:t>
            </a:r>
            <a:endParaRPr lang="en-CA" sz="3200" b="0" dirty="0">
              <a:latin typeface="Lato" panose="020F0502020204030203" pitchFamily="34" charset="0"/>
              <a:ea typeface="Lato" panose="020F0502020204030203" pitchFamily="34" charset="0"/>
              <a:cs typeface="Lato" panose="020F0502020204030203" pitchFamily="34" charset="0"/>
            </a:endParaRPr>
          </a:p>
          <a:p>
            <a:pPr marL="114300" lvl="1" indent="-114300" algn="l" defTabSz="666754" hangingPunct="1">
              <a:lnSpc>
                <a:spcPct val="90000"/>
              </a:lnSpc>
              <a:spcAft>
                <a:spcPts val="300"/>
              </a:spcAft>
              <a:buSzPct val="100000"/>
              <a:buFontTx/>
              <a:buChar char="•"/>
              <a:defRPr sz="1800" b="0" i="0" u="none" strike="noStrike" kern="0" cap="none" spc="0" baseline="0">
                <a:solidFill>
                  <a:srgbClr val="000000"/>
                </a:solidFill>
                <a:uFillTx/>
              </a:defRPr>
            </a:pPr>
            <a:r>
              <a:rPr lang="en-CA" sz="3200" b="0" dirty="0" err="1">
                <a:latin typeface="Lato" panose="020F0502020204030203" pitchFamily="34" charset="0"/>
                <a:ea typeface="Lato" panose="020F0502020204030203" pitchFamily="34" charset="0"/>
                <a:cs typeface="Lato" panose="020F0502020204030203" pitchFamily="34" charset="0"/>
              </a:rPr>
              <a:t>Développement</a:t>
            </a:r>
            <a:r>
              <a:rPr lang="en-CA" sz="3200" b="0" dirty="0">
                <a:latin typeface="Lato" panose="020F0502020204030203" pitchFamily="34" charset="0"/>
                <a:ea typeface="Lato" panose="020F0502020204030203" pitchFamily="34" charset="0"/>
                <a:cs typeface="Lato" panose="020F0502020204030203" pitchFamily="34" charset="0"/>
              </a:rPr>
              <a:t> </a:t>
            </a:r>
            <a:r>
              <a:rPr lang="en-CA" sz="3200" b="0" dirty="0" err="1">
                <a:latin typeface="Lato" panose="020F0502020204030203" pitchFamily="34" charset="0"/>
                <a:ea typeface="Lato" panose="020F0502020204030203" pitchFamily="34" charset="0"/>
                <a:cs typeface="Lato" panose="020F0502020204030203" pitchFamily="34" charset="0"/>
              </a:rPr>
              <a:t>d'outils</a:t>
            </a:r>
            <a:r>
              <a:rPr lang="en-CA" sz="3200" b="0" dirty="0">
                <a:latin typeface="Lato" panose="020F0502020204030203" pitchFamily="34" charset="0"/>
                <a:ea typeface="Lato" panose="020F0502020204030203" pitchFamily="34" charset="0"/>
                <a:cs typeface="Lato" panose="020F0502020204030203" pitchFamily="34" charset="0"/>
              </a:rPr>
              <a:t> pour la collaboration entre patients et </a:t>
            </a:r>
            <a:r>
              <a:rPr lang="en-CA" sz="3200" b="0" dirty="0" err="1">
                <a:latin typeface="Lato" panose="020F0502020204030203" pitchFamily="34" charset="0"/>
                <a:ea typeface="Lato" panose="020F0502020204030203" pitchFamily="34" charset="0"/>
                <a:cs typeface="Lato" panose="020F0502020204030203" pitchFamily="34" charset="0"/>
              </a:rPr>
              <a:t>professionnels</a:t>
            </a:r>
            <a:r>
              <a:rPr lang="en-CA" sz="3200" b="0" dirty="0">
                <a:latin typeface="Lato" panose="020F0502020204030203" pitchFamily="34" charset="0"/>
                <a:ea typeface="Lato" panose="020F0502020204030203" pitchFamily="34" charset="0"/>
                <a:cs typeface="Lato" panose="020F0502020204030203" pitchFamily="34" charset="0"/>
              </a:rPr>
              <a:t>.</a:t>
            </a:r>
          </a:p>
          <a:p>
            <a:pPr marL="114300" lvl="1" indent="-114300" algn="l" defTabSz="666754" hangingPunct="1">
              <a:lnSpc>
                <a:spcPct val="90000"/>
              </a:lnSpc>
              <a:spcAft>
                <a:spcPts val="300"/>
              </a:spcAft>
              <a:buSzPct val="100000"/>
              <a:buFontTx/>
              <a:buChar char="•"/>
              <a:defRPr sz="1800" b="0" i="0" u="none" strike="noStrike" kern="0" cap="none" spc="0" baseline="0">
                <a:solidFill>
                  <a:srgbClr val="000000"/>
                </a:solidFill>
                <a:uFillTx/>
              </a:defRPr>
            </a:pPr>
            <a:r>
              <a:rPr lang="en-CA" sz="3200" b="0" dirty="0" err="1">
                <a:latin typeface="Lato" panose="020F0502020204030203" pitchFamily="34" charset="0"/>
                <a:ea typeface="Lato" panose="020F0502020204030203" pitchFamily="34" charset="0"/>
                <a:cs typeface="Lato" panose="020F0502020204030203" pitchFamily="34" charset="0"/>
              </a:rPr>
              <a:t>Évaluation</a:t>
            </a:r>
            <a:r>
              <a:rPr lang="en-CA" sz="3200" b="0" dirty="0">
                <a:latin typeface="Lato" panose="020F0502020204030203" pitchFamily="34" charset="0"/>
                <a:ea typeface="Lato" panose="020F0502020204030203" pitchFamily="34" charset="0"/>
                <a:cs typeface="Lato" panose="020F0502020204030203" pitchFamily="34" charset="0"/>
              </a:rPr>
              <a:t> </a:t>
            </a:r>
            <a:r>
              <a:rPr lang="en-CA" sz="3200" b="0" dirty="0" err="1">
                <a:latin typeface="Lato" panose="020F0502020204030203" pitchFamily="34" charset="0"/>
                <a:ea typeface="Lato" panose="020F0502020204030203" pitchFamily="34" charset="0"/>
                <a:cs typeface="Lato" panose="020F0502020204030203" pitchFamily="34" charset="0"/>
              </a:rPr>
              <a:t>formelle</a:t>
            </a:r>
            <a:r>
              <a:rPr lang="en-CA" sz="3200" b="0" dirty="0">
                <a:latin typeface="Lato" panose="020F0502020204030203" pitchFamily="34" charset="0"/>
                <a:ea typeface="Lato" panose="020F0502020204030203" pitchFamily="34" charset="0"/>
                <a:cs typeface="Lato" panose="020F0502020204030203" pitchFamily="34" charset="0"/>
              </a:rPr>
              <a:t> du </a:t>
            </a:r>
            <a:r>
              <a:rPr lang="en-CA" sz="3200" b="0" dirty="0" err="1">
                <a:latin typeface="Lato" panose="020F0502020204030203" pitchFamily="34" charset="0"/>
                <a:ea typeface="Lato" panose="020F0502020204030203" pitchFamily="34" charset="0"/>
                <a:cs typeface="Lato" panose="020F0502020204030203" pitchFamily="34" charset="0"/>
              </a:rPr>
              <a:t>projet</a:t>
            </a:r>
            <a:r>
              <a:rPr lang="en-CA" sz="3200" b="0" dirty="0">
                <a:latin typeface="Lato" panose="020F0502020204030203" pitchFamily="34" charset="0"/>
                <a:ea typeface="Lato" panose="020F0502020204030203" pitchFamily="34" charset="0"/>
                <a:cs typeface="Lato" panose="020F0502020204030203" pitchFamily="34" charset="0"/>
              </a:rPr>
              <a:t> par </a:t>
            </a:r>
            <a:r>
              <a:rPr lang="en-CA" sz="3200" b="0" dirty="0" err="1">
                <a:latin typeface="Lato" panose="020F0502020204030203" pitchFamily="34" charset="0"/>
                <a:ea typeface="Lato" panose="020F0502020204030203" pitchFamily="34" charset="0"/>
                <a:cs typeface="Lato" panose="020F0502020204030203" pitchFamily="34" charset="0"/>
              </a:rPr>
              <a:t>une</a:t>
            </a:r>
            <a:r>
              <a:rPr lang="en-CA" sz="3200" b="0" dirty="0">
                <a:latin typeface="Lato" panose="020F0502020204030203" pitchFamily="34" charset="0"/>
                <a:ea typeface="Lato" panose="020F0502020204030203" pitchFamily="34" charset="0"/>
                <a:cs typeface="Lato" panose="020F0502020204030203" pitchFamily="34" charset="0"/>
              </a:rPr>
              <a:t> étude </a:t>
            </a:r>
            <a:r>
              <a:rPr lang="en-CA" sz="3200" b="0" dirty="0" err="1">
                <a:latin typeface="Lato" panose="020F0502020204030203" pitchFamily="34" charset="0"/>
                <a:ea typeface="Lato" panose="020F0502020204030203" pitchFamily="34" charset="0"/>
                <a:cs typeface="Lato" panose="020F0502020204030203" pitchFamily="34" charset="0"/>
              </a:rPr>
              <a:t>mixte</a:t>
            </a:r>
            <a:r>
              <a:rPr lang="en-CA" sz="3200" b="0" dirty="0">
                <a:latin typeface="Lato" panose="020F0502020204030203" pitchFamily="34" charset="0"/>
                <a:ea typeface="Lato" panose="020F0502020204030203" pitchFamily="34" charset="0"/>
                <a:cs typeface="Lato" panose="020F0502020204030203" pitchFamily="34" charset="0"/>
              </a:rPr>
              <a:t> </a:t>
            </a:r>
            <a:r>
              <a:rPr lang="en-CA" sz="3200" b="0" dirty="0" err="1">
                <a:latin typeface="Lato" panose="020F0502020204030203" pitchFamily="34" charset="0"/>
                <a:ea typeface="Lato" panose="020F0502020204030203" pitchFamily="34" charset="0"/>
                <a:cs typeface="Lato" panose="020F0502020204030203" pitchFamily="34" charset="0"/>
              </a:rPr>
              <a:t>longitudinale</a:t>
            </a:r>
            <a:r>
              <a:rPr lang="en-CA" sz="3200" b="0" dirty="0">
                <a:latin typeface="Lato" panose="020F0502020204030203" pitchFamily="34" charset="0"/>
                <a:ea typeface="Lato" panose="020F0502020204030203" pitchFamily="34" charset="0"/>
                <a:cs typeface="Lato" panose="020F0502020204030203" pitchFamily="34" charset="0"/>
              </a:rPr>
              <a:t>.</a:t>
            </a:r>
          </a:p>
          <a:p>
            <a:pPr algn="l" defTabSz="1828800" hangingPunct="1">
              <a:lnSpc>
                <a:spcPct val="110000"/>
              </a:lnSpc>
              <a:defRPr sz="2700" b="0">
                <a:solidFill>
                  <a:srgbClr val="5E5E5E"/>
                </a:solidFill>
                <a:latin typeface="Lato Regular"/>
                <a:ea typeface="Lato Regular"/>
                <a:cs typeface="Lato Regular"/>
                <a:sym typeface="Lato Regular"/>
              </a:defRPr>
            </a:pPr>
            <a:endParaRPr sz="2700" b="0" kern="1200" dirty="0">
              <a:solidFill>
                <a:srgbClr val="5E5E5E"/>
              </a:solidFill>
              <a:latin typeface="Lato Regular"/>
              <a:sym typeface="Lato Regular"/>
            </a:endParaRPr>
          </a:p>
        </p:txBody>
      </p:sp>
      <p:sp>
        <p:nvSpPr>
          <p:cNvPr id="987" name="Lorem Ipsum Data…"/>
          <p:cNvSpPr txBox="1"/>
          <p:nvPr/>
        </p:nvSpPr>
        <p:spPr>
          <a:xfrm>
            <a:off x="18081916" y="5974824"/>
            <a:ext cx="6375942" cy="550734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gn="l" defTabSz="1828800" hangingPunct="1">
              <a:lnSpc>
                <a:spcPct val="110000"/>
              </a:lnSpc>
              <a:defRPr sz="2700" b="0">
                <a:latin typeface="Lato Bold"/>
                <a:ea typeface="Lato Bold"/>
                <a:cs typeface="Lato Bold"/>
                <a:sym typeface="Lato Bold"/>
              </a:defRPr>
            </a:pPr>
            <a:r>
              <a:rPr lang="fr-CA" sz="3600" b="0" kern="1200" dirty="0">
                <a:solidFill>
                  <a:prstClr val="black"/>
                </a:solidFill>
                <a:latin typeface="Lato Bold"/>
                <a:sym typeface="Lato Bold"/>
              </a:rPr>
              <a:t>Évaluation in vivo</a:t>
            </a:r>
            <a:endParaRPr lang="fr-CA" sz="3200" b="0" kern="1200" dirty="0">
              <a:solidFill>
                <a:prstClr val="black"/>
              </a:solidFill>
              <a:latin typeface="Lato" panose="020F0502020204030203" pitchFamily="34" charset="0"/>
              <a:ea typeface="Lato" panose="020F0502020204030203" pitchFamily="34" charset="0"/>
              <a:cs typeface="Lato" panose="020F0502020204030203" pitchFamily="34" charset="0"/>
              <a:sym typeface="Lato Bold"/>
            </a:endParaRPr>
          </a:p>
          <a:p>
            <a:pPr marL="285750" indent="-285750" algn="l" defTabSz="1828800" hangingPunct="1">
              <a:buFont typeface="Arial" charset="0"/>
              <a:buChar char="•"/>
            </a:pP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Essai</a:t>
            </a: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 </a:t>
            </a: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randomisé</a:t>
            </a: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 </a:t>
            </a: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pragmatique</a:t>
            </a:r>
            <a:endPar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endParaRPr>
          </a:p>
          <a:p>
            <a:pPr algn="l" defTabSz="1828800" hangingPunct="1"/>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Patients du </a:t>
            </a: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groupe</a:t>
            </a: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 </a:t>
            </a: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contrôle</a:t>
            </a: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 </a:t>
            </a: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soumis</a:t>
            </a: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 au standard de </a:t>
            </a: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traitement</a:t>
            </a: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 </a:t>
            </a: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actuel</a:t>
            </a: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 Patients du </a:t>
            </a: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groupe</a:t>
            </a: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 </a:t>
            </a: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d'intervention</a:t>
            </a: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 </a:t>
            </a: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soumis</a:t>
            </a: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 au standard de </a:t>
            </a: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pratique</a:t>
            </a: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 </a:t>
            </a: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actuel</a:t>
            </a: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 plus </a:t>
            </a: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l'accompagnement</a:t>
            </a: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 par des patients </a:t>
            </a: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accompagnateurs</a:t>
            </a: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a:t>
            </a:r>
          </a:p>
          <a:p>
            <a:pPr algn="l" defTabSz="1828800" hangingPunct="1">
              <a:lnSpc>
                <a:spcPct val="110000"/>
              </a:lnSpc>
              <a:defRPr sz="2700" b="0">
                <a:solidFill>
                  <a:srgbClr val="5E5E5E"/>
                </a:solidFill>
                <a:latin typeface="Lato Regular"/>
                <a:ea typeface="Lato Regular"/>
                <a:cs typeface="Lato Regular"/>
                <a:sym typeface="Lato Regular"/>
              </a:defRPr>
            </a:pPr>
            <a:endParaRPr lang="fr-CA" sz="2700" b="0" kern="1200" dirty="0">
              <a:solidFill>
                <a:srgbClr val="5E5E5E"/>
              </a:solidFill>
              <a:latin typeface="Lato Regular"/>
              <a:sym typeface="Lato Regular"/>
            </a:endParaRPr>
          </a:p>
          <a:p>
            <a:pPr algn="l" defTabSz="1828800" hangingPunct="1">
              <a:lnSpc>
                <a:spcPct val="110000"/>
              </a:lnSpc>
              <a:defRPr sz="2700" b="0">
                <a:solidFill>
                  <a:srgbClr val="5E5E5E"/>
                </a:solidFill>
                <a:latin typeface="Lato Regular"/>
                <a:ea typeface="Lato Regular"/>
                <a:cs typeface="Lato Regular"/>
                <a:sym typeface="Lato Regular"/>
              </a:defRPr>
            </a:pPr>
            <a:endParaRPr lang="fr-CA" sz="2700" b="0" kern="1200" dirty="0">
              <a:solidFill>
                <a:srgbClr val="5E5E5E"/>
              </a:solidFill>
              <a:latin typeface="Lato Regular"/>
              <a:sym typeface="Lato Regular"/>
            </a:endParaRPr>
          </a:p>
          <a:p>
            <a:pPr algn="l" defTabSz="1828800" hangingPunct="1">
              <a:lnSpc>
                <a:spcPct val="110000"/>
              </a:lnSpc>
              <a:defRPr sz="2700" b="0">
                <a:solidFill>
                  <a:srgbClr val="5E5E5E"/>
                </a:solidFill>
                <a:latin typeface="Lato Regular"/>
                <a:ea typeface="Lato Regular"/>
                <a:cs typeface="Lato Regular"/>
                <a:sym typeface="Lato Regular"/>
              </a:defRPr>
            </a:pPr>
            <a:endParaRPr sz="2700" b="0" kern="1200" dirty="0">
              <a:solidFill>
                <a:srgbClr val="5E5E5E"/>
              </a:solidFill>
              <a:latin typeface="Lato Regular"/>
              <a:sym typeface="Lato Regular"/>
            </a:endParaRPr>
          </a:p>
        </p:txBody>
      </p:sp>
      <p:sp>
        <p:nvSpPr>
          <p:cNvPr id="988" name="Lorem Ipsum Data…"/>
          <p:cNvSpPr txBox="1"/>
          <p:nvPr/>
        </p:nvSpPr>
        <p:spPr>
          <a:xfrm>
            <a:off x="1738433" y="8748533"/>
            <a:ext cx="7782869" cy="439453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gn="l" defTabSz="1828800" hangingPunct="1">
              <a:lnSpc>
                <a:spcPct val="110000"/>
              </a:lnSpc>
              <a:defRPr sz="2700" b="0">
                <a:latin typeface="Lato Bold"/>
                <a:ea typeface="Lato Bold"/>
                <a:cs typeface="Lato Bold"/>
                <a:sym typeface="Lato Bold"/>
              </a:defRPr>
            </a:pPr>
            <a:r>
              <a:rPr lang="fr-CA" sz="3600" b="0" kern="1200" dirty="0">
                <a:solidFill>
                  <a:prstClr val="black"/>
                </a:solidFill>
                <a:latin typeface="Lato Bold"/>
                <a:sym typeface="Lato Bold"/>
              </a:rPr>
              <a:t>Identification des besoins</a:t>
            </a:r>
            <a:endParaRPr sz="3600" b="0" kern="1200" dirty="0">
              <a:solidFill>
                <a:prstClr val="black"/>
              </a:solidFill>
              <a:latin typeface="Lato Bold"/>
              <a:sym typeface="Lato Bold"/>
            </a:endParaRPr>
          </a:p>
          <a:p>
            <a:pPr marL="285750" indent="-285750" algn="l" defTabSz="1828800" hangingPunct="1">
              <a:buFont typeface="Arial" charset="0"/>
              <a:buChar char="•"/>
            </a:pP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Travailler</a:t>
            </a: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 avec des </a:t>
            </a: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groupes</a:t>
            </a: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 </a:t>
            </a: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possédant</a:t>
            </a: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 </a:t>
            </a: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différentes</a:t>
            </a: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 </a:t>
            </a: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expertises</a:t>
            </a:r>
            <a:endPar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endParaRPr>
          </a:p>
          <a:p>
            <a:pPr marL="285750" lvl="1" indent="-285750" algn="l" defTabSz="666754" hangingPunct="1">
              <a:lnSpc>
                <a:spcPct val="90000"/>
              </a:lnSpc>
              <a:spcAft>
                <a:spcPts val="300"/>
              </a:spcAft>
              <a:buSzPct val="100000"/>
              <a:buFont typeface="Arial" charset="0"/>
              <a:buChar char="•"/>
              <a:defRPr sz="1800" b="0" i="0" u="none" strike="noStrike" kern="0" cap="none" spc="0" baseline="0">
                <a:solidFill>
                  <a:srgbClr val="000000"/>
                </a:solidFill>
                <a:uFillTx/>
              </a:defRPr>
            </a:pPr>
            <a:r>
              <a:rPr lang="en-CA" sz="3200" b="0" dirty="0">
                <a:latin typeface="Lato" panose="020F0502020204030203" pitchFamily="34" charset="0"/>
                <a:ea typeface="Lato" panose="020F0502020204030203" pitchFamily="34" charset="0"/>
                <a:cs typeface="Lato" panose="020F0502020204030203" pitchFamily="34" charset="0"/>
              </a:rPr>
              <a:t>Identifier les </a:t>
            </a:r>
            <a:r>
              <a:rPr lang="en-CA" sz="3200" b="0" dirty="0" err="1">
                <a:latin typeface="Lato" panose="020F0502020204030203" pitchFamily="34" charset="0"/>
                <a:ea typeface="Lato" panose="020F0502020204030203" pitchFamily="34" charset="0"/>
                <a:cs typeface="Lato" panose="020F0502020204030203" pitchFamily="34" charset="0"/>
              </a:rPr>
              <a:t>besoins</a:t>
            </a:r>
            <a:r>
              <a:rPr lang="en-CA" sz="3200" b="0" dirty="0">
                <a:latin typeface="Lato" panose="020F0502020204030203" pitchFamily="34" charset="0"/>
                <a:ea typeface="Lato" panose="020F0502020204030203" pitchFamily="34" charset="0"/>
                <a:cs typeface="Lato" panose="020F0502020204030203" pitchFamily="34" charset="0"/>
              </a:rPr>
              <a:t> par rapport </a:t>
            </a:r>
            <a:r>
              <a:rPr lang="en-CA" sz="3200" b="0" dirty="0" err="1">
                <a:latin typeface="Lato" panose="020F0502020204030203" pitchFamily="34" charset="0"/>
                <a:ea typeface="Lato" panose="020F0502020204030203" pitchFamily="34" charset="0"/>
                <a:cs typeface="Lato" panose="020F0502020204030203" pitchFamily="34" charset="0"/>
              </a:rPr>
              <a:t>à</a:t>
            </a:r>
            <a:r>
              <a:rPr lang="en-CA" sz="3200" b="0" dirty="0">
                <a:latin typeface="Lato" panose="020F0502020204030203" pitchFamily="34" charset="0"/>
                <a:ea typeface="Lato" panose="020F0502020204030203" pitchFamily="34" charset="0"/>
                <a:cs typeface="Lato" panose="020F0502020204030203" pitchFamily="34" charset="0"/>
              </a:rPr>
              <a:t> la transition</a:t>
            </a:r>
          </a:p>
          <a:p>
            <a:pPr marL="285750" lvl="1" indent="-285750" algn="l" defTabSz="666754" hangingPunct="1">
              <a:lnSpc>
                <a:spcPct val="90000"/>
              </a:lnSpc>
              <a:spcAft>
                <a:spcPts val="300"/>
              </a:spcAft>
              <a:buSzPct val="100000"/>
              <a:buFont typeface="Arial" charset="0"/>
              <a:buChar char="•"/>
              <a:defRPr sz="1800" b="0" i="0" u="none" strike="noStrike" kern="0" cap="none" spc="0" baseline="0">
                <a:solidFill>
                  <a:srgbClr val="000000"/>
                </a:solidFill>
                <a:uFillTx/>
              </a:defRPr>
            </a:pPr>
            <a:r>
              <a:rPr lang="en-CA" sz="3200" b="0" dirty="0" err="1">
                <a:latin typeface="Lato" panose="020F0502020204030203" pitchFamily="34" charset="0"/>
                <a:ea typeface="Lato" panose="020F0502020204030203" pitchFamily="34" charset="0"/>
                <a:cs typeface="Lato" panose="020F0502020204030203" pitchFamily="34" charset="0"/>
              </a:rPr>
              <a:t>Évaluer</a:t>
            </a:r>
            <a:r>
              <a:rPr lang="en-CA" sz="3200" b="0" dirty="0">
                <a:latin typeface="Lato" panose="020F0502020204030203" pitchFamily="34" charset="0"/>
                <a:ea typeface="Lato" panose="020F0502020204030203" pitchFamily="34" charset="0"/>
                <a:cs typeface="Lato" panose="020F0502020204030203" pitchFamily="34" charset="0"/>
              </a:rPr>
              <a:t> la pertinence d'un programme de patients </a:t>
            </a:r>
            <a:r>
              <a:rPr lang="en-CA" sz="3200" b="0" dirty="0" err="1">
                <a:latin typeface="Lato" panose="020F0502020204030203" pitchFamily="34" charset="0"/>
                <a:ea typeface="Lato" panose="020F0502020204030203" pitchFamily="34" charset="0"/>
                <a:cs typeface="Lato" panose="020F0502020204030203" pitchFamily="34" charset="0"/>
              </a:rPr>
              <a:t>accompagnateurs</a:t>
            </a:r>
            <a:r>
              <a:rPr lang="en-CA" sz="3200" b="0" dirty="0">
                <a:latin typeface="Lato" panose="020F0502020204030203" pitchFamily="34" charset="0"/>
                <a:ea typeface="Lato" panose="020F0502020204030203" pitchFamily="34" charset="0"/>
                <a:cs typeface="Lato" panose="020F0502020204030203" pitchFamily="34" charset="0"/>
              </a:rPr>
              <a:t> et comment </a:t>
            </a:r>
            <a:r>
              <a:rPr lang="en-CA" sz="3200" b="0" dirty="0" err="1">
                <a:latin typeface="Lato" panose="020F0502020204030203" pitchFamily="34" charset="0"/>
                <a:ea typeface="Lato" panose="020F0502020204030203" pitchFamily="34" charset="0"/>
                <a:cs typeface="Lato" panose="020F0502020204030203" pitchFamily="34" charset="0"/>
              </a:rPr>
              <a:t>ceux</a:t>
            </a:r>
            <a:r>
              <a:rPr lang="en-CA" sz="3200" b="0" dirty="0">
                <a:latin typeface="Lato" panose="020F0502020204030203" pitchFamily="34" charset="0"/>
                <a:ea typeface="Lato" panose="020F0502020204030203" pitchFamily="34" charset="0"/>
                <a:cs typeface="Lato" panose="020F0502020204030203" pitchFamily="34" charset="0"/>
              </a:rPr>
              <a:t>-ci </a:t>
            </a:r>
            <a:r>
              <a:rPr lang="en-CA" sz="3200" b="0" dirty="0" err="1">
                <a:latin typeface="Lato" panose="020F0502020204030203" pitchFamily="34" charset="0"/>
                <a:ea typeface="Lato" panose="020F0502020204030203" pitchFamily="34" charset="0"/>
                <a:cs typeface="Lato" panose="020F0502020204030203" pitchFamily="34" charset="0"/>
              </a:rPr>
              <a:t>pourraient</a:t>
            </a:r>
            <a:r>
              <a:rPr lang="en-CA" sz="3200" b="0" dirty="0">
                <a:latin typeface="Lato" panose="020F0502020204030203" pitchFamily="34" charset="0"/>
                <a:ea typeface="Lato" panose="020F0502020204030203" pitchFamily="34" charset="0"/>
                <a:cs typeface="Lato" panose="020F0502020204030203" pitchFamily="34" charset="0"/>
              </a:rPr>
              <a:t> </a:t>
            </a:r>
            <a:r>
              <a:rPr lang="en-CA" sz="3200" b="0" dirty="0" err="1">
                <a:latin typeface="Lato" panose="020F0502020204030203" pitchFamily="34" charset="0"/>
                <a:ea typeface="Lato" panose="020F0502020204030203" pitchFamily="34" charset="0"/>
                <a:cs typeface="Lato" panose="020F0502020204030203" pitchFamily="34" charset="0"/>
              </a:rPr>
              <a:t>contribuer</a:t>
            </a:r>
            <a:r>
              <a:rPr lang="en-CA" sz="3200" b="0" dirty="0">
                <a:latin typeface="Lato" panose="020F0502020204030203" pitchFamily="34" charset="0"/>
                <a:ea typeface="Lato" panose="020F0502020204030203" pitchFamily="34" charset="0"/>
                <a:cs typeface="Lato" panose="020F0502020204030203" pitchFamily="34" charset="0"/>
              </a:rPr>
              <a:t> le plus </a:t>
            </a:r>
            <a:r>
              <a:rPr lang="en-CA" sz="3200" b="0" dirty="0" err="1">
                <a:latin typeface="Lato" panose="020F0502020204030203" pitchFamily="34" charset="0"/>
                <a:ea typeface="Lato" panose="020F0502020204030203" pitchFamily="34" charset="0"/>
                <a:cs typeface="Lato" panose="020F0502020204030203" pitchFamily="34" charset="0"/>
              </a:rPr>
              <a:t>efficacement</a:t>
            </a:r>
            <a:endParaRPr sz="3200" b="0" dirty="0">
              <a:latin typeface="Lato" panose="020F0502020204030203" pitchFamily="34" charset="0"/>
              <a:ea typeface="Lato" panose="020F0502020204030203" pitchFamily="34" charset="0"/>
              <a:cs typeface="Lato" panose="020F0502020204030203" pitchFamily="34" charset="0"/>
            </a:endParaRPr>
          </a:p>
        </p:txBody>
      </p:sp>
      <p:sp>
        <p:nvSpPr>
          <p:cNvPr id="989" name="Lorem Ipsum Data…"/>
          <p:cNvSpPr txBox="1"/>
          <p:nvPr/>
        </p:nvSpPr>
        <p:spPr>
          <a:xfrm>
            <a:off x="17258941" y="10517363"/>
            <a:ext cx="6106542" cy="274947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gn="l" defTabSz="1828800" hangingPunct="1"/>
            <a:r>
              <a:rPr lang="fr-FR" sz="4400" b="0" kern="1200" dirty="0">
                <a:solidFill>
                  <a:prstClr val="black"/>
                </a:solidFill>
                <a:latin typeface="Lato" panose="020F0502020204030203" pitchFamily="34" charset="0"/>
                <a:ea typeface="Lato" panose="020F0502020204030203" pitchFamily="34" charset="0"/>
                <a:cs typeface="Lato" panose="020F0502020204030203" pitchFamily="34" charset="0"/>
              </a:rPr>
              <a:t>Amélioration</a:t>
            </a:r>
          </a:p>
          <a:p>
            <a:pPr marL="342900" indent="-342900" algn="l" defTabSz="1828800" hangingPunct="1">
              <a:buFont typeface="Arial" panose="020B0604020202020204" pitchFamily="34" charset="0"/>
              <a:buChar char="•"/>
            </a:pP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Modification </a:t>
            </a: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à</a:t>
            </a: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 </a:t>
            </a: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l'organisation</a:t>
            </a: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 des </a:t>
            </a: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soins</a:t>
            </a:r>
            <a:endPar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endParaRPr>
          </a:p>
          <a:p>
            <a:pPr marL="342900" indent="-342900" algn="l" defTabSz="1828800" hangingPunct="1">
              <a:buFont typeface="Arial" panose="020B0604020202020204" pitchFamily="34" charset="0"/>
              <a:buChar char="•"/>
            </a:pP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Pérennisation</a:t>
            </a:r>
            <a:endPar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endParaRPr>
          </a:p>
          <a:p>
            <a:pPr marL="342900" indent="-342900" algn="l" defTabSz="1828800" hangingPunct="1">
              <a:buFont typeface="Arial" panose="020B0604020202020204" pitchFamily="34" charset="0"/>
              <a:buChar char="•"/>
            </a:pPr>
            <a:r>
              <a:rPr lang="en-CA" sz="3200" b="0" kern="1200" dirty="0" err="1">
                <a:solidFill>
                  <a:prstClr val="black"/>
                </a:solidFill>
                <a:latin typeface="Lato" panose="020F0502020204030203" pitchFamily="34" charset="0"/>
                <a:ea typeface="Lato" panose="020F0502020204030203" pitchFamily="34" charset="0"/>
                <a:cs typeface="Lato" panose="020F0502020204030203" pitchFamily="34" charset="0"/>
              </a:rPr>
              <a:t>Partenariats</a:t>
            </a:r>
            <a:r>
              <a:rPr lang="en-CA" sz="3200" b="0" kern="1200" dirty="0">
                <a:solidFill>
                  <a:prstClr val="black"/>
                </a:solidFill>
                <a:latin typeface="Lato" panose="020F0502020204030203" pitchFamily="34" charset="0"/>
                <a:ea typeface="Lato" panose="020F0502020204030203" pitchFamily="34" charset="0"/>
                <a:cs typeface="Lato" panose="020F0502020204030203" pitchFamily="34" charset="0"/>
              </a:rPr>
              <a:t> durables </a:t>
            </a:r>
            <a:endParaRPr lang="fr-FR" sz="3200" b="0" kern="1200" dirty="0">
              <a:solidFill>
                <a:prstClr val="black"/>
              </a:solidFill>
              <a:latin typeface="Lato" panose="020F0502020204030203" pitchFamily="34" charset="0"/>
              <a:ea typeface="Lato" panose="020F0502020204030203" pitchFamily="34" charset="0"/>
              <a:cs typeface="Lato" panose="020F0502020204030203" pitchFamily="34" charset="0"/>
            </a:endParaRPr>
          </a:p>
        </p:txBody>
      </p:sp>
      <p:sp>
        <p:nvSpPr>
          <p:cNvPr id="990" name="Standard Process Recovery"/>
          <p:cNvSpPr txBox="1"/>
          <p:nvPr/>
        </p:nvSpPr>
        <p:spPr>
          <a:xfrm>
            <a:off x="1023005" y="400111"/>
            <a:ext cx="24642138" cy="77970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defTabSz="1828800" hangingPunct="1">
              <a:defRPr sz="3200" b="0">
                <a:latin typeface="Lato Bold"/>
                <a:ea typeface="Lato Bold"/>
                <a:cs typeface="Lato Bold"/>
                <a:sym typeface="Lato Bold"/>
              </a:defRPr>
            </a:pPr>
            <a:r>
              <a:rPr lang="fr-FR" sz="4400" b="0" kern="1200" dirty="0">
                <a:solidFill>
                  <a:prstClr val="black"/>
                </a:solidFill>
                <a:latin typeface="Lato Bold"/>
                <a:cs typeface="Calibri" panose="020F0502020204030204" pitchFamily="34" charset="0"/>
                <a:sym typeface="Lato Bold"/>
              </a:rPr>
              <a:t>Méthodologie |</a:t>
            </a:r>
            <a:r>
              <a:rPr lang="en-US" sz="4400" b="0" kern="1200" dirty="0">
                <a:solidFill>
                  <a:prstClr val="black"/>
                </a:solidFill>
                <a:latin typeface="Lato Bold"/>
                <a:cs typeface="Calibri" panose="020F0502020204030204" pitchFamily="34" charset="0"/>
                <a:sym typeface="Lato Bold"/>
              </a:rPr>
              <a:t>Le </a:t>
            </a:r>
            <a:r>
              <a:rPr lang="en-US" sz="4400" b="0" kern="1200" dirty="0" err="1">
                <a:solidFill>
                  <a:prstClr val="black"/>
                </a:solidFill>
                <a:latin typeface="Lato Bold"/>
                <a:cs typeface="Calibri" panose="020F0502020204030204" pitchFamily="34" charset="0"/>
                <a:sym typeface="Lato Bold"/>
              </a:rPr>
              <a:t>laboratoire</a:t>
            </a:r>
            <a:r>
              <a:rPr lang="en-US" sz="4400" b="0" kern="1200" dirty="0">
                <a:solidFill>
                  <a:prstClr val="black"/>
                </a:solidFill>
                <a:latin typeface="Lato Bold"/>
                <a:cs typeface="Calibri" panose="020F0502020204030204" pitchFamily="34" charset="0"/>
                <a:sym typeface="Lato Bold"/>
              </a:rPr>
              <a:t> de co-construction </a:t>
            </a:r>
            <a:r>
              <a:rPr lang="en-US" sz="4400" b="0" kern="1200" dirty="0" err="1">
                <a:solidFill>
                  <a:prstClr val="black"/>
                </a:solidFill>
                <a:latin typeface="Lato Bold"/>
                <a:cs typeface="Calibri" panose="020F0502020204030204" pitchFamily="34" charset="0"/>
                <a:sym typeface="Lato Bold"/>
              </a:rPr>
              <a:t>en</a:t>
            </a:r>
            <a:r>
              <a:rPr lang="en-US" sz="4400" b="0" kern="1200" dirty="0">
                <a:solidFill>
                  <a:prstClr val="black"/>
                </a:solidFill>
                <a:latin typeface="Lato Bold"/>
                <a:cs typeface="Calibri" panose="020F0502020204030204" pitchFamily="34" charset="0"/>
                <a:sym typeface="Lato Bold"/>
              </a:rPr>
              <a:t> </a:t>
            </a:r>
            <a:r>
              <a:rPr lang="en-US" sz="4400" b="0" kern="1200" dirty="0" err="1">
                <a:solidFill>
                  <a:prstClr val="black"/>
                </a:solidFill>
                <a:latin typeface="Lato Bold"/>
                <a:cs typeface="Calibri" panose="020F0502020204030204" pitchFamily="34" charset="0"/>
                <a:sym typeface="Lato Bold"/>
              </a:rPr>
              <a:t>partenariat</a:t>
            </a:r>
            <a:r>
              <a:rPr lang="en-US" sz="4400" b="0" kern="1200" dirty="0">
                <a:solidFill>
                  <a:prstClr val="black"/>
                </a:solidFill>
                <a:latin typeface="Lato Bold"/>
                <a:cs typeface="Calibri" panose="020F0502020204030204" pitchFamily="34" charset="0"/>
                <a:sym typeface="Lato Bold"/>
              </a:rPr>
              <a:t> (</a:t>
            </a:r>
            <a:r>
              <a:rPr lang="en-US" sz="4400" b="0" kern="1200" dirty="0" err="1">
                <a:solidFill>
                  <a:prstClr val="black"/>
                </a:solidFill>
                <a:latin typeface="Lato Bold"/>
                <a:cs typeface="Calibri" panose="020F0502020204030204" pitchFamily="34" charset="0"/>
                <a:sym typeface="Lato Bold"/>
              </a:rPr>
              <a:t>Pomey</a:t>
            </a:r>
            <a:r>
              <a:rPr lang="en-US" sz="4400" b="0" kern="1200" dirty="0">
                <a:solidFill>
                  <a:prstClr val="black"/>
                </a:solidFill>
                <a:latin typeface="Lato Bold"/>
                <a:cs typeface="Calibri" panose="020F0502020204030204" pitchFamily="34" charset="0"/>
                <a:sym typeface="Lato Bold"/>
              </a:rPr>
              <a:t> et al. 2018</a:t>
            </a:r>
            <a:r>
              <a:rPr lang="en-US" sz="4000" b="0" kern="1200" dirty="0">
                <a:solidFill>
                  <a:prstClr val="black"/>
                </a:solidFill>
                <a:latin typeface="Lato Bold"/>
                <a:cs typeface="Calibri" panose="020F0502020204030204" pitchFamily="34" charset="0"/>
                <a:sym typeface="Lato Bold"/>
              </a:rPr>
              <a:t>)</a:t>
            </a:r>
            <a:endParaRPr sz="4000" b="0" kern="1200" dirty="0">
              <a:solidFill>
                <a:prstClr val="black"/>
              </a:solidFill>
              <a:latin typeface="Lato Bold"/>
              <a:ea typeface="Lato Light"/>
              <a:cs typeface="Calibri" panose="020F0502020204030204" pitchFamily="34" charset="0"/>
              <a:sym typeface="Lato Light"/>
            </a:endParaRPr>
          </a:p>
        </p:txBody>
      </p:sp>
      <p:sp>
        <p:nvSpPr>
          <p:cNvPr id="991" name="Slide Number"/>
          <p:cNvSpPr txBox="1">
            <a:spLocks noGrp="1"/>
          </p:cNvSpPr>
          <p:nvPr>
            <p:ph type="sldNum" sz="quarter" idx="2"/>
          </p:nvPr>
        </p:nvSpPr>
        <p:spPr>
          <a:xfrm>
            <a:off x="17221200" y="12431349"/>
            <a:ext cx="5486400" cy="730250"/>
          </a:xfrm>
          <a:prstGeom prst="rect">
            <a:avLst/>
          </a:prstGeom>
          <a:extLst>
            <a:ext uri="{C572A759-6A51-4108-AA02-DFA0A04FC94B}">
              <ma14:wrappingTextBoxFlag xmlns="" xmlns:ma14="http://schemas.microsoft.com/office/mac/drawingml/2011/main" val="1"/>
            </a:ext>
          </a:extLst>
        </p:spPr>
        <p:txBody>
          <a:bodyPr/>
          <a:lstStyle/>
          <a:p>
            <a:pPr defTabSz="1828800" hangingPunct="1"/>
            <a:fld id="{86CB4B4D-7CA3-9044-876B-883B54F8677D}" type="slidenum">
              <a:rPr b="0" kern="1200">
                <a:solidFill>
                  <a:prstClr val="black">
                    <a:tint val="75000"/>
                  </a:prstClr>
                </a:solidFill>
                <a:latin typeface="Calibri" panose="020F0502020204030204"/>
                <a:ea typeface="+mn-ea"/>
                <a:cs typeface="+mn-cs"/>
              </a:rPr>
              <a:pPr defTabSz="1828800" hangingPunct="1"/>
              <a:t>41</a:t>
            </a:fld>
            <a:endParaRPr b="0" kern="1200">
              <a:solidFill>
                <a:prstClr val="black">
                  <a:tint val="75000"/>
                </a:prstClr>
              </a:solidFill>
              <a:latin typeface="Calibri" panose="020F0502020204030204"/>
              <a:ea typeface="+mn-ea"/>
              <a:cs typeface="+mn-cs"/>
            </a:endParaRPr>
          </a:p>
        </p:txBody>
      </p:sp>
      <p:sp>
        <p:nvSpPr>
          <p:cNvPr id="29" name="Shape">
            <a:extLst>
              <a:ext uri="{FF2B5EF4-FFF2-40B4-BE49-F238E27FC236}">
                <a16:creationId xmlns:a16="http://schemas.microsoft.com/office/drawing/2014/main" id="{1D41669C-D3AA-0946-80A8-1FC807EF2842}"/>
              </a:ext>
            </a:extLst>
          </p:cNvPr>
          <p:cNvSpPr/>
          <p:nvPr/>
        </p:nvSpPr>
        <p:spPr>
          <a:xfrm>
            <a:off x="8431901" y="7894954"/>
            <a:ext cx="551534" cy="1261692"/>
          </a:xfrm>
          <a:custGeom>
            <a:avLst/>
            <a:gdLst/>
            <a:ahLst/>
            <a:cxnLst>
              <a:cxn ang="0">
                <a:pos x="wd2" y="hd2"/>
              </a:cxn>
              <a:cxn ang="5400000">
                <a:pos x="wd2" y="hd2"/>
              </a:cxn>
              <a:cxn ang="10800000">
                <a:pos x="wd2" y="hd2"/>
              </a:cxn>
              <a:cxn ang="16200000">
                <a:pos x="wd2" y="hd2"/>
              </a:cxn>
            </a:cxnLst>
            <a:rect l="0" t="0" r="r" b="b"/>
            <a:pathLst>
              <a:path w="21600" h="21600" extrusionOk="0">
                <a:moveTo>
                  <a:pt x="21600" y="21194"/>
                </a:moveTo>
                <a:cubicBezTo>
                  <a:pt x="19974" y="21600"/>
                  <a:pt x="19974" y="21600"/>
                  <a:pt x="19974" y="21600"/>
                </a:cubicBezTo>
                <a:cubicBezTo>
                  <a:pt x="14168" y="16732"/>
                  <a:pt x="9987" y="11662"/>
                  <a:pt x="7432" y="6287"/>
                </a:cubicBezTo>
                <a:cubicBezTo>
                  <a:pt x="0" y="6794"/>
                  <a:pt x="0" y="6794"/>
                  <a:pt x="0" y="6794"/>
                </a:cubicBezTo>
                <a:cubicBezTo>
                  <a:pt x="5342" y="710"/>
                  <a:pt x="5342" y="710"/>
                  <a:pt x="5342" y="710"/>
                </a:cubicBezTo>
                <a:lnTo>
                  <a:pt x="5342" y="710"/>
                </a:lnTo>
                <a:cubicBezTo>
                  <a:pt x="6039" y="0"/>
                  <a:pt x="6039" y="0"/>
                  <a:pt x="6039" y="0"/>
                </a:cubicBezTo>
                <a:cubicBezTo>
                  <a:pt x="7200" y="608"/>
                  <a:pt x="7200" y="608"/>
                  <a:pt x="7200" y="608"/>
                </a:cubicBezTo>
                <a:lnTo>
                  <a:pt x="7200" y="608"/>
                </a:lnTo>
                <a:cubicBezTo>
                  <a:pt x="16490" y="5577"/>
                  <a:pt x="16490" y="5577"/>
                  <a:pt x="16490" y="5577"/>
                </a:cubicBezTo>
                <a:cubicBezTo>
                  <a:pt x="9290" y="6085"/>
                  <a:pt x="9290" y="6085"/>
                  <a:pt x="9290" y="6085"/>
                </a:cubicBezTo>
                <a:cubicBezTo>
                  <a:pt x="11845" y="11459"/>
                  <a:pt x="16026" y="16530"/>
                  <a:pt x="21600" y="21194"/>
                </a:cubicBezTo>
                <a:close/>
              </a:path>
            </a:pathLst>
          </a:custGeom>
          <a:solidFill>
            <a:srgbClr val="2F74D3"/>
          </a:solidFill>
          <a:ln w="12700">
            <a:miter lim="400000"/>
          </a:ln>
        </p:spPr>
        <p:txBody>
          <a:bodyPr lIns="50800" tIns="50800" rIns="50800" bIns="50800" anchor="ctr"/>
          <a:lstStyle/>
          <a:p>
            <a:pPr algn="l" defTabSz="1828800" hangingPunct="1">
              <a:defRPr sz="3200" b="0">
                <a:solidFill>
                  <a:srgbClr val="FFFFFF"/>
                </a:solidFill>
                <a:latin typeface="+mn-lt"/>
                <a:ea typeface="+mn-ea"/>
                <a:cs typeface="+mn-cs"/>
                <a:sym typeface="Helvetica Neue Medium"/>
              </a:defRPr>
            </a:pPr>
            <a:endParaRPr sz="3200" b="0" kern="1200">
              <a:solidFill>
                <a:srgbClr val="FFFFFF"/>
              </a:solidFill>
              <a:latin typeface="Calibri" panose="020F0502020204030204"/>
              <a:ea typeface="+mn-ea"/>
              <a:cs typeface="+mn-cs"/>
              <a:sym typeface="Helvetica Neue Medium"/>
            </a:endParaRPr>
          </a:p>
        </p:txBody>
      </p:sp>
      <p:sp>
        <p:nvSpPr>
          <p:cNvPr id="30" name="01.">
            <a:extLst>
              <a:ext uri="{FF2B5EF4-FFF2-40B4-BE49-F238E27FC236}">
                <a16:creationId xmlns:a16="http://schemas.microsoft.com/office/drawing/2014/main" id="{CCEDE5E1-0032-2C4E-ADCE-DD5B760C5B1C}"/>
              </a:ext>
            </a:extLst>
          </p:cNvPr>
          <p:cNvSpPr txBox="1"/>
          <p:nvPr/>
        </p:nvSpPr>
        <p:spPr>
          <a:xfrm>
            <a:off x="920149" y="8333439"/>
            <a:ext cx="421590" cy="164641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lnSpc>
                <a:spcPct val="110000"/>
              </a:lnSpc>
              <a:defRPr sz="15000" b="0" i="1" spc="-1200">
                <a:solidFill>
                  <a:schemeClr val="accent1">
                    <a:lumOff val="16847"/>
                  </a:schemeClr>
                </a:solidFill>
                <a:latin typeface="Lato Light"/>
                <a:ea typeface="Lato Light"/>
                <a:cs typeface="Lato Light"/>
                <a:sym typeface="Lato Light"/>
              </a:defRPr>
            </a:lvl1pPr>
          </a:lstStyle>
          <a:p>
            <a:pPr defTabSz="1828800" hangingPunct="1"/>
            <a:r>
              <a:rPr lang="fr-CA" sz="9600" kern="1200" spc="-2400" dirty="0">
                <a:solidFill>
                  <a:srgbClr val="4472C4">
                    <a:lumOff val="16847"/>
                  </a:srgbClr>
                </a:solidFill>
              </a:rPr>
              <a:t>1</a:t>
            </a:r>
            <a:r>
              <a:rPr sz="9600" kern="1200" spc="-2400" dirty="0">
                <a:solidFill>
                  <a:srgbClr val="4472C4">
                    <a:lumOff val="16847"/>
                  </a:srgbClr>
                </a:solidFill>
              </a:rPr>
              <a:t>.</a:t>
            </a:r>
          </a:p>
        </p:txBody>
      </p:sp>
      <p:sp>
        <p:nvSpPr>
          <p:cNvPr id="31" name="01.">
            <a:extLst>
              <a:ext uri="{FF2B5EF4-FFF2-40B4-BE49-F238E27FC236}">
                <a16:creationId xmlns:a16="http://schemas.microsoft.com/office/drawing/2014/main" id="{48971F29-B838-0246-A3EF-FFFA5C41DAB6}"/>
              </a:ext>
            </a:extLst>
          </p:cNvPr>
          <p:cNvSpPr txBox="1"/>
          <p:nvPr/>
        </p:nvSpPr>
        <p:spPr>
          <a:xfrm>
            <a:off x="645049" y="2915513"/>
            <a:ext cx="421590" cy="164641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lnSpc>
                <a:spcPct val="110000"/>
              </a:lnSpc>
              <a:defRPr sz="15000" b="0" i="1" spc="-1200">
                <a:solidFill>
                  <a:schemeClr val="accent1">
                    <a:lumOff val="16847"/>
                  </a:schemeClr>
                </a:solidFill>
                <a:latin typeface="Lato Light"/>
                <a:ea typeface="Lato Light"/>
                <a:cs typeface="Lato Light"/>
                <a:sym typeface="Lato Light"/>
              </a:defRPr>
            </a:lvl1pPr>
          </a:lstStyle>
          <a:p>
            <a:pPr defTabSz="1828800" hangingPunct="1"/>
            <a:r>
              <a:rPr lang="fr-CA" sz="9600" kern="1200" spc="-2400" dirty="0">
                <a:solidFill>
                  <a:srgbClr val="4472C4">
                    <a:lumOff val="16847"/>
                  </a:srgbClr>
                </a:solidFill>
              </a:rPr>
              <a:t>2</a:t>
            </a:r>
            <a:r>
              <a:rPr sz="9600" kern="1200" spc="-2400" dirty="0">
                <a:solidFill>
                  <a:srgbClr val="4472C4">
                    <a:lumOff val="16847"/>
                  </a:srgbClr>
                </a:solidFill>
              </a:rPr>
              <a:t>.</a:t>
            </a:r>
          </a:p>
        </p:txBody>
      </p:sp>
      <p:sp>
        <p:nvSpPr>
          <p:cNvPr id="32" name="01.">
            <a:extLst>
              <a:ext uri="{FF2B5EF4-FFF2-40B4-BE49-F238E27FC236}">
                <a16:creationId xmlns:a16="http://schemas.microsoft.com/office/drawing/2014/main" id="{46092CC3-EA59-A143-80FC-CCE0105E2638}"/>
              </a:ext>
            </a:extLst>
          </p:cNvPr>
          <p:cNvSpPr txBox="1"/>
          <p:nvPr/>
        </p:nvSpPr>
        <p:spPr>
          <a:xfrm>
            <a:off x="15804533" y="1358875"/>
            <a:ext cx="916918" cy="164641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lnSpc>
                <a:spcPct val="110000"/>
              </a:lnSpc>
              <a:defRPr sz="15000" b="0" i="1" spc="-1200">
                <a:solidFill>
                  <a:schemeClr val="accent1">
                    <a:lumOff val="16847"/>
                  </a:schemeClr>
                </a:solidFill>
                <a:latin typeface="Lato Light"/>
                <a:ea typeface="Lato Light"/>
                <a:cs typeface="Lato Light"/>
                <a:sym typeface="Lato Light"/>
              </a:defRPr>
            </a:lvl1pPr>
          </a:lstStyle>
          <a:p>
            <a:pPr defTabSz="1828800" hangingPunct="1"/>
            <a:r>
              <a:rPr lang="fr-CA" sz="9600" kern="1200" spc="-2400" dirty="0">
                <a:solidFill>
                  <a:srgbClr val="4472C4">
                    <a:lumOff val="16847"/>
                  </a:srgbClr>
                </a:solidFill>
              </a:rPr>
              <a:t>3</a:t>
            </a:r>
            <a:r>
              <a:rPr sz="9600" kern="1200" spc="-2400" dirty="0">
                <a:solidFill>
                  <a:srgbClr val="4472C4">
                    <a:lumOff val="16847"/>
                  </a:srgbClr>
                </a:solidFill>
              </a:rPr>
              <a:t>.</a:t>
            </a:r>
          </a:p>
        </p:txBody>
      </p:sp>
      <p:sp>
        <p:nvSpPr>
          <p:cNvPr id="33" name="01.">
            <a:extLst>
              <a:ext uri="{FF2B5EF4-FFF2-40B4-BE49-F238E27FC236}">
                <a16:creationId xmlns:a16="http://schemas.microsoft.com/office/drawing/2014/main" id="{C3A305D2-93E3-6D4D-8EAF-7545FE9931E9}"/>
              </a:ext>
            </a:extLst>
          </p:cNvPr>
          <p:cNvSpPr txBox="1"/>
          <p:nvPr/>
        </p:nvSpPr>
        <p:spPr>
          <a:xfrm>
            <a:off x="17091562" y="5626447"/>
            <a:ext cx="421590" cy="164641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lnSpc>
                <a:spcPct val="110000"/>
              </a:lnSpc>
              <a:defRPr sz="15000" b="0" i="1" spc="-1200">
                <a:solidFill>
                  <a:schemeClr val="accent1">
                    <a:lumOff val="16847"/>
                  </a:schemeClr>
                </a:solidFill>
                <a:latin typeface="Lato Light"/>
                <a:ea typeface="Lato Light"/>
                <a:cs typeface="Lato Light"/>
                <a:sym typeface="Lato Light"/>
              </a:defRPr>
            </a:lvl1pPr>
          </a:lstStyle>
          <a:p>
            <a:pPr defTabSz="1828800" hangingPunct="1"/>
            <a:r>
              <a:rPr lang="fr-CA" sz="9600" kern="1200" spc="-2400" dirty="0">
                <a:solidFill>
                  <a:srgbClr val="4472C4">
                    <a:lumOff val="16847"/>
                  </a:srgbClr>
                </a:solidFill>
              </a:rPr>
              <a:t>4</a:t>
            </a:r>
            <a:r>
              <a:rPr sz="9600" kern="1200" spc="-2400" dirty="0">
                <a:solidFill>
                  <a:srgbClr val="4472C4">
                    <a:lumOff val="16847"/>
                  </a:srgbClr>
                </a:solidFill>
              </a:rPr>
              <a:t>.</a:t>
            </a:r>
          </a:p>
        </p:txBody>
      </p:sp>
      <p:sp>
        <p:nvSpPr>
          <p:cNvPr id="34" name="Line">
            <a:extLst>
              <a:ext uri="{FF2B5EF4-FFF2-40B4-BE49-F238E27FC236}">
                <a16:creationId xmlns:a16="http://schemas.microsoft.com/office/drawing/2014/main" id="{61605601-4371-8E45-97BC-870F78812CCC}"/>
              </a:ext>
            </a:extLst>
          </p:cNvPr>
          <p:cNvSpPr/>
          <p:nvPr/>
        </p:nvSpPr>
        <p:spPr>
          <a:xfrm>
            <a:off x="14143741" y="10595869"/>
            <a:ext cx="2981650" cy="17934"/>
          </a:xfrm>
          <a:prstGeom prst="line">
            <a:avLst/>
          </a:prstGeom>
          <a:ln w="25400">
            <a:solidFill>
              <a:srgbClr val="A6AAA9">
                <a:alpha val="70000"/>
              </a:srgbClr>
            </a:solidFill>
            <a:custDash>
              <a:ds d="200000" sp="200000"/>
            </a:custDash>
            <a:tailEnd type="triangle"/>
          </a:ln>
        </p:spPr>
        <p:txBody>
          <a:bodyPr lIns="50800" tIns="50800" rIns="50800" bIns="50800" anchor="ctr"/>
          <a:lstStyle/>
          <a:p>
            <a:pPr marL="40640" marR="40640" algn="l" defTabSz="914400" hangingPunct="1">
              <a:defRPr sz="1800" b="0">
                <a:solidFill>
                  <a:srgbClr val="FFFFFF"/>
                </a:solidFill>
                <a:uFill>
                  <a:solidFill>
                    <a:srgbClr val="FFFFFF"/>
                  </a:solidFill>
                </a:uFill>
                <a:latin typeface="Arial"/>
                <a:ea typeface="Arial"/>
                <a:cs typeface="Arial"/>
                <a:sym typeface="Arial"/>
              </a:defRPr>
            </a:pPr>
            <a:endParaRPr sz="1800" b="0" kern="1200">
              <a:solidFill>
                <a:srgbClr val="FFFFFF"/>
              </a:solidFill>
              <a:uFill>
                <a:solidFill>
                  <a:srgbClr val="FFFFFF"/>
                </a:solidFill>
              </a:uFill>
              <a:latin typeface="Arial"/>
              <a:cs typeface="Arial"/>
              <a:sym typeface="Arial"/>
            </a:endParaRPr>
          </a:p>
        </p:txBody>
      </p:sp>
    </p:spTree>
    <p:extLst>
      <p:ext uri="{BB962C8B-B14F-4D97-AF65-F5344CB8AC3E}">
        <p14:creationId xmlns:p14="http://schemas.microsoft.com/office/powerpoint/2010/main" val="3129759113"/>
      </p:ext>
    </p:extLst>
  </p:cSld>
  <p:clrMapOvr>
    <a:masterClrMapping/>
  </p:clrMapOvr>
  <mc:AlternateContent xmlns:mc="http://schemas.openxmlformats.org/markup-compatibility/2006" xmlns:p14="http://schemas.microsoft.com/office/powerpoint/2010/main">
    <mc:Choice Requires="p14">
      <p:transition spd="slow" p14:dur="2000">
        <p14:prism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5" name="Rectangle"/>
          <p:cNvSpPr/>
          <p:nvPr/>
        </p:nvSpPr>
        <p:spPr>
          <a:xfrm>
            <a:off x="-18009" y="1416753"/>
            <a:ext cx="24402010" cy="6711250"/>
          </a:xfrm>
          <a:prstGeom prst="rect">
            <a:avLst/>
          </a:prstGeom>
          <a:solidFill>
            <a:srgbClr val="0672B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solidFill>
                <a:srgbClr val="FFFFFF"/>
              </a:solidFill>
              <a:latin typeface="Helvetica Neue Medium"/>
              <a:ea typeface="Helvetica Neue Medium"/>
              <a:cs typeface="Helvetica Neue Medium"/>
              <a:sym typeface="Helvetica Neue Medium"/>
            </a:endParaRPr>
          </a:p>
        </p:txBody>
      </p:sp>
      <p:sp>
        <p:nvSpPr>
          <p:cNvPr id="345" name="Rectangle"/>
          <p:cNvSpPr/>
          <p:nvPr/>
        </p:nvSpPr>
        <p:spPr>
          <a:xfrm>
            <a:off x="8372994" y="5626742"/>
            <a:ext cx="7620000" cy="95640"/>
          </a:xfrm>
          <a:prstGeom prst="rect">
            <a:avLst/>
          </a:prstGeom>
          <a:solidFill>
            <a:srgbClr val="41B78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solidFill>
                <a:srgbClr val="FFFFFF"/>
              </a:solidFill>
              <a:latin typeface="Helvetica Neue Medium"/>
              <a:ea typeface="Helvetica Neue Medium"/>
              <a:cs typeface="Helvetica Neue Medium"/>
              <a:sym typeface="Helvetica Neue Medium"/>
            </a:endParaRPr>
          </a:p>
        </p:txBody>
      </p:sp>
      <p:sp>
        <p:nvSpPr>
          <p:cNvPr id="34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a:defRPr/>
            </a:pPr>
            <a:fld id="{86CB4B4D-7CA3-9044-876B-883B54F8677D}" type="slidenum">
              <a:rPr sz="2400">
                <a:solidFill>
                  <a:srgbClr val="FFFFFF"/>
                </a:solidFill>
                <a:latin typeface="Lato Bold"/>
                <a:sym typeface="Lato Bold"/>
              </a:rPr>
              <a:pPr>
                <a:defRPr/>
              </a:pPr>
              <a:t>42</a:t>
            </a:fld>
            <a:endParaRPr sz="2400" dirty="0">
              <a:solidFill>
                <a:srgbClr val="FFFFFF"/>
              </a:solidFill>
              <a:latin typeface="Lato Bold"/>
              <a:sym typeface="Lato Bold"/>
            </a:endParaRPr>
          </a:p>
        </p:txBody>
      </p:sp>
      <p:pic>
        <p:nvPicPr>
          <p:cNvPr id="4" name="Espace réservé pour une image  3">
            <a:extLst>
              <a:ext uri="{FF2B5EF4-FFF2-40B4-BE49-F238E27FC236}">
                <a16:creationId xmlns:a16="http://schemas.microsoft.com/office/drawing/2014/main" id="{45421AF6-C0B6-0D42-95CA-C2EF0CF7745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351" r="1351"/>
          <a:stretch/>
        </p:blipFill>
        <p:spPr/>
      </p:pic>
      <p:sp>
        <p:nvSpPr>
          <p:cNvPr id="2" name="Espace réservé pour une image  1">
            <a:extLst>
              <a:ext uri="{FF2B5EF4-FFF2-40B4-BE49-F238E27FC236}">
                <a16:creationId xmlns:a16="http://schemas.microsoft.com/office/drawing/2014/main" id="{F5876704-67AF-4147-8A45-3036AA1E7B20}"/>
              </a:ext>
            </a:extLst>
          </p:cNvPr>
          <p:cNvSpPr>
            <a:spLocks noGrp="1"/>
          </p:cNvSpPr>
          <p:nvPr>
            <p:ph type="pic" sz="quarter" idx="11"/>
          </p:nvPr>
        </p:nvSpPr>
        <p:spPr/>
      </p:sp>
      <p:sp>
        <p:nvSpPr>
          <p:cNvPr id="3" name="Espace réservé pour une image  2">
            <a:extLst>
              <a:ext uri="{FF2B5EF4-FFF2-40B4-BE49-F238E27FC236}">
                <a16:creationId xmlns:a16="http://schemas.microsoft.com/office/drawing/2014/main" id="{7653330E-272F-9544-846A-A3A16E4AA324}"/>
              </a:ext>
            </a:extLst>
          </p:cNvPr>
          <p:cNvSpPr>
            <a:spLocks noGrp="1"/>
          </p:cNvSpPr>
          <p:nvPr>
            <p:ph type="pic" sz="quarter" idx="12"/>
          </p:nvPr>
        </p:nvSpPr>
        <p:spPr/>
      </p:sp>
      <p:sp>
        <p:nvSpPr>
          <p:cNvPr id="5" name="Espace réservé pour une image  4">
            <a:extLst>
              <a:ext uri="{FF2B5EF4-FFF2-40B4-BE49-F238E27FC236}">
                <a16:creationId xmlns:a16="http://schemas.microsoft.com/office/drawing/2014/main" id="{21C1B212-D184-884E-9A3D-2F45F08A8F4E}"/>
              </a:ext>
            </a:extLst>
          </p:cNvPr>
          <p:cNvSpPr>
            <a:spLocks noGrp="1"/>
          </p:cNvSpPr>
          <p:nvPr>
            <p:ph type="pic" sz="quarter" idx="13"/>
          </p:nvPr>
        </p:nvSpPr>
        <p:spPr/>
      </p:sp>
      <p:sp>
        <p:nvSpPr>
          <p:cNvPr id="6" name="Espace réservé pour une image  5">
            <a:extLst>
              <a:ext uri="{FF2B5EF4-FFF2-40B4-BE49-F238E27FC236}">
                <a16:creationId xmlns:a16="http://schemas.microsoft.com/office/drawing/2014/main" id="{0663650D-BE0F-514E-A44E-FD34BC39196D}"/>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id="{20E8E410-030F-5E4E-919C-3DA4C7B5B6D5}"/>
              </a:ext>
            </a:extLst>
          </p:cNvPr>
          <p:cNvSpPr>
            <a:spLocks noGrp="1"/>
          </p:cNvSpPr>
          <p:nvPr>
            <p:ph type="pic" sz="quarter" idx="15"/>
          </p:nvPr>
        </p:nvSpPr>
        <p:spPr/>
      </p:sp>
      <p:sp>
        <p:nvSpPr>
          <p:cNvPr id="8" name="Espace réservé pour une image  7">
            <a:extLst>
              <a:ext uri="{FF2B5EF4-FFF2-40B4-BE49-F238E27FC236}">
                <a16:creationId xmlns:a16="http://schemas.microsoft.com/office/drawing/2014/main" id="{9D54F430-7B62-AD40-A4B3-34FC867752CD}"/>
              </a:ext>
            </a:extLst>
          </p:cNvPr>
          <p:cNvSpPr>
            <a:spLocks noGrp="1"/>
          </p:cNvSpPr>
          <p:nvPr>
            <p:ph type="pic" sz="quarter" idx="16"/>
          </p:nvPr>
        </p:nvSpPr>
        <p:spPr/>
      </p:sp>
      <p:sp>
        <p:nvSpPr>
          <p:cNvPr id="10" name="Espace réservé pour une image  9">
            <a:extLst>
              <a:ext uri="{FF2B5EF4-FFF2-40B4-BE49-F238E27FC236}">
                <a16:creationId xmlns:a16="http://schemas.microsoft.com/office/drawing/2014/main" id="{6961D950-EB6A-2048-BFCA-FB8DAF2E7EC7}"/>
              </a:ext>
            </a:extLst>
          </p:cNvPr>
          <p:cNvSpPr>
            <a:spLocks noGrp="1"/>
          </p:cNvSpPr>
          <p:nvPr>
            <p:ph type="pic" sz="quarter" idx="17"/>
          </p:nvPr>
        </p:nvSpPr>
        <p:spPr/>
      </p:sp>
      <p:sp>
        <p:nvSpPr>
          <p:cNvPr id="11" name="Espace réservé pour une image  10">
            <a:extLst>
              <a:ext uri="{FF2B5EF4-FFF2-40B4-BE49-F238E27FC236}">
                <a16:creationId xmlns:a16="http://schemas.microsoft.com/office/drawing/2014/main" id="{05A01F7F-64F1-9D48-9C66-1A87C962293D}"/>
              </a:ext>
            </a:extLst>
          </p:cNvPr>
          <p:cNvSpPr>
            <a:spLocks noGrp="1"/>
          </p:cNvSpPr>
          <p:nvPr>
            <p:ph type="pic" sz="quarter" idx="18"/>
          </p:nvPr>
        </p:nvSpPr>
        <p:spPr/>
      </p:sp>
      <p:sp>
        <p:nvSpPr>
          <p:cNvPr id="12" name="Espace réservé pour une image  11">
            <a:extLst>
              <a:ext uri="{FF2B5EF4-FFF2-40B4-BE49-F238E27FC236}">
                <a16:creationId xmlns:a16="http://schemas.microsoft.com/office/drawing/2014/main" id="{1DCD959D-EEC2-384A-B95F-8EB3FB9E9294}"/>
              </a:ext>
            </a:extLst>
          </p:cNvPr>
          <p:cNvSpPr>
            <a:spLocks noGrp="1"/>
          </p:cNvSpPr>
          <p:nvPr>
            <p:ph type="pic" sz="quarter" idx="19"/>
          </p:nvPr>
        </p:nvSpPr>
        <p:spPr/>
      </p:sp>
      <p:sp>
        <p:nvSpPr>
          <p:cNvPr id="13" name="Espace réservé pour une image  12">
            <a:extLst>
              <a:ext uri="{FF2B5EF4-FFF2-40B4-BE49-F238E27FC236}">
                <a16:creationId xmlns:a16="http://schemas.microsoft.com/office/drawing/2014/main" id="{13E147A2-8583-4F47-9111-8E8C43F0B37B}"/>
              </a:ext>
            </a:extLst>
          </p:cNvPr>
          <p:cNvSpPr>
            <a:spLocks noGrp="1"/>
          </p:cNvSpPr>
          <p:nvPr>
            <p:ph type="pic" sz="quarter" idx="20"/>
          </p:nvPr>
        </p:nvSpPr>
        <p:spPr/>
      </p:sp>
      <p:sp>
        <p:nvSpPr>
          <p:cNvPr id="20" name="Cum sociis natoque penatibus et magnis dis parturient montes, nascetur ridiculus mus.">
            <a:extLst>
              <a:ext uri="{FF2B5EF4-FFF2-40B4-BE49-F238E27FC236}">
                <a16:creationId xmlns:a16="http://schemas.microsoft.com/office/drawing/2014/main" id="{B9B6FF07-D7F7-7844-AD7F-7897F9CF044B}"/>
              </a:ext>
            </a:extLst>
          </p:cNvPr>
          <p:cNvSpPr txBox="1"/>
          <p:nvPr/>
        </p:nvSpPr>
        <p:spPr>
          <a:xfrm>
            <a:off x="3491535" y="3827372"/>
            <a:ext cx="18029582" cy="110030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10000"/>
              </a:lnSpc>
              <a:defRPr sz="6400" b="0">
                <a:solidFill>
                  <a:srgbClr val="FFFFFF"/>
                </a:solidFill>
                <a:latin typeface="Lato Bold"/>
                <a:ea typeface="Lato Bold"/>
                <a:cs typeface="Lato Bold"/>
                <a:sym typeface="Lato Bold"/>
              </a:defRPr>
            </a:lvl1pPr>
          </a:lstStyle>
          <a:p>
            <a:pPr>
              <a:defRPr/>
            </a:pPr>
            <a:r>
              <a:rPr lang="fr-CA" dirty="0"/>
              <a:t>Les facteurs de réussite</a:t>
            </a:r>
            <a:endParaRPr lang="fr-FR" sz="4400" dirty="0">
              <a:latin typeface="Century Gothic"/>
            </a:endParaRPr>
          </a:p>
        </p:txBody>
      </p:sp>
      <p:pic>
        <p:nvPicPr>
          <p:cNvPr id="9" name="Image 19">
            <a:extLst>
              <a:ext uri="{FF2B5EF4-FFF2-40B4-BE49-F238E27FC236}">
                <a16:creationId xmlns:a16="http://schemas.microsoft.com/office/drawing/2014/main" id="{565EECB1-7213-3548-8492-FE8876BA32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70712" y="9272118"/>
            <a:ext cx="8496300" cy="225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8021862"/>
      </p:ext>
    </p:extLst>
  </p:cSld>
  <p:clrMapOvr>
    <a:masterClrMapping/>
  </p:clrMapOvr>
  <mc:AlternateContent xmlns:mc="http://schemas.openxmlformats.org/markup-compatibility/2006" xmlns:p14="http://schemas.microsoft.com/office/powerpoint/2010/main">
    <mc:Choice Requires="p14">
      <p:transition spd="slow" p14:dur="2000">
        <p14:prism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0EF463-7F8E-4746-9380-C02081B61924}" type="slidenum">
              <a:rPr lang="fr-CA" smtClean="0"/>
              <a:pPr/>
              <a:t>43</a:t>
            </a:fld>
            <a:endParaRPr lang="fr-CA"/>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3400" y="212651"/>
            <a:ext cx="18207244" cy="13716000"/>
          </a:xfrm>
          <a:prstGeom prst="rect">
            <a:avLst/>
          </a:prstGeom>
        </p:spPr>
      </p:pic>
    </p:spTree>
    <p:extLst>
      <p:ext uri="{BB962C8B-B14F-4D97-AF65-F5344CB8AC3E}">
        <p14:creationId xmlns:p14="http://schemas.microsoft.com/office/powerpoint/2010/main" val="14540114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CE46FE5-0285-DB47-869A-AE8895C412EB}"/>
              </a:ext>
            </a:extLst>
          </p:cNvPr>
          <p:cNvSpPr/>
          <p:nvPr/>
        </p:nvSpPr>
        <p:spPr>
          <a:xfrm>
            <a:off x="1" y="0"/>
            <a:ext cx="24402010" cy="2560320"/>
          </a:xfrm>
          <a:prstGeom prst="rect">
            <a:avLst/>
          </a:prstGeom>
          <a:solidFill>
            <a:srgbClr val="0672B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b="0">
              <a:solidFill>
                <a:srgbClr val="FFFFFF"/>
              </a:solidFill>
              <a:latin typeface="Helvetica Neue Medium"/>
              <a:ea typeface="Helvetica Neue Medium"/>
              <a:cs typeface="Helvetica Neue Medium"/>
              <a:sym typeface="Helvetica Neue Medium"/>
            </a:endParaRPr>
          </a:p>
        </p:txBody>
      </p:sp>
      <p:sp>
        <p:nvSpPr>
          <p:cNvPr id="11" name="Freeform 111">
            <a:extLst>
              <a:ext uri="{FF2B5EF4-FFF2-40B4-BE49-F238E27FC236}">
                <a16:creationId xmlns:a16="http://schemas.microsoft.com/office/drawing/2014/main" id="{B4F90214-FD7D-CC40-B12A-C053F9EB81B6}"/>
              </a:ext>
            </a:extLst>
          </p:cNvPr>
          <p:cNvSpPr>
            <a:spLocks noChangeArrowheads="1"/>
          </p:cNvSpPr>
          <p:nvPr/>
        </p:nvSpPr>
        <p:spPr bwMode="auto">
          <a:xfrm>
            <a:off x="1370911" y="573369"/>
            <a:ext cx="1415846" cy="1415846"/>
          </a:xfrm>
          <a:custGeom>
            <a:avLst/>
            <a:gdLst>
              <a:gd name="T0" fmla="*/ 2147483646 w 602"/>
              <a:gd name="T1" fmla="*/ 2147483646 h 602"/>
              <a:gd name="T2" fmla="*/ 2147483646 w 602"/>
              <a:gd name="T3" fmla="*/ 2147483646 h 602"/>
              <a:gd name="T4" fmla="*/ 2147483646 w 602"/>
              <a:gd name="T5" fmla="*/ 2147483646 h 602"/>
              <a:gd name="T6" fmla="*/ 2147483646 w 602"/>
              <a:gd name="T7" fmla="*/ 2147483646 h 602"/>
              <a:gd name="T8" fmla="*/ 2147483646 w 602"/>
              <a:gd name="T9" fmla="*/ 2147483646 h 602"/>
              <a:gd name="T10" fmla="*/ 2147483646 w 602"/>
              <a:gd name="T11" fmla="*/ 2147483646 h 602"/>
              <a:gd name="T12" fmla="*/ 2147483646 w 602"/>
              <a:gd name="T13" fmla="*/ 2147483646 h 602"/>
              <a:gd name="T14" fmla="*/ 2147483646 w 602"/>
              <a:gd name="T15" fmla="*/ 2147483646 h 602"/>
              <a:gd name="T16" fmla="*/ 0 w 602"/>
              <a:gd name="T17" fmla="*/ 2147483646 h 602"/>
              <a:gd name="T18" fmla="*/ 2147483646 w 602"/>
              <a:gd name="T19" fmla="*/ 0 h 602"/>
              <a:gd name="T20" fmla="*/ 2147483646 w 602"/>
              <a:gd name="T21" fmla="*/ 2147483646 h 602"/>
              <a:gd name="T22" fmla="*/ 2147483646 w 602"/>
              <a:gd name="T23" fmla="*/ 2147483646 h 602"/>
              <a:gd name="T24" fmla="*/ 2147483646 w 602"/>
              <a:gd name="T25" fmla="*/ 2147483646 h 602"/>
              <a:gd name="T26" fmla="*/ 2147483646 w 602"/>
              <a:gd name="T27" fmla="*/ 2147483646 h 602"/>
              <a:gd name="T28" fmla="*/ 2147483646 w 602"/>
              <a:gd name="T29" fmla="*/ 2147483646 h 602"/>
              <a:gd name="T30" fmla="*/ 2147483646 w 602"/>
              <a:gd name="T31" fmla="*/ 2147483646 h 602"/>
              <a:gd name="T32" fmla="*/ 2147483646 w 602"/>
              <a:gd name="T33" fmla="*/ 2147483646 h 602"/>
              <a:gd name="T34" fmla="*/ 2147483646 w 602"/>
              <a:gd name="T35" fmla="*/ 2147483646 h 602"/>
              <a:gd name="T36" fmla="*/ 2147483646 w 602"/>
              <a:gd name="T37" fmla="*/ 2147483646 h 6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2" h="602">
                <a:moveTo>
                  <a:pt x="586" y="502"/>
                </a:moveTo>
                <a:lnTo>
                  <a:pt x="586" y="502"/>
                </a:lnTo>
                <a:cubicBezTo>
                  <a:pt x="594" y="516"/>
                  <a:pt x="601" y="530"/>
                  <a:pt x="601" y="544"/>
                </a:cubicBezTo>
                <a:cubicBezTo>
                  <a:pt x="601" y="573"/>
                  <a:pt x="579" y="601"/>
                  <a:pt x="544" y="601"/>
                </a:cubicBezTo>
                <a:cubicBezTo>
                  <a:pt x="530" y="601"/>
                  <a:pt x="516" y="594"/>
                  <a:pt x="509" y="587"/>
                </a:cubicBezTo>
                <a:cubicBezTo>
                  <a:pt x="339" y="417"/>
                  <a:pt x="339" y="417"/>
                  <a:pt x="339" y="417"/>
                </a:cubicBezTo>
                <a:cubicBezTo>
                  <a:pt x="304" y="438"/>
                  <a:pt x="269" y="453"/>
                  <a:pt x="226" y="453"/>
                </a:cubicBezTo>
                <a:cubicBezTo>
                  <a:pt x="99" y="453"/>
                  <a:pt x="0" y="347"/>
                  <a:pt x="0" y="226"/>
                </a:cubicBezTo>
                <a:cubicBezTo>
                  <a:pt x="0" y="99"/>
                  <a:pt x="99" y="0"/>
                  <a:pt x="226" y="0"/>
                </a:cubicBezTo>
                <a:cubicBezTo>
                  <a:pt x="353" y="0"/>
                  <a:pt x="452" y="99"/>
                  <a:pt x="452" y="226"/>
                </a:cubicBezTo>
                <a:cubicBezTo>
                  <a:pt x="452" y="269"/>
                  <a:pt x="438" y="304"/>
                  <a:pt x="424" y="340"/>
                </a:cubicBezTo>
                <a:cubicBezTo>
                  <a:pt x="586" y="502"/>
                  <a:pt x="586" y="502"/>
                  <a:pt x="586" y="502"/>
                </a:cubicBezTo>
                <a:close/>
                <a:moveTo>
                  <a:pt x="226" y="57"/>
                </a:moveTo>
                <a:lnTo>
                  <a:pt x="226" y="57"/>
                </a:lnTo>
                <a:cubicBezTo>
                  <a:pt x="134" y="57"/>
                  <a:pt x="56" y="127"/>
                  <a:pt x="56" y="226"/>
                </a:cubicBezTo>
                <a:cubicBezTo>
                  <a:pt x="56" y="318"/>
                  <a:pt x="134" y="396"/>
                  <a:pt x="226" y="396"/>
                </a:cubicBezTo>
                <a:cubicBezTo>
                  <a:pt x="318" y="396"/>
                  <a:pt x="396" y="318"/>
                  <a:pt x="396" y="226"/>
                </a:cubicBezTo>
                <a:cubicBezTo>
                  <a:pt x="396" y="127"/>
                  <a:pt x="318" y="57"/>
                  <a:pt x="226" y="57"/>
                </a:cubicBezTo>
                <a:close/>
              </a:path>
            </a:pathLst>
          </a:custGeom>
          <a:solidFill>
            <a:schemeClr val="bg1"/>
          </a:solidFill>
          <a:ln>
            <a:noFill/>
          </a:ln>
        </p:spPr>
        <p:txBody>
          <a:bodyPr wrap="none" anchor="ctr"/>
          <a:lstStyle/>
          <a:p>
            <a:pPr algn="l" defTabSz="2438340" fontAlgn="base" hangingPunct="1">
              <a:spcBef>
                <a:spcPct val="0"/>
              </a:spcBef>
              <a:spcAft>
                <a:spcPct val="0"/>
              </a:spcAft>
            </a:pPr>
            <a:endParaRPr lang="fr-FR" sz="2400" b="0" kern="1200">
              <a:solidFill>
                <a:srgbClr val="004071"/>
              </a:solidFill>
              <a:latin typeface="Arial" charset="0"/>
              <a:ea typeface="ＭＳ Ｐゴシック" charset="0"/>
              <a:cs typeface="+mn-cs"/>
            </a:endParaRPr>
          </a:p>
        </p:txBody>
      </p:sp>
      <p:sp>
        <p:nvSpPr>
          <p:cNvPr id="33" name="Freeform 123">
            <a:extLst>
              <a:ext uri="{FF2B5EF4-FFF2-40B4-BE49-F238E27FC236}">
                <a16:creationId xmlns:a16="http://schemas.microsoft.com/office/drawing/2014/main" id="{8EA5FE2E-B763-1A43-B3BD-64F41FA35E56}"/>
              </a:ext>
            </a:extLst>
          </p:cNvPr>
          <p:cNvSpPr>
            <a:spLocks noChangeArrowheads="1"/>
          </p:cNvSpPr>
          <p:nvPr/>
        </p:nvSpPr>
        <p:spPr bwMode="auto">
          <a:xfrm>
            <a:off x="4175702" y="11035144"/>
            <a:ext cx="1170472" cy="1180092"/>
          </a:xfrm>
          <a:custGeom>
            <a:avLst/>
            <a:gdLst>
              <a:gd name="T0" fmla="*/ 2147483646 w 602"/>
              <a:gd name="T1" fmla="*/ 2147483646 h 609"/>
              <a:gd name="T2" fmla="*/ 2147483646 w 602"/>
              <a:gd name="T3" fmla="*/ 2147483646 h 609"/>
              <a:gd name="T4" fmla="*/ 2147483646 w 602"/>
              <a:gd name="T5" fmla="*/ 2147483646 h 609"/>
              <a:gd name="T6" fmla="*/ 2147483646 w 602"/>
              <a:gd name="T7" fmla="*/ 2147483646 h 609"/>
              <a:gd name="T8" fmla="*/ 2147483646 w 602"/>
              <a:gd name="T9" fmla="*/ 2147483646 h 609"/>
              <a:gd name="T10" fmla="*/ 2147483646 w 602"/>
              <a:gd name="T11" fmla="*/ 2147483646 h 609"/>
              <a:gd name="T12" fmla="*/ 2147483646 w 602"/>
              <a:gd name="T13" fmla="*/ 2147483646 h 609"/>
              <a:gd name="T14" fmla="*/ 2147483646 w 602"/>
              <a:gd name="T15" fmla="*/ 2147483646 h 609"/>
              <a:gd name="T16" fmla="*/ 2147483646 w 602"/>
              <a:gd name="T17" fmla="*/ 2147483646 h 609"/>
              <a:gd name="T18" fmla="*/ 2147483646 w 602"/>
              <a:gd name="T19" fmla="*/ 2147483646 h 609"/>
              <a:gd name="T20" fmla="*/ 0 w 602"/>
              <a:gd name="T21" fmla="*/ 2147483646 h 609"/>
              <a:gd name="T22" fmla="*/ 2147483646 w 602"/>
              <a:gd name="T23" fmla="*/ 2147483646 h 609"/>
              <a:gd name="T24" fmla="*/ 2147483646 w 602"/>
              <a:gd name="T25" fmla="*/ 2147483646 h 609"/>
              <a:gd name="T26" fmla="*/ 2147483646 w 602"/>
              <a:gd name="T27" fmla="*/ 2147483646 h 609"/>
              <a:gd name="T28" fmla="*/ 2147483646 w 602"/>
              <a:gd name="T29" fmla="*/ 2147483646 h 609"/>
              <a:gd name="T30" fmla="*/ 2147483646 w 602"/>
              <a:gd name="T31" fmla="*/ 0 h 609"/>
              <a:gd name="T32" fmla="*/ 2147483646 w 602"/>
              <a:gd name="T33" fmla="*/ 2147483646 h 609"/>
              <a:gd name="T34" fmla="*/ 2147483646 w 602"/>
              <a:gd name="T35" fmla="*/ 2147483646 h 609"/>
              <a:gd name="T36" fmla="*/ 2147483646 w 602"/>
              <a:gd name="T37" fmla="*/ 2147483646 h 609"/>
              <a:gd name="T38" fmla="*/ 2147483646 w 602"/>
              <a:gd name="T39" fmla="*/ 2147483646 h 609"/>
              <a:gd name="T40" fmla="*/ 2147483646 w 602"/>
              <a:gd name="T41" fmla="*/ 2147483646 h 609"/>
              <a:gd name="T42" fmla="*/ 2147483646 w 602"/>
              <a:gd name="T43" fmla="*/ 2147483646 h 609"/>
              <a:gd name="T44" fmla="*/ 2147483646 w 602"/>
              <a:gd name="T45" fmla="*/ 2147483646 h 609"/>
              <a:gd name="T46" fmla="*/ 2147483646 w 602"/>
              <a:gd name="T47" fmla="*/ 2147483646 h 609"/>
              <a:gd name="T48" fmla="*/ 2147483646 w 602"/>
              <a:gd name="T49" fmla="*/ 2147483646 h 609"/>
              <a:gd name="T50" fmla="*/ 2147483646 w 602"/>
              <a:gd name="T51" fmla="*/ 2147483646 h 609"/>
              <a:gd name="T52" fmla="*/ 2147483646 w 602"/>
              <a:gd name="T53" fmla="*/ 2147483646 h 609"/>
              <a:gd name="T54" fmla="*/ 2147483646 w 602"/>
              <a:gd name="T55" fmla="*/ 2147483646 h 609"/>
              <a:gd name="T56" fmla="*/ 2147483646 w 602"/>
              <a:gd name="T57" fmla="*/ 2147483646 h 609"/>
              <a:gd name="T58" fmla="*/ 2147483646 w 602"/>
              <a:gd name="T59" fmla="*/ 2147483646 h 609"/>
              <a:gd name="T60" fmla="*/ 2147483646 w 602"/>
              <a:gd name="T61" fmla="*/ 2147483646 h 609"/>
              <a:gd name="T62" fmla="*/ 2147483646 w 602"/>
              <a:gd name="T63" fmla="*/ 2147483646 h 609"/>
              <a:gd name="T64" fmla="*/ 2147483646 w 602"/>
              <a:gd name="T65" fmla="*/ 2147483646 h 609"/>
              <a:gd name="T66" fmla="*/ 2147483646 w 602"/>
              <a:gd name="T67" fmla="*/ 2147483646 h 609"/>
              <a:gd name="T68" fmla="*/ 2147483646 w 602"/>
              <a:gd name="T69" fmla="*/ 2147483646 h 609"/>
              <a:gd name="T70" fmla="*/ 2147483646 w 602"/>
              <a:gd name="T71" fmla="*/ 2147483646 h 609"/>
              <a:gd name="T72" fmla="*/ 2147483646 w 602"/>
              <a:gd name="T73" fmla="*/ 2147483646 h 609"/>
              <a:gd name="T74" fmla="*/ 2147483646 w 602"/>
              <a:gd name="T75" fmla="*/ 2147483646 h 609"/>
              <a:gd name="T76" fmla="*/ 2147483646 w 602"/>
              <a:gd name="T77" fmla="*/ 2147483646 h 609"/>
              <a:gd name="T78" fmla="*/ 2147483646 w 602"/>
              <a:gd name="T79" fmla="*/ 2147483646 h 609"/>
              <a:gd name="T80" fmla="*/ 2147483646 w 602"/>
              <a:gd name="T81" fmla="*/ 2147483646 h 609"/>
              <a:gd name="T82" fmla="*/ 2147483646 w 602"/>
              <a:gd name="T83" fmla="*/ 2147483646 h 609"/>
              <a:gd name="T84" fmla="*/ 2147483646 w 602"/>
              <a:gd name="T85" fmla="*/ 2147483646 h 609"/>
              <a:gd name="T86" fmla="*/ 2147483646 w 602"/>
              <a:gd name="T87" fmla="*/ 2147483646 h 609"/>
              <a:gd name="T88" fmla="*/ 2147483646 w 602"/>
              <a:gd name="T89" fmla="*/ 2147483646 h 609"/>
              <a:gd name="T90" fmla="*/ 2147483646 w 602"/>
              <a:gd name="T91" fmla="*/ 2147483646 h 609"/>
              <a:gd name="T92" fmla="*/ 2147483646 w 602"/>
              <a:gd name="T93" fmla="*/ 2147483646 h 609"/>
              <a:gd name="T94" fmla="*/ 2147483646 w 602"/>
              <a:gd name="T95" fmla="*/ 2147483646 h 609"/>
              <a:gd name="T96" fmla="*/ 2147483646 w 602"/>
              <a:gd name="T97" fmla="*/ 2147483646 h 609"/>
              <a:gd name="T98" fmla="*/ 2147483646 w 602"/>
              <a:gd name="T99" fmla="*/ 214748364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02" h="609">
                <a:moveTo>
                  <a:pt x="572" y="332"/>
                </a:moveTo>
                <a:lnTo>
                  <a:pt x="572" y="332"/>
                </a:lnTo>
                <a:cubicBezTo>
                  <a:pt x="544" y="332"/>
                  <a:pt x="544" y="332"/>
                  <a:pt x="544" y="332"/>
                </a:cubicBezTo>
                <a:cubicBezTo>
                  <a:pt x="530" y="445"/>
                  <a:pt x="445" y="537"/>
                  <a:pt x="332" y="544"/>
                </a:cubicBezTo>
                <a:cubicBezTo>
                  <a:pt x="332" y="580"/>
                  <a:pt x="332" y="580"/>
                  <a:pt x="332" y="580"/>
                </a:cubicBezTo>
                <a:cubicBezTo>
                  <a:pt x="332" y="594"/>
                  <a:pt x="318" y="608"/>
                  <a:pt x="304" y="608"/>
                </a:cubicBezTo>
                <a:cubicBezTo>
                  <a:pt x="283" y="608"/>
                  <a:pt x="276" y="594"/>
                  <a:pt x="276" y="580"/>
                </a:cubicBezTo>
                <a:cubicBezTo>
                  <a:pt x="276" y="544"/>
                  <a:pt x="276" y="544"/>
                  <a:pt x="276" y="544"/>
                </a:cubicBezTo>
                <a:cubicBezTo>
                  <a:pt x="162" y="537"/>
                  <a:pt x="71" y="445"/>
                  <a:pt x="56" y="332"/>
                </a:cubicBezTo>
                <a:cubicBezTo>
                  <a:pt x="28" y="332"/>
                  <a:pt x="28" y="332"/>
                  <a:pt x="28" y="332"/>
                </a:cubicBezTo>
                <a:cubicBezTo>
                  <a:pt x="14" y="332"/>
                  <a:pt x="0" y="318"/>
                  <a:pt x="0" y="304"/>
                </a:cubicBezTo>
                <a:cubicBezTo>
                  <a:pt x="0" y="290"/>
                  <a:pt x="14" y="276"/>
                  <a:pt x="28" y="276"/>
                </a:cubicBezTo>
                <a:cubicBezTo>
                  <a:pt x="56" y="276"/>
                  <a:pt x="56" y="276"/>
                  <a:pt x="56" y="276"/>
                </a:cubicBezTo>
                <a:cubicBezTo>
                  <a:pt x="71" y="163"/>
                  <a:pt x="162" y="71"/>
                  <a:pt x="276" y="64"/>
                </a:cubicBezTo>
                <a:cubicBezTo>
                  <a:pt x="276" y="28"/>
                  <a:pt x="276" y="28"/>
                  <a:pt x="276" y="28"/>
                </a:cubicBezTo>
                <a:cubicBezTo>
                  <a:pt x="276" y="14"/>
                  <a:pt x="283" y="0"/>
                  <a:pt x="304" y="0"/>
                </a:cubicBezTo>
                <a:cubicBezTo>
                  <a:pt x="318" y="0"/>
                  <a:pt x="332" y="14"/>
                  <a:pt x="332" y="28"/>
                </a:cubicBezTo>
                <a:cubicBezTo>
                  <a:pt x="332" y="64"/>
                  <a:pt x="332" y="64"/>
                  <a:pt x="332" y="64"/>
                </a:cubicBezTo>
                <a:cubicBezTo>
                  <a:pt x="445" y="71"/>
                  <a:pt x="530" y="163"/>
                  <a:pt x="544" y="276"/>
                </a:cubicBezTo>
                <a:cubicBezTo>
                  <a:pt x="572" y="276"/>
                  <a:pt x="572" y="276"/>
                  <a:pt x="572" y="276"/>
                </a:cubicBezTo>
                <a:cubicBezTo>
                  <a:pt x="594" y="276"/>
                  <a:pt x="601" y="290"/>
                  <a:pt x="601" y="304"/>
                </a:cubicBezTo>
                <a:cubicBezTo>
                  <a:pt x="601" y="318"/>
                  <a:pt x="594" y="332"/>
                  <a:pt x="572" y="332"/>
                </a:cubicBezTo>
                <a:close/>
                <a:moveTo>
                  <a:pt x="431" y="276"/>
                </a:moveTo>
                <a:lnTo>
                  <a:pt x="431" y="276"/>
                </a:lnTo>
                <a:cubicBezTo>
                  <a:pt x="487" y="276"/>
                  <a:pt x="487" y="276"/>
                  <a:pt x="487" y="276"/>
                </a:cubicBezTo>
                <a:cubicBezTo>
                  <a:pt x="473" y="191"/>
                  <a:pt x="410" y="127"/>
                  <a:pt x="332" y="120"/>
                </a:cubicBezTo>
                <a:cubicBezTo>
                  <a:pt x="332" y="170"/>
                  <a:pt x="332" y="170"/>
                  <a:pt x="332" y="170"/>
                </a:cubicBezTo>
                <a:cubicBezTo>
                  <a:pt x="332" y="191"/>
                  <a:pt x="318" y="198"/>
                  <a:pt x="304" y="198"/>
                </a:cubicBezTo>
                <a:cubicBezTo>
                  <a:pt x="283" y="198"/>
                  <a:pt x="276" y="191"/>
                  <a:pt x="276" y="170"/>
                </a:cubicBezTo>
                <a:cubicBezTo>
                  <a:pt x="276" y="120"/>
                  <a:pt x="276" y="120"/>
                  <a:pt x="276" y="120"/>
                </a:cubicBezTo>
                <a:cubicBezTo>
                  <a:pt x="191" y="127"/>
                  <a:pt x="127" y="191"/>
                  <a:pt x="113" y="276"/>
                </a:cubicBezTo>
                <a:cubicBezTo>
                  <a:pt x="169" y="276"/>
                  <a:pt x="169" y="276"/>
                  <a:pt x="169" y="276"/>
                </a:cubicBezTo>
                <a:cubicBezTo>
                  <a:pt x="184" y="276"/>
                  <a:pt x="198" y="290"/>
                  <a:pt x="198" y="304"/>
                </a:cubicBezTo>
                <a:cubicBezTo>
                  <a:pt x="198" y="318"/>
                  <a:pt x="184" y="332"/>
                  <a:pt x="169" y="332"/>
                </a:cubicBezTo>
                <a:cubicBezTo>
                  <a:pt x="113" y="332"/>
                  <a:pt x="113" y="332"/>
                  <a:pt x="113" y="332"/>
                </a:cubicBezTo>
                <a:cubicBezTo>
                  <a:pt x="127" y="417"/>
                  <a:pt x="191" y="481"/>
                  <a:pt x="276" y="488"/>
                </a:cubicBezTo>
                <a:cubicBezTo>
                  <a:pt x="276" y="438"/>
                  <a:pt x="276" y="438"/>
                  <a:pt x="276" y="438"/>
                </a:cubicBezTo>
                <a:cubicBezTo>
                  <a:pt x="276" y="417"/>
                  <a:pt x="283" y="410"/>
                  <a:pt x="304" y="410"/>
                </a:cubicBezTo>
                <a:cubicBezTo>
                  <a:pt x="318" y="410"/>
                  <a:pt x="332" y="417"/>
                  <a:pt x="332" y="438"/>
                </a:cubicBezTo>
                <a:cubicBezTo>
                  <a:pt x="332" y="488"/>
                  <a:pt x="332" y="488"/>
                  <a:pt x="332" y="488"/>
                </a:cubicBezTo>
                <a:cubicBezTo>
                  <a:pt x="410" y="481"/>
                  <a:pt x="473" y="417"/>
                  <a:pt x="487" y="332"/>
                </a:cubicBezTo>
                <a:cubicBezTo>
                  <a:pt x="431" y="332"/>
                  <a:pt x="431" y="332"/>
                  <a:pt x="431" y="332"/>
                </a:cubicBezTo>
                <a:cubicBezTo>
                  <a:pt x="417" y="332"/>
                  <a:pt x="403" y="318"/>
                  <a:pt x="403" y="304"/>
                </a:cubicBezTo>
                <a:cubicBezTo>
                  <a:pt x="403" y="290"/>
                  <a:pt x="417" y="276"/>
                  <a:pt x="431" y="276"/>
                </a:cubicBezTo>
                <a:close/>
                <a:moveTo>
                  <a:pt x="304" y="332"/>
                </a:moveTo>
                <a:lnTo>
                  <a:pt x="304" y="332"/>
                </a:lnTo>
                <a:cubicBezTo>
                  <a:pt x="283" y="332"/>
                  <a:pt x="276" y="318"/>
                  <a:pt x="276" y="304"/>
                </a:cubicBezTo>
                <a:cubicBezTo>
                  <a:pt x="276" y="290"/>
                  <a:pt x="283" y="276"/>
                  <a:pt x="304" y="276"/>
                </a:cubicBezTo>
                <a:cubicBezTo>
                  <a:pt x="318" y="276"/>
                  <a:pt x="332" y="290"/>
                  <a:pt x="332" y="304"/>
                </a:cubicBezTo>
                <a:cubicBezTo>
                  <a:pt x="332" y="318"/>
                  <a:pt x="318" y="332"/>
                  <a:pt x="304" y="3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defTabSz="1828800" hangingPunct="1"/>
            <a:endParaRPr lang="fr-FR" sz="1800" b="0" kern="1200">
              <a:solidFill>
                <a:srgbClr val="004071"/>
              </a:solidFill>
              <a:latin typeface="Arial"/>
              <a:ea typeface="+mn-ea"/>
              <a:cs typeface="+mn-cs"/>
            </a:endParaRPr>
          </a:p>
        </p:txBody>
      </p:sp>
      <p:sp>
        <p:nvSpPr>
          <p:cNvPr id="24" name="Titre 3">
            <a:extLst>
              <a:ext uri="{FF2B5EF4-FFF2-40B4-BE49-F238E27FC236}">
                <a16:creationId xmlns:a16="http://schemas.microsoft.com/office/drawing/2014/main" id="{C8EB0875-524E-8343-A0A1-9D090BD47EEE}"/>
              </a:ext>
            </a:extLst>
          </p:cNvPr>
          <p:cNvSpPr>
            <a:spLocks noGrp="1"/>
          </p:cNvSpPr>
          <p:nvPr>
            <p:ph type="title"/>
          </p:nvPr>
        </p:nvSpPr>
        <p:spPr>
          <a:xfrm>
            <a:off x="2078834" y="423133"/>
            <a:ext cx="22721601" cy="1527200"/>
          </a:xfrm>
        </p:spPr>
        <p:txBody>
          <a:bodyPr>
            <a:noAutofit/>
          </a:bodyPr>
          <a:lstStyle/>
          <a:p>
            <a:r>
              <a:rPr lang="fr-FR" sz="7200" b="1" dirty="0">
                <a:solidFill>
                  <a:schemeClr val="bg1"/>
                </a:solidFill>
                <a:latin typeface="Helvetica" pitchFamily="2" charset="0"/>
              </a:rPr>
              <a:t>Compétences des </a:t>
            </a:r>
            <a:r>
              <a:rPr lang="fr-FR" sz="7200" b="1">
                <a:solidFill>
                  <a:schemeClr val="bg1"/>
                </a:solidFill>
                <a:latin typeface="Helvetica" pitchFamily="2" charset="0"/>
              </a:rPr>
              <a:t>patients accompagnateurs</a:t>
            </a:r>
            <a:endParaRPr lang="fr-FR" sz="7200" b="1" dirty="0">
              <a:solidFill>
                <a:schemeClr val="bg1"/>
              </a:solidFill>
            </a:endParaRPr>
          </a:p>
        </p:txBody>
      </p:sp>
      <p:graphicFrame>
        <p:nvGraphicFramePr>
          <p:cNvPr id="12" name="Diagramme 11">
            <a:extLst>
              <a:ext uri="{FF2B5EF4-FFF2-40B4-BE49-F238E27FC236}">
                <a16:creationId xmlns:a16="http://schemas.microsoft.com/office/drawing/2014/main" id="{FCCDF56C-416E-C742-B88E-DA2DE0299B8B}"/>
              </a:ext>
            </a:extLst>
          </p:cNvPr>
          <p:cNvGraphicFramePr/>
          <p:nvPr/>
        </p:nvGraphicFramePr>
        <p:xfrm>
          <a:off x="5346174" y="3400447"/>
          <a:ext cx="12443690" cy="88147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2784493"/>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CE46FE5-0285-DB47-869A-AE8895C412EB}"/>
              </a:ext>
            </a:extLst>
          </p:cNvPr>
          <p:cNvSpPr/>
          <p:nvPr/>
        </p:nvSpPr>
        <p:spPr>
          <a:xfrm>
            <a:off x="1" y="0"/>
            <a:ext cx="24402010" cy="2560320"/>
          </a:xfrm>
          <a:prstGeom prst="rect">
            <a:avLst/>
          </a:prstGeom>
          <a:solidFill>
            <a:srgbClr val="0672B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b="0">
              <a:solidFill>
                <a:srgbClr val="FFFFFF"/>
              </a:solidFill>
              <a:latin typeface="Helvetica Neue Medium"/>
              <a:ea typeface="Helvetica Neue Medium"/>
              <a:cs typeface="Helvetica Neue Medium"/>
              <a:sym typeface="Helvetica Neue Medium"/>
            </a:endParaRPr>
          </a:p>
        </p:txBody>
      </p:sp>
      <p:sp>
        <p:nvSpPr>
          <p:cNvPr id="11" name="Freeform 111">
            <a:extLst>
              <a:ext uri="{FF2B5EF4-FFF2-40B4-BE49-F238E27FC236}">
                <a16:creationId xmlns:a16="http://schemas.microsoft.com/office/drawing/2014/main" id="{B4F90214-FD7D-CC40-B12A-C053F9EB81B6}"/>
              </a:ext>
            </a:extLst>
          </p:cNvPr>
          <p:cNvSpPr>
            <a:spLocks noChangeArrowheads="1"/>
          </p:cNvSpPr>
          <p:nvPr/>
        </p:nvSpPr>
        <p:spPr bwMode="auto">
          <a:xfrm>
            <a:off x="1370911" y="573369"/>
            <a:ext cx="1415846" cy="1415846"/>
          </a:xfrm>
          <a:custGeom>
            <a:avLst/>
            <a:gdLst>
              <a:gd name="T0" fmla="*/ 2147483646 w 602"/>
              <a:gd name="T1" fmla="*/ 2147483646 h 602"/>
              <a:gd name="T2" fmla="*/ 2147483646 w 602"/>
              <a:gd name="T3" fmla="*/ 2147483646 h 602"/>
              <a:gd name="T4" fmla="*/ 2147483646 w 602"/>
              <a:gd name="T5" fmla="*/ 2147483646 h 602"/>
              <a:gd name="T6" fmla="*/ 2147483646 w 602"/>
              <a:gd name="T7" fmla="*/ 2147483646 h 602"/>
              <a:gd name="T8" fmla="*/ 2147483646 w 602"/>
              <a:gd name="T9" fmla="*/ 2147483646 h 602"/>
              <a:gd name="T10" fmla="*/ 2147483646 w 602"/>
              <a:gd name="T11" fmla="*/ 2147483646 h 602"/>
              <a:gd name="T12" fmla="*/ 2147483646 w 602"/>
              <a:gd name="T13" fmla="*/ 2147483646 h 602"/>
              <a:gd name="T14" fmla="*/ 2147483646 w 602"/>
              <a:gd name="T15" fmla="*/ 2147483646 h 602"/>
              <a:gd name="T16" fmla="*/ 0 w 602"/>
              <a:gd name="T17" fmla="*/ 2147483646 h 602"/>
              <a:gd name="T18" fmla="*/ 2147483646 w 602"/>
              <a:gd name="T19" fmla="*/ 0 h 602"/>
              <a:gd name="T20" fmla="*/ 2147483646 w 602"/>
              <a:gd name="T21" fmla="*/ 2147483646 h 602"/>
              <a:gd name="T22" fmla="*/ 2147483646 w 602"/>
              <a:gd name="T23" fmla="*/ 2147483646 h 602"/>
              <a:gd name="T24" fmla="*/ 2147483646 w 602"/>
              <a:gd name="T25" fmla="*/ 2147483646 h 602"/>
              <a:gd name="T26" fmla="*/ 2147483646 w 602"/>
              <a:gd name="T27" fmla="*/ 2147483646 h 602"/>
              <a:gd name="T28" fmla="*/ 2147483646 w 602"/>
              <a:gd name="T29" fmla="*/ 2147483646 h 602"/>
              <a:gd name="T30" fmla="*/ 2147483646 w 602"/>
              <a:gd name="T31" fmla="*/ 2147483646 h 602"/>
              <a:gd name="T32" fmla="*/ 2147483646 w 602"/>
              <a:gd name="T33" fmla="*/ 2147483646 h 602"/>
              <a:gd name="T34" fmla="*/ 2147483646 w 602"/>
              <a:gd name="T35" fmla="*/ 2147483646 h 602"/>
              <a:gd name="T36" fmla="*/ 2147483646 w 602"/>
              <a:gd name="T37" fmla="*/ 2147483646 h 6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2" h="602">
                <a:moveTo>
                  <a:pt x="586" y="502"/>
                </a:moveTo>
                <a:lnTo>
                  <a:pt x="586" y="502"/>
                </a:lnTo>
                <a:cubicBezTo>
                  <a:pt x="594" y="516"/>
                  <a:pt x="601" y="530"/>
                  <a:pt x="601" y="544"/>
                </a:cubicBezTo>
                <a:cubicBezTo>
                  <a:pt x="601" y="573"/>
                  <a:pt x="579" y="601"/>
                  <a:pt x="544" y="601"/>
                </a:cubicBezTo>
                <a:cubicBezTo>
                  <a:pt x="530" y="601"/>
                  <a:pt x="516" y="594"/>
                  <a:pt x="509" y="587"/>
                </a:cubicBezTo>
                <a:cubicBezTo>
                  <a:pt x="339" y="417"/>
                  <a:pt x="339" y="417"/>
                  <a:pt x="339" y="417"/>
                </a:cubicBezTo>
                <a:cubicBezTo>
                  <a:pt x="304" y="438"/>
                  <a:pt x="269" y="453"/>
                  <a:pt x="226" y="453"/>
                </a:cubicBezTo>
                <a:cubicBezTo>
                  <a:pt x="99" y="453"/>
                  <a:pt x="0" y="347"/>
                  <a:pt x="0" y="226"/>
                </a:cubicBezTo>
                <a:cubicBezTo>
                  <a:pt x="0" y="99"/>
                  <a:pt x="99" y="0"/>
                  <a:pt x="226" y="0"/>
                </a:cubicBezTo>
                <a:cubicBezTo>
                  <a:pt x="353" y="0"/>
                  <a:pt x="452" y="99"/>
                  <a:pt x="452" y="226"/>
                </a:cubicBezTo>
                <a:cubicBezTo>
                  <a:pt x="452" y="269"/>
                  <a:pt x="438" y="304"/>
                  <a:pt x="424" y="340"/>
                </a:cubicBezTo>
                <a:cubicBezTo>
                  <a:pt x="586" y="502"/>
                  <a:pt x="586" y="502"/>
                  <a:pt x="586" y="502"/>
                </a:cubicBezTo>
                <a:close/>
                <a:moveTo>
                  <a:pt x="226" y="57"/>
                </a:moveTo>
                <a:lnTo>
                  <a:pt x="226" y="57"/>
                </a:lnTo>
                <a:cubicBezTo>
                  <a:pt x="134" y="57"/>
                  <a:pt x="56" y="127"/>
                  <a:pt x="56" y="226"/>
                </a:cubicBezTo>
                <a:cubicBezTo>
                  <a:pt x="56" y="318"/>
                  <a:pt x="134" y="396"/>
                  <a:pt x="226" y="396"/>
                </a:cubicBezTo>
                <a:cubicBezTo>
                  <a:pt x="318" y="396"/>
                  <a:pt x="396" y="318"/>
                  <a:pt x="396" y="226"/>
                </a:cubicBezTo>
                <a:cubicBezTo>
                  <a:pt x="396" y="127"/>
                  <a:pt x="318" y="57"/>
                  <a:pt x="226" y="57"/>
                </a:cubicBezTo>
                <a:close/>
              </a:path>
            </a:pathLst>
          </a:custGeom>
          <a:solidFill>
            <a:schemeClr val="bg1"/>
          </a:solidFill>
          <a:ln>
            <a:noFill/>
          </a:ln>
        </p:spPr>
        <p:txBody>
          <a:bodyPr wrap="none" anchor="ctr"/>
          <a:lstStyle/>
          <a:p>
            <a:pPr algn="l" defTabSz="2438340" fontAlgn="base" hangingPunct="1">
              <a:spcBef>
                <a:spcPct val="0"/>
              </a:spcBef>
              <a:spcAft>
                <a:spcPct val="0"/>
              </a:spcAft>
            </a:pPr>
            <a:endParaRPr lang="fr-FR" sz="2400" b="0" kern="1200">
              <a:solidFill>
                <a:srgbClr val="004071"/>
              </a:solidFill>
              <a:latin typeface="Arial" charset="0"/>
              <a:ea typeface="ＭＳ Ｐゴシック" charset="0"/>
              <a:cs typeface="+mn-cs"/>
            </a:endParaRPr>
          </a:p>
        </p:txBody>
      </p:sp>
      <p:pic>
        <p:nvPicPr>
          <p:cNvPr id="30" name="Image 19">
            <a:extLst>
              <a:ext uri="{FF2B5EF4-FFF2-40B4-BE49-F238E27FC236}">
                <a16:creationId xmlns:a16="http://schemas.microsoft.com/office/drawing/2014/main" id="{E3CC872C-77F7-D846-B31E-AC7957C9E1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25965" y="11051598"/>
            <a:ext cx="6770242" cy="179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Freeform 123">
            <a:extLst>
              <a:ext uri="{FF2B5EF4-FFF2-40B4-BE49-F238E27FC236}">
                <a16:creationId xmlns:a16="http://schemas.microsoft.com/office/drawing/2014/main" id="{8EA5FE2E-B763-1A43-B3BD-64F41FA35E56}"/>
              </a:ext>
            </a:extLst>
          </p:cNvPr>
          <p:cNvSpPr>
            <a:spLocks noChangeArrowheads="1"/>
          </p:cNvSpPr>
          <p:nvPr/>
        </p:nvSpPr>
        <p:spPr bwMode="auto">
          <a:xfrm>
            <a:off x="4175702" y="11035144"/>
            <a:ext cx="1170472" cy="1180092"/>
          </a:xfrm>
          <a:custGeom>
            <a:avLst/>
            <a:gdLst>
              <a:gd name="T0" fmla="*/ 2147483646 w 602"/>
              <a:gd name="T1" fmla="*/ 2147483646 h 609"/>
              <a:gd name="T2" fmla="*/ 2147483646 w 602"/>
              <a:gd name="T3" fmla="*/ 2147483646 h 609"/>
              <a:gd name="T4" fmla="*/ 2147483646 w 602"/>
              <a:gd name="T5" fmla="*/ 2147483646 h 609"/>
              <a:gd name="T6" fmla="*/ 2147483646 w 602"/>
              <a:gd name="T7" fmla="*/ 2147483646 h 609"/>
              <a:gd name="T8" fmla="*/ 2147483646 w 602"/>
              <a:gd name="T9" fmla="*/ 2147483646 h 609"/>
              <a:gd name="T10" fmla="*/ 2147483646 w 602"/>
              <a:gd name="T11" fmla="*/ 2147483646 h 609"/>
              <a:gd name="T12" fmla="*/ 2147483646 w 602"/>
              <a:gd name="T13" fmla="*/ 2147483646 h 609"/>
              <a:gd name="T14" fmla="*/ 2147483646 w 602"/>
              <a:gd name="T15" fmla="*/ 2147483646 h 609"/>
              <a:gd name="T16" fmla="*/ 2147483646 w 602"/>
              <a:gd name="T17" fmla="*/ 2147483646 h 609"/>
              <a:gd name="T18" fmla="*/ 2147483646 w 602"/>
              <a:gd name="T19" fmla="*/ 2147483646 h 609"/>
              <a:gd name="T20" fmla="*/ 0 w 602"/>
              <a:gd name="T21" fmla="*/ 2147483646 h 609"/>
              <a:gd name="T22" fmla="*/ 2147483646 w 602"/>
              <a:gd name="T23" fmla="*/ 2147483646 h 609"/>
              <a:gd name="T24" fmla="*/ 2147483646 w 602"/>
              <a:gd name="T25" fmla="*/ 2147483646 h 609"/>
              <a:gd name="T26" fmla="*/ 2147483646 w 602"/>
              <a:gd name="T27" fmla="*/ 2147483646 h 609"/>
              <a:gd name="T28" fmla="*/ 2147483646 w 602"/>
              <a:gd name="T29" fmla="*/ 2147483646 h 609"/>
              <a:gd name="T30" fmla="*/ 2147483646 w 602"/>
              <a:gd name="T31" fmla="*/ 0 h 609"/>
              <a:gd name="T32" fmla="*/ 2147483646 w 602"/>
              <a:gd name="T33" fmla="*/ 2147483646 h 609"/>
              <a:gd name="T34" fmla="*/ 2147483646 w 602"/>
              <a:gd name="T35" fmla="*/ 2147483646 h 609"/>
              <a:gd name="T36" fmla="*/ 2147483646 w 602"/>
              <a:gd name="T37" fmla="*/ 2147483646 h 609"/>
              <a:gd name="T38" fmla="*/ 2147483646 w 602"/>
              <a:gd name="T39" fmla="*/ 2147483646 h 609"/>
              <a:gd name="T40" fmla="*/ 2147483646 w 602"/>
              <a:gd name="T41" fmla="*/ 2147483646 h 609"/>
              <a:gd name="T42" fmla="*/ 2147483646 w 602"/>
              <a:gd name="T43" fmla="*/ 2147483646 h 609"/>
              <a:gd name="T44" fmla="*/ 2147483646 w 602"/>
              <a:gd name="T45" fmla="*/ 2147483646 h 609"/>
              <a:gd name="T46" fmla="*/ 2147483646 w 602"/>
              <a:gd name="T47" fmla="*/ 2147483646 h 609"/>
              <a:gd name="T48" fmla="*/ 2147483646 w 602"/>
              <a:gd name="T49" fmla="*/ 2147483646 h 609"/>
              <a:gd name="T50" fmla="*/ 2147483646 w 602"/>
              <a:gd name="T51" fmla="*/ 2147483646 h 609"/>
              <a:gd name="T52" fmla="*/ 2147483646 w 602"/>
              <a:gd name="T53" fmla="*/ 2147483646 h 609"/>
              <a:gd name="T54" fmla="*/ 2147483646 w 602"/>
              <a:gd name="T55" fmla="*/ 2147483646 h 609"/>
              <a:gd name="T56" fmla="*/ 2147483646 w 602"/>
              <a:gd name="T57" fmla="*/ 2147483646 h 609"/>
              <a:gd name="T58" fmla="*/ 2147483646 w 602"/>
              <a:gd name="T59" fmla="*/ 2147483646 h 609"/>
              <a:gd name="T60" fmla="*/ 2147483646 w 602"/>
              <a:gd name="T61" fmla="*/ 2147483646 h 609"/>
              <a:gd name="T62" fmla="*/ 2147483646 w 602"/>
              <a:gd name="T63" fmla="*/ 2147483646 h 609"/>
              <a:gd name="T64" fmla="*/ 2147483646 w 602"/>
              <a:gd name="T65" fmla="*/ 2147483646 h 609"/>
              <a:gd name="T66" fmla="*/ 2147483646 w 602"/>
              <a:gd name="T67" fmla="*/ 2147483646 h 609"/>
              <a:gd name="T68" fmla="*/ 2147483646 w 602"/>
              <a:gd name="T69" fmla="*/ 2147483646 h 609"/>
              <a:gd name="T70" fmla="*/ 2147483646 w 602"/>
              <a:gd name="T71" fmla="*/ 2147483646 h 609"/>
              <a:gd name="T72" fmla="*/ 2147483646 w 602"/>
              <a:gd name="T73" fmla="*/ 2147483646 h 609"/>
              <a:gd name="T74" fmla="*/ 2147483646 w 602"/>
              <a:gd name="T75" fmla="*/ 2147483646 h 609"/>
              <a:gd name="T76" fmla="*/ 2147483646 w 602"/>
              <a:gd name="T77" fmla="*/ 2147483646 h 609"/>
              <a:gd name="T78" fmla="*/ 2147483646 w 602"/>
              <a:gd name="T79" fmla="*/ 2147483646 h 609"/>
              <a:gd name="T80" fmla="*/ 2147483646 w 602"/>
              <a:gd name="T81" fmla="*/ 2147483646 h 609"/>
              <a:gd name="T82" fmla="*/ 2147483646 w 602"/>
              <a:gd name="T83" fmla="*/ 2147483646 h 609"/>
              <a:gd name="T84" fmla="*/ 2147483646 w 602"/>
              <a:gd name="T85" fmla="*/ 2147483646 h 609"/>
              <a:gd name="T86" fmla="*/ 2147483646 w 602"/>
              <a:gd name="T87" fmla="*/ 2147483646 h 609"/>
              <a:gd name="T88" fmla="*/ 2147483646 w 602"/>
              <a:gd name="T89" fmla="*/ 2147483646 h 609"/>
              <a:gd name="T90" fmla="*/ 2147483646 w 602"/>
              <a:gd name="T91" fmla="*/ 2147483646 h 609"/>
              <a:gd name="T92" fmla="*/ 2147483646 w 602"/>
              <a:gd name="T93" fmla="*/ 2147483646 h 609"/>
              <a:gd name="T94" fmla="*/ 2147483646 w 602"/>
              <a:gd name="T95" fmla="*/ 2147483646 h 609"/>
              <a:gd name="T96" fmla="*/ 2147483646 w 602"/>
              <a:gd name="T97" fmla="*/ 2147483646 h 609"/>
              <a:gd name="T98" fmla="*/ 2147483646 w 602"/>
              <a:gd name="T99" fmla="*/ 214748364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02" h="609">
                <a:moveTo>
                  <a:pt x="572" y="332"/>
                </a:moveTo>
                <a:lnTo>
                  <a:pt x="572" y="332"/>
                </a:lnTo>
                <a:cubicBezTo>
                  <a:pt x="544" y="332"/>
                  <a:pt x="544" y="332"/>
                  <a:pt x="544" y="332"/>
                </a:cubicBezTo>
                <a:cubicBezTo>
                  <a:pt x="530" y="445"/>
                  <a:pt x="445" y="537"/>
                  <a:pt x="332" y="544"/>
                </a:cubicBezTo>
                <a:cubicBezTo>
                  <a:pt x="332" y="580"/>
                  <a:pt x="332" y="580"/>
                  <a:pt x="332" y="580"/>
                </a:cubicBezTo>
                <a:cubicBezTo>
                  <a:pt x="332" y="594"/>
                  <a:pt x="318" y="608"/>
                  <a:pt x="304" y="608"/>
                </a:cubicBezTo>
                <a:cubicBezTo>
                  <a:pt x="283" y="608"/>
                  <a:pt x="276" y="594"/>
                  <a:pt x="276" y="580"/>
                </a:cubicBezTo>
                <a:cubicBezTo>
                  <a:pt x="276" y="544"/>
                  <a:pt x="276" y="544"/>
                  <a:pt x="276" y="544"/>
                </a:cubicBezTo>
                <a:cubicBezTo>
                  <a:pt x="162" y="537"/>
                  <a:pt x="71" y="445"/>
                  <a:pt x="56" y="332"/>
                </a:cubicBezTo>
                <a:cubicBezTo>
                  <a:pt x="28" y="332"/>
                  <a:pt x="28" y="332"/>
                  <a:pt x="28" y="332"/>
                </a:cubicBezTo>
                <a:cubicBezTo>
                  <a:pt x="14" y="332"/>
                  <a:pt x="0" y="318"/>
                  <a:pt x="0" y="304"/>
                </a:cubicBezTo>
                <a:cubicBezTo>
                  <a:pt x="0" y="290"/>
                  <a:pt x="14" y="276"/>
                  <a:pt x="28" y="276"/>
                </a:cubicBezTo>
                <a:cubicBezTo>
                  <a:pt x="56" y="276"/>
                  <a:pt x="56" y="276"/>
                  <a:pt x="56" y="276"/>
                </a:cubicBezTo>
                <a:cubicBezTo>
                  <a:pt x="71" y="163"/>
                  <a:pt x="162" y="71"/>
                  <a:pt x="276" y="64"/>
                </a:cubicBezTo>
                <a:cubicBezTo>
                  <a:pt x="276" y="28"/>
                  <a:pt x="276" y="28"/>
                  <a:pt x="276" y="28"/>
                </a:cubicBezTo>
                <a:cubicBezTo>
                  <a:pt x="276" y="14"/>
                  <a:pt x="283" y="0"/>
                  <a:pt x="304" y="0"/>
                </a:cubicBezTo>
                <a:cubicBezTo>
                  <a:pt x="318" y="0"/>
                  <a:pt x="332" y="14"/>
                  <a:pt x="332" y="28"/>
                </a:cubicBezTo>
                <a:cubicBezTo>
                  <a:pt x="332" y="64"/>
                  <a:pt x="332" y="64"/>
                  <a:pt x="332" y="64"/>
                </a:cubicBezTo>
                <a:cubicBezTo>
                  <a:pt x="445" y="71"/>
                  <a:pt x="530" y="163"/>
                  <a:pt x="544" y="276"/>
                </a:cubicBezTo>
                <a:cubicBezTo>
                  <a:pt x="572" y="276"/>
                  <a:pt x="572" y="276"/>
                  <a:pt x="572" y="276"/>
                </a:cubicBezTo>
                <a:cubicBezTo>
                  <a:pt x="594" y="276"/>
                  <a:pt x="601" y="290"/>
                  <a:pt x="601" y="304"/>
                </a:cubicBezTo>
                <a:cubicBezTo>
                  <a:pt x="601" y="318"/>
                  <a:pt x="594" y="332"/>
                  <a:pt x="572" y="332"/>
                </a:cubicBezTo>
                <a:close/>
                <a:moveTo>
                  <a:pt x="431" y="276"/>
                </a:moveTo>
                <a:lnTo>
                  <a:pt x="431" y="276"/>
                </a:lnTo>
                <a:cubicBezTo>
                  <a:pt x="487" y="276"/>
                  <a:pt x="487" y="276"/>
                  <a:pt x="487" y="276"/>
                </a:cubicBezTo>
                <a:cubicBezTo>
                  <a:pt x="473" y="191"/>
                  <a:pt x="410" y="127"/>
                  <a:pt x="332" y="120"/>
                </a:cubicBezTo>
                <a:cubicBezTo>
                  <a:pt x="332" y="170"/>
                  <a:pt x="332" y="170"/>
                  <a:pt x="332" y="170"/>
                </a:cubicBezTo>
                <a:cubicBezTo>
                  <a:pt x="332" y="191"/>
                  <a:pt x="318" y="198"/>
                  <a:pt x="304" y="198"/>
                </a:cubicBezTo>
                <a:cubicBezTo>
                  <a:pt x="283" y="198"/>
                  <a:pt x="276" y="191"/>
                  <a:pt x="276" y="170"/>
                </a:cubicBezTo>
                <a:cubicBezTo>
                  <a:pt x="276" y="120"/>
                  <a:pt x="276" y="120"/>
                  <a:pt x="276" y="120"/>
                </a:cubicBezTo>
                <a:cubicBezTo>
                  <a:pt x="191" y="127"/>
                  <a:pt x="127" y="191"/>
                  <a:pt x="113" y="276"/>
                </a:cubicBezTo>
                <a:cubicBezTo>
                  <a:pt x="169" y="276"/>
                  <a:pt x="169" y="276"/>
                  <a:pt x="169" y="276"/>
                </a:cubicBezTo>
                <a:cubicBezTo>
                  <a:pt x="184" y="276"/>
                  <a:pt x="198" y="290"/>
                  <a:pt x="198" y="304"/>
                </a:cubicBezTo>
                <a:cubicBezTo>
                  <a:pt x="198" y="318"/>
                  <a:pt x="184" y="332"/>
                  <a:pt x="169" y="332"/>
                </a:cubicBezTo>
                <a:cubicBezTo>
                  <a:pt x="113" y="332"/>
                  <a:pt x="113" y="332"/>
                  <a:pt x="113" y="332"/>
                </a:cubicBezTo>
                <a:cubicBezTo>
                  <a:pt x="127" y="417"/>
                  <a:pt x="191" y="481"/>
                  <a:pt x="276" y="488"/>
                </a:cubicBezTo>
                <a:cubicBezTo>
                  <a:pt x="276" y="438"/>
                  <a:pt x="276" y="438"/>
                  <a:pt x="276" y="438"/>
                </a:cubicBezTo>
                <a:cubicBezTo>
                  <a:pt x="276" y="417"/>
                  <a:pt x="283" y="410"/>
                  <a:pt x="304" y="410"/>
                </a:cubicBezTo>
                <a:cubicBezTo>
                  <a:pt x="318" y="410"/>
                  <a:pt x="332" y="417"/>
                  <a:pt x="332" y="438"/>
                </a:cubicBezTo>
                <a:cubicBezTo>
                  <a:pt x="332" y="488"/>
                  <a:pt x="332" y="488"/>
                  <a:pt x="332" y="488"/>
                </a:cubicBezTo>
                <a:cubicBezTo>
                  <a:pt x="410" y="481"/>
                  <a:pt x="473" y="417"/>
                  <a:pt x="487" y="332"/>
                </a:cubicBezTo>
                <a:cubicBezTo>
                  <a:pt x="431" y="332"/>
                  <a:pt x="431" y="332"/>
                  <a:pt x="431" y="332"/>
                </a:cubicBezTo>
                <a:cubicBezTo>
                  <a:pt x="417" y="332"/>
                  <a:pt x="403" y="318"/>
                  <a:pt x="403" y="304"/>
                </a:cubicBezTo>
                <a:cubicBezTo>
                  <a:pt x="403" y="290"/>
                  <a:pt x="417" y="276"/>
                  <a:pt x="431" y="276"/>
                </a:cubicBezTo>
                <a:close/>
                <a:moveTo>
                  <a:pt x="304" y="332"/>
                </a:moveTo>
                <a:lnTo>
                  <a:pt x="304" y="332"/>
                </a:lnTo>
                <a:cubicBezTo>
                  <a:pt x="283" y="332"/>
                  <a:pt x="276" y="318"/>
                  <a:pt x="276" y="304"/>
                </a:cubicBezTo>
                <a:cubicBezTo>
                  <a:pt x="276" y="290"/>
                  <a:pt x="283" y="276"/>
                  <a:pt x="304" y="276"/>
                </a:cubicBezTo>
                <a:cubicBezTo>
                  <a:pt x="318" y="276"/>
                  <a:pt x="332" y="290"/>
                  <a:pt x="332" y="304"/>
                </a:cubicBezTo>
                <a:cubicBezTo>
                  <a:pt x="332" y="318"/>
                  <a:pt x="318" y="332"/>
                  <a:pt x="304" y="3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defTabSz="1828800" hangingPunct="1"/>
            <a:endParaRPr lang="fr-FR" sz="1800" b="0" kern="1200">
              <a:solidFill>
                <a:srgbClr val="004071"/>
              </a:solidFill>
              <a:latin typeface="Arial"/>
              <a:ea typeface="+mn-ea"/>
              <a:cs typeface="+mn-cs"/>
            </a:endParaRPr>
          </a:p>
        </p:txBody>
      </p:sp>
      <p:sp>
        <p:nvSpPr>
          <p:cNvPr id="24" name="Titre 3">
            <a:extLst>
              <a:ext uri="{FF2B5EF4-FFF2-40B4-BE49-F238E27FC236}">
                <a16:creationId xmlns:a16="http://schemas.microsoft.com/office/drawing/2014/main" id="{C8EB0875-524E-8343-A0A1-9D090BD47EEE}"/>
              </a:ext>
            </a:extLst>
          </p:cNvPr>
          <p:cNvSpPr>
            <a:spLocks noGrp="1"/>
          </p:cNvSpPr>
          <p:nvPr>
            <p:ph type="title"/>
          </p:nvPr>
        </p:nvSpPr>
        <p:spPr>
          <a:xfrm>
            <a:off x="1662399" y="594722"/>
            <a:ext cx="22721601" cy="1527200"/>
          </a:xfrm>
        </p:spPr>
        <p:txBody>
          <a:bodyPr>
            <a:noAutofit/>
          </a:bodyPr>
          <a:lstStyle/>
          <a:p>
            <a:r>
              <a:rPr lang="fr-FR" sz="7200" b="1" dirty="0">
                <a:solidFill>
                  <a:schemeClr val="bg1"/>
                </a:solidFill>
                <a:latin typeface="Helvetica" pitchFamily="2" charset="0"/>
              </a:rPr>
              <a:t>Formation des patients accompagnateurs</a:t>
            </a:r>
            <a:endParaRPr lang="fr-FR" sz="7200" b="1" dirty="0">
              <a:solidFill>
                <a:schemeClr val="bg1"/>
              </a:solidFill>
            </a:endParaRPr>
          </a:p>
        </p:txBody>
      </p:sp>
      <p:grpSp>
        <p:nvGrpSpPr>
          <p:cNvPr id="8" name="Groupe 7">
            <a:extLst>
              <a:ext uri="{FF2B5EF4-FFF2-40B4-BE49-F238E27FC236}">
                <a16:creationId xmlns:a16="http://schemas.microsoft.com/office/drawing/2014/main" id="{93A0EFD8-A050-9A4C-9783-CD31300360E8}"/>
              </a:ext>
            </a:extLst>
          </p:cNvPr>
          <p:cNvGrpSpPr/>
          <p:nvPr/>
        </p:nvGrpSpPr>
        <p:grpSpPr>
          <a:xfrm>
            <a:off x="911226" y="7010400"/>
            <a:ext cx="22101174" cy="4147705"/>
            <a:chOff x="911226" y="7327901"/>
            <a:chExt cx="22101174" cy="4147705"/>
          </a:xfrm>
        </p:grpSpPr>
        <p:sp>
          <p:nvSpPr>
            <p:cNvPr id="9" name="Chevron 8">
              <a:extLst>
                <a:ext uri="{FF2B5EF4-FFF2-40B4-BE49-F238E27FC236}">
                  <a16:creationId xmlns:a16="http://schemas.microsoft.com/office/drawing/2014/main" id="{F87C40DF-1BBA-6C4D-84CC-75928F246731}"/>
                </a:ext>
              </a:extLst>
            </p:cNvPr>
            <p:cNvSpPr/>
            <p:nvPr/>
          </p:nvSpPr>
          <p:spPr>
            <a:xfrm>
              <a:off x="13357226" y="7327901"/>
              <a:ext cx="4949824" cy="3854450"/>
            </a:xfrm>
            <a:prstGeom prst="chevron">
              <a:avLst>
                <a:gd name="adj" fmla="val 20758"/>
              </a:avLst>
            </a:prstGeom>
            <a:solidFill>
              <a:schemeClr val="accent1">
                <a:lumMod val="7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tIns="0" anchor="ctr"/>
            <a:lstStyle/>
            <a:p>
              <a:pPr defTabSz="1828800" hangingPunct="1">
                <a:defRPr/>
              </a:pPr>
              <a:endParaRPr lang="en-US" sz="1334" dirty="0">
                <a:solidFill>
                  <a:srgbClr val="FFFFFF"/>
                </a:solidFill>
              </a:endParaRPr>
            </a:p>
          </p:txBody>
        </p:sp>
        <p:sp>
          <p:nvSpPr>
            <p:cNvPr id="13" name="Chevron 12">
              <a:extLst>
                <a:ext uri="{FF2B5EF4-FFF2-40B4-BE49-F238E27FC236}">
                  <a16:creationId xmlns:a16="http://schemas.microsoft.com/office/drawing/2014/main" id="{F1F7C49A-707F-694E-A77D-0933E46D9B29}"/>
                </a:ext>
              </a:extLst>
            </p:cNvPr>
            <p:cNvSpPr/>
            <p:nvPr/>
          </p:nvSpPr>
          <p:spPr>
            <a:xfrm>
              <a:off x="8994776" y="7327901"/>
              <a:ext cx="4949824" cy="3854450"/>
            </a:xfrm>
            <a:prstGeom prst="chevron">
              <a:avLst>
                <a:gd name="adj" fmla="val 20758"/>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tIns="0" anchor="ctr"/>
            <a:lstStyle/>
            <a:p>
              <a:pPr defTabSz="1828800" hangingPunct="1">
                <a:defRPr/>
              </a:pPr>
              <a:endParaRPr lang="en-US" sz="1334" dirty="0">
                <a:solidFill>
                  <a:srgbClr val="FFFFFF"/>
                </a:solidFill>
              </a:endParaRPr>
            </a:p>
          </p:txBody>
        </p:sp>
        <p:sp>
          <p:nvSpPr>
            <p:cNvPr id="14" name="Chevron 13">
              <a:extLst>
                <a:ext uri="{FF2B5EF4-FFF2-40B4-BE49-F238E27FC236}">
                  <a16:creationId xmlns:a16="http://schemas.microsoft.com/office/drawing/2014/main" id="{9F70B640-5F91-064F-908B-E09BD114317F}"/>
                </a:ext>
              </a:extLst>
            </p:cNvPr>
            <p:cNvSpPr/>
            <p:nvPr/>
          </p:nvSpPr>
          <p:spPr>
            <a:xfrm>
              <a:off x="4635501" y="7327901"/>
              <a:ext cx="4949826" cy="3854450"/>
            </a:xfrm>
            <a:prstGeom prst="chevron">
              <a:avLst>
                <a:gd name="adj" fmla="val 20758"/>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tIns="0" anchor="ctr"/>
            <a:lstStyle/>
            <a:p>
              <a:pPr defTabSz="1828800" hangingPunct="1">
                <a:defRPr/>
              </a:pPr>
              <a:endParaRPr lang="en-US" sz="1334" dirty="0">
                <a:solidFill>
                  <a:srgbClr val="FFFFFF"/>
                </a:solidFill>
              </a:endParaRPr>
            </a:p>
          </p:txBody>
        </p:sp>
        <p:sp>
          <p:nvSpPr>
            <p:cNvPr id="15" name="Pentagon 25">
              <a:extLst>
                <a:ext uri="{FF2B5EF4-FFF2-40B4-BE49-F238E27FC236}">
                  <a16:creationId xmlns:a16="http://schemas.microsoft.com/office/drawing/2014/main" id="{EBB25D9B-5713-EA4C-91A1-6EF682C8C9F2}"/>
                </a:ext>
              </a:extLst>
            </p:cNvPr>
            <p:cNvSpPr/>
            <p:nvPr/>
          </p:nvSpPr>
          <p:spPr>
            <a:xfrm>
              <a:off x="1063627" y="7327901"/>
              <a:ext cx="4159250" cy="3854450"/>
            </a:xfrm>
            <a:prstGeom prst="homePlate">
              <a:avLst>
                <a:gd name="adj" fmla="val 22102"/>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0" anchor="ctr"/>
            <a:lstStyle/>
            <a:p>
              <a:pPr defTabSz="1828800" hangingPunct="1">
                <a:defRPr/>
              </a:pPr>
              <a:endParaRPr lang="en-US" sz="1334" dirty="0">
                <a:solidFill>
                  <a:srgbClr val="FFFFFF"/>
                </a:solidFill>
              </a:endParaRPr>
            </a:p>
          </p:txBody>
        </p:sp>
        <p:sp>
          <p:nvSpPr>
            <p:cNvPr id="16" name="Chevron 15">
              <a:extLst>
                <a:ext uri="{FF2B5EF4-FFF2-40B4-BE49-F238E27FC236}">
                  <a16:creationId xmlns:a16="http://schemas.microsoft.com/office/drawing/2014/main" id="{92EFE659-6F74-1543-83A9-EC3EBA6D4BB7}"/>
                </a:ext>
              </a:extLst>
            </p:cNvPr>
            <p:cNvSpPr/>
            <p:nvPr/>
          </p:nvSpPr>
          <p:spPr>
            <a:xfrm>
              <a:off x="17732376" y="7327901"/>
              <a:ext cx="5280024" cy="3854450"/>
            </a:xfrm>
            <a:prstGeom prst="chevron">
              <a:avLst>
                <a:gd name="adj" fmla="val 20758"/>
              </a:avLst>
            </a:prstGeom>
            <a:solidFill>
              <a:schemeClr val="accent1">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tIns="0" anchor="ctr"/>
            <a:lstStyle/>
            <a:p>
              <a:pPr defTabSz="1828800" hangingPunct="1">
                <a:defRPr/>
              </a:pPr>
              <a:endParaRPr lang="en-US" sz="1334" dirty="0">
                <a:solidFill>
                  <a:srgbClr val="FFFFFF"/>
                </a:solidFill>
              </a:endParaRPr>
            </a:p>
          </p:txBody>
        </p:sp>
        <p:sp>
          <p:nvSpPr>
            <p:cNvPr id="17" name="Oval 3">
              <a:extLst>
                <a:ext uri="{FF2B5EF4-FFF2-40B4-BE49-F238E27FC236}">
                  <a16:creationId xmlns:a16="http://schemas.microsoft.com/office/drawing/2014/main" id="{7610DAB3-D89A-084B-B983-36801D9B0C8C}"/>
                </a:ext>
              </a:extLst>
            </p:cNvPr>
            <p:cNvSpPr/>
            <p:nvPr/>
          </p:nvSpPr>
          <p:spPr>
            <a:xfrm>
              <a:off x="4546601" y="8775701"/>
              <a:ext cx="1050926" cy="10477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bIns="137160" anchor="ctr"/>
            <a:lstStyle/>
            <a:p>
              <a:pPr defTabSz="1828800" hangingPunct="1">
                <a:defRPr/>
              </a:pPr>
              <a:endParaRPr lang="en-US" sz="3200" dirty="0">
                <a:solidFill>
                  <a:srgbClr val="4472C4"/>
                </a:solidFill>
                <a:latin typeface="Lato Light"/>
                <a:cs typeface="Lato Light"/>
              </a:endParaRPr>
            </a:p>
          </p:txBody>
        </p:sp>
        <p:sp>
          <p:nvSpPr>
            <p:cNvPr id="18" name="Oval 27">
              <a:extLst>
                <a:ext uri="{FF2B5EF4-FFF2-40B4-BE49-F238E27FC236}">
                  <a16:creationId xmlns:a16="http://schemas.microsoft.com/office/drawing/2014/main" id="{4535EDE1-8517-B64A-915E-85703ADC4A0D}"/>
                </a:ext>
              </a:extLst>
            </p:cNvPr>
            <p:cNvSpPr/>
            <p:nvPr/>
          </p:nvSpPr>
          <p:spPr>
            <a:xfrm>
              <a:off x="8934451" y="8775701"/>
              <a:ext cx="1047750" cy="10477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bIns="137160" anchor="ctr"/>
            <a:lstStyle/>
            <a:p>
              <a:pPr defTabSz="1828800" hangingPunct="1">
                <a:defRPr/>
              </a:pPr>
              <a:endParaRPr lang="en-US" sz="3200" dirty="0">
                <a:solidFill>
                  <a:srgbClr val="A5A5A5"/>
                </a:solidFill>
                <a:latin typeface="Lato Light"/>
                <a:cs typeface="Lato Light"/>
              </a:endParaRPr>
            </a:p>
          </p:txBody>
        </p:sp>
        <p:sp>
          <p:nvSpPr>
            <p:cNvPr id="19" name="Oval 28">
              <a:extLst>
                <a:ext uri="{FF2B5EF4-FFF2-40B4-BE49-F238E27FC236}">
                  <a16:creationId xmlns:a16="http://schemas.microsoft.com/office/drawing/2014/main" id="{4280DE4A-2262-D845-A388-ED73D64BE302}"/>
                </a:ext>
              </a:extLst>
            </p:cNvPr>
            <p:cNvSpPr/>
            <p:nvPr/>
          </p:nvSpPr>
          <p:spPr>
            <a:xfrm>
              <a:off x="13328651" y="8775701"/>
              <a:ext cx="1050926" cy="10477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bIns="137160" anchor="ctr"/>
            <a:lstStyle/>
            <a:p>
              <a:pPr defTabSz="1828800" hangingPunct="1">
                <a:defRPr/>
              </a:pPr>
              <a:endParaRPr lang="en-US" sz="3200" dirty="0">
                <a:solidFill>
                  <a:srgbClr val="FFC000"/>
                </a:solidFill>
                <a:latin typeface="Lato Light"/>
                <a:cs typeface="Lato Light"/>
              </a:endParaRPr>
            </a:p>
          </p:txBody>
        </p:sp>
        <p:sp>
          <p:nvSpPr>
            <p:cNvPr id="20" name="Oval 29">
              <a:extLst>
                <a:ext uri="{FF2B5EF4-FFF2-40B4-BE49-F238E27FC236}">
                  <a16:creationId xmlns:a16="http://schemas.microsoft.com/office/drawing/2014/main" id="{E0D7091C-15F3-F041-B764-530A2FB877D7}"/>
                </a:ext>
              </a:extLst>
            </p:cNvPr>
            <p:cNvSpPr/>
            <p:nvPr/>
          </p:nvSpPr>
          <p:spPr>
            <a:xfrm>
              <a:off x="17741901" y="8775701"/>
              <a:ext cx="1050926" cy="10477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bIns="137160" anchor="ctr"/>
            <a:lstStyle/>
            <a:p>
              <a:pPr defTabSz="1828800" hangingPunct="1">
                <a:defRPr/>
              </a:pPr>
              <a:endParaRPr lang="en-US" sz="3200" dirty="0">
                <a:solidFill>
                  <a:srgbClr val="70AD47"/>
                </a:solidFill>
                <a:latin typeface="Lato Light"/>
                <a:cs typeface="Lato Light"/>
              </a:endParaRPr>
            </a:p>
          </p:txBody>
        </p:sp>
        <p:sp>
          <p:nvSpPr>
            <p:cNvPr id="21" name="Freeform 45">
              <a:extLst>
                <a:ext uri="{FF2B5EF4-FFF2-40B4-BE49-F238E27FC236}">
                  <a16:creationId xmlns:a16="http://schemas.microsoft.com/office/drawing/2014/main" id="{D0D4D695-36A1-7248-9DE2-C6C43FB89B44}"/>
                </a:ext>
              </a:extLst>
            </p:cNvPr>
            <p:cNvSpPr>
              <a:spLocks/>
            </p:cNvSpPr>
            <p:nvPr/>
          </p:nvSpPr>
          <p:spPr bwMode="auto">
            <a:xfrm>
              <a:off x="4994277" y="9074151"/>
              <a:ext cx="231774" cy="412750"/>
            </a:xfrm>
            <a:custGeom>
              <a:avLst/>
              <a:gdLst/>
              <a:ahLst/>
              <a:cxnLst>
                <a:cxn ang="0">
                  <a:pos x="4" y="21"/>
                </a:cxn>
                <a:cxn ang="0">
                  <a:pos x="67" y="84"/>
                </a:cxn>
                <a:cxn ang="0">
                  <a:pos x="3" y="148"/>
                </a:cxn>
                <a:cxn ang="0">
                  <a:pos x="3" y="148"/>
                </a:cxn>
                <a:cxn ang="0">
                  <a:pos x="0" y="156"/>
                </a:cxn>
                <a:cxn ang="0">
                  <a:pos x="12" y="168"/>
                </a:cxn>
                <a:cxn ang="0">
                  <a:pos x="20" y="165"/>
                </a:cxn>
                <a:cxn ang="0">
                  <a:pos x="20" y="165"/>
                </a:cxn>
                <a:cxn ang="0">
                  <a:pos x="92" y="93"/>
                </a:cxn>
                <a:cxn ang="0">
                  <a:pos x="92" y="93"/>
                </a:cxn>
                <a:cxn ang="0">
                  <a:pos x="96" y="84"/>
                </a:cxn>
                <a:cxn ang="0">
                  <a:pos x="96" y="84"/>
                </a:cxn>
                <a:cxn ang="0">
                  <a:pos x="96" y="84"/>
                </a:cxn>
                <a:cxn ang="0">
                  <a:pos x="92" y="75"/>
                </a:cxn>
                <a:cxn ang="0">
                  <a:pos x="92" y="75"/>
                </a:cxn>
                <a:cxn ang="0">
                  <a:pos x="20" y="3"/>
                </a:cxn>
                <a:cxn ang="0">
                  <a:pos x="20" y="3"/>
                </a:cxn>
                <a:cxn ang="0">
                  <a:pos x="12" y="0"/>
                </a:cxn>
                <a:cxn ang="0">
                  <a:pos x="0" y="12"/>
                </a:cxn>
                <a:cxn ang="0">
                  <a:pos x="4" y="21"/>
                </a:cxn>
              </a:cxnLst>
              <a:rect l="0" t="0" r="r" b="b"/>
              <a:pathLst>
                <a:path w="96" h="168">
                  <a:moveTo>
                    <a:pt x="4" y="21"/>
                  </a:moveTo>
                  <a:cubicBezTo>
                    <a:pt x="67" y="84"/>
                    <a:pt x="67" y="84"/>
                    <a:pt x="67" y="84"/>
                  </a:cubicBezTo>
                  <a:cubicBezTo>
                    <a:pt x="3" y="148"/>
                    <a:pt x="3" y="148"/>
                    <a:pt x="3" y="148"/>
                  </a:cubicBezTo>
                  <a:cubicBezTo>
                    <a:pt x="3" y="148"/>
                    <a:pt x="3" y="148"/>
                    <a:pt x="3" y="148"/>
                  </a:cubicBezTo>
                  <a:cubicBezTo>
                    <a:pt x="1" y="150"/>
                    <a:pt x="0" y="153"/>
                    <a:pt x="0" y="156"/>
                  </a:cubicBezTo>
                  <a:cubicBezTo>
                    <a:pt x="0" y="163"/>
                    <a:pt x="5" y="168"/>
                    <a:pt x="12" y="168"/>
                  </a:cubicBezTo>
                  <a:cubicBezTo>
                    <a:pt x="15" y="168"/>
                    <a:pt x="18" y="167"/>
                    <a:pt x="20" y="165"/>
                  </a:cubicBezTo>
                  <a:cubicBezTo>
                    <a:pt x="20" y="165"/>
                    <a:pt x="20" y="165"/>
                    <a:pt x="20" y="165"/>
                  </a:cubicBezTo>
                  <a:cubicBezTo>
                    <a:pt x="92" y="93"/>
                    <a:pt x="92" y="93"/>
                    <a:pt x="92" y="93"/>
                  </a:cubicBezTo>
                  <a:cubicBezTo>
                    <a:pt x="92" y="93"/>
                    <a:pt x="92" y="93"/>
                    <a:pt x="92" y="93"/>
                  </a:cubicBezTo>
                  <a:cubicBezTo>
                    <a:pt x="95" y="90"/>
                    <a:pt x="96" y="87"/>
                    <a:pt x="96" y="84"/>
                  </a:cubicBezTo>
                  <a:cubicBezTo>
                    <a:pt x="96" y="84"/>
                    <a:pt x="96" y="84"/>
                    <a:pt x="96" y="84"/>
                  </a:cubicBezTo>
                  <a:cubicBezTo>
                    <a:pt x="96" y="84"/>
                    <a:pt x="96" y="84"/>
                    <a:pt x="96" y="84"/>
                  </a:cubicBezTo>
                  <a:cubicBezTo>
                    <a:pt x="96" y="81"/>
                    <a:pt x="95" y="77"/>
                    <a:pt x="92" y="75"/>
                  </a:cubicBezTo>
                  <a:cubicBezTo>
                    <a:pt x="92" y="75"/>
                    <a:pt x="92" y="75"/>
                    <a:pt x="92" y="75"/>
                  </a:cubicBezTo>
                  <a:cubicBezTo>
                    <a:pt x="20" y="3"/>
                    <a:pt x="20" y="3"/>
                    <a:pt x="20" y="3"/>
                  </a:cubicBezTo>
                  <a:cubicBezTo>
                    <a:pt x="20" y="3"/>
                    <a:pt x="20" y="3"/>
                    <a:pt x="20" y="3"/>
                  </a:cubicBezTo>
                  <a:cubicBezTo>
                    <a:pt x="18" y="1"/>
                    <a:pt x="15" y="0"/>
                    <a:pt x="12" y="0"/>
                  </a:cubicBezTo>
                  <a:cubicBezTo>
                    <a:pt x="5" y="0"/>
                    <a:pt x="0" y="5"/>
                    <a:pt x="0" y="12"/>
                  </a:cubicBezTo>
                  <a:cubicBezTo>
                    <a:pt x="0" y="16"/>
                    <a:pt x="2" y="19"/>
                    <a:pt x="4" y="21"/>
                  </a:cubicBezTo>
                </a:path>
              </a:pathLst>
            </a:custGeom>
            <a:solidFill>
              <a:schemeClr val="tx2">
                <a:lumMod val="50000"/>
              </a:schemeClr>
            </a:solidFill>
            <a:ln w="9525">
              <a:noFill/>
              <a:round/>
              <a:headEnd/>
              <a:tailEnd/>
            </a:ln>
          </p:spPr>
          <p:txBody>
            <a:bodyPr lIns="91440" tIns="45720" rIns="91440" bIns="45720"/>
            <a:lstStyle/>
            <a:p>
              <a:pPr defTabSz="1828800" hangingPunct="1">
                <a:defRPr/>
              </a:pPr>
              <a:endParaRPr lang="en-US" sz="1800" dirty="0">
                <a:solidFill>
                  <a:prstClr val="black"/>
                </a:solidFill>
                <a:latin typeface="Calibri" panose="020F0502020204030204"/>
                <a:ea typeface="+mn-ea"/>
              </a:endParaRPr>
            </a:p>
          </p:txBody>
        </p:sp>
        <p:sp>
          <p:nvSpPr>
            <p:cNvPr id="22" name="Freeform 45">
              <a:extLst>
                <a:ext uri="{FF2B5EF4-FFF2-40B4-BE49-F238E27FC236}">
                  <a16:creationId xmlns:a16="http://schemas.microsoft.com/office/drawing/2014/main" id="{6FD93C3A-79DC-484C-A9F6-4C74711D39A8}"/>
                </a:ext>
              </a:extLst>
            </p:cNvPr>
            <p:cNvSpPr>
              <a:spLocks/>
            </p:cNvSpPr>
            <p:nvPr/>
          </p:nvSpPr>
          <p:spPr bwMode="auto">
            <a:xfrm>
              <a:off x="9350377" y="9074151"/>
              <a:ext cx="234950" cy="412750"/>
            </a:xfrm>
            <a:custGeom>
              <a:avLst/>
              <a:gdLst/>
              <a:ahLst/>
              <a:cxnLst>
                <a:cxn ang="0">
                  <a:pos x="4" y="21"/>
                </a:cxn>
                <a:cxn ang="0">
                  <a:pos x="67" y="84"/>
                </a:cxn>
                <a:cxn ang="0">
                  <a:pos x="3" y="148"/>
                </a:cxn>
                <a:cxn ang="0">
                  <a:pos x="3" y="148"/>
                </a:cxn>
                <a:cxn ang="0">
                  <a:pos x="0" y="156"/>
                </a:cxn>
                <a:cxn ang="0">
                  <a:pos x="12" y="168"/>
                </a:cxn>
                <a:cxn ang="0">
                  <a:pos x="20" y="165"/>
                </a:cxn>
                <a:cxn ang="0">
                  <a:pos x="20" y="165"/>
                </a:cxn>
                <a:cxn ang="0">
                  <a:pos x="92" y="93"/>
                </a:cxn>
                <a:cxn ang="0">
                  <a:pos x="92" y="93"/>
                </a:cxn>
                <a:cxn ang="0">
                  <a:pos x="96" y="84"/>
                </a:cxn>
                <a:cxn ang="0">
                  <a:pos x="96" y="84"/>
                </a:cxn>
                <a:cxn ang="0">
                  <a:pos x="96" y="84"/>
                </a:cxn>
                <a:cxn ang="0">
                  <a:pos x="92" y="75"/>
                </a:cxn>
                <a:cxn ang="0">
                  <a:pos x="92" y="75"/>
                </a:cxn>
                <a:cxn ang="0">
                  <a:pos x="20" y="3"/>
                </a:cxn>
                <a:cxn ang="0">
                  <a:pos x="20" y="3"/>
                </a:cxn>
                <a:cxn ang="0">
                  <a:pos x="12" y="0"/>
                </a:cxn>
                <a:cxn ang="0">
                  <a:pos x="0" y="12"/>
                </a:cxn>
                <a:cxn ang="0">
                  <a:pos x="4" y="21"/>
                </a:cxn>
              </a:cxnLst>
              <a:rect l="0" t="0" r="r" b="b"/>
              <a:pathLst>
                <a:path w="96" h="168">
                  <a:moveTo>
                    <a:pt x="4" y="21"/>
                  </a:moveTo>
                  <a:cubicBezTo>
                    <a:pt x="67" y="84"/>
                    <a:pt x="67" y="84"/>
                    <a:pt x="67" y="84"/>
                  </a:cubicBezTo>
                  <a:cubicBezTo>
                    <a:pt x="3" y="148"/>
                    <a:pt x="3" y="148"/>
                    <a:pt x="3" y="148"/>
                  </a:cubicBezTo>
                  <a:cubicBezTo>
                    <a:pt x="3" y="148"/>
                    <a:pt x="3" y="148"/>
                    <a:pt x="3" y="148"/>
                  </a:cubicBezTo>
                  <a:cubicBezTo>
                    <a:pt x="1" y="150"/>
                    <a:pt x="0" y="153"/>
                    <a:pt x="0" y="156"/>
                  </a:cubicBezTo>
                  <a:cubicBezTo>
                    <a:pt x="0" y="163"/>
                    <a:pt x="5" y="168"/>
                    <a:pt x="12" y="168"/>
                  </a:cubicBezTo>
                  <a:cubicBezTo>
                    <a:pt x="15" y="168"/>
                    <a:pt x="18" y="167"/>
                    <a:pt x="20" y="165"/>
                  </a:cubicBezTo>
                  <a:cubicBezTo>
                    <a:pt x="20" y="165"/>
                    <a:pt x="20" y="165"/>
                    <a:pt x="20" y="165"/>
                  </a:cubicBezTo>
                  <a:cubicBezTo>
                    <a:pt x="92" y="93"/>
                    <a:pt x="92" y="93"/>
                    <a:pt x="92" y="93"/>
                  </a:cubicBezTo>
                  <a:cubicBezTo>
                    <a:pt x="92" y="93"/>
                    <a:pt x="92" y="93"/>
                    <a:pt x="92" y="93"/>
                  </a:cubicBezTo>
                  <a:cubicBezTo>
                    <a:pt x="95" y="90"/>
                    <a:pt x="96" y="87"/>
                    <a:pt x="96" y="84"/>
                  </a:cubicBezTo>
                  <a:cubicBezTo>
                    <a:pt x="96" y="84"/>
                    <a:pt x="96" y="84"/>
                    <a:pt x="96" y="84"/>
                  </a:cubicBezTo>
                  <a:cubicBezTo>
                    <a:pt x="96" y="84"/>
                    <a:pt x="96" y="84"/>
                    <a:pt x="96" y="84"/>
                  </a:cubicBezTo>
                  <a:cubicBezTo>
                    <a:pt x="96" y="81"/>
                    <a:pt x="95" y="77"/>
                    <a:pt x="92" y="75"/>
                  </a:cubicBezTo>
                  <a:cubicBezTo>
                    <a:pt x="92" y="75"/>
                    <a:pt x="92" y="75"/>
                    <a:pt x="92" y="75"/>
                  </a:cubicBezTo>
                  <a:cubicBezTo>
                    <a:pt x="20" y="3"/>
                    <a:pt x="20" y="3"/>
                    <a:pt x="20" y="3"/>
                  </a:cubicBezTo>
                  <a:cubicBezTo>
                    <a:pt x="20" y="3"/>
                    <a:pt x="20" y="3"/>
                    <a:pt x="20" y="3"/>
                  </a:cubicBezTo>
                  <a:cubicBezTo>
                    <a:pt x="18" y="1"/>
                    <a:pt x="15" y="0"/>
                    <a:pt x="12" y="0"/>
                  </a:cubicBezTo>
                  <a:cubicBezTo>
                    <a:pt x="5" y="0"/>
                    <a:pt x="0" y="5"/>
                    <a:pt x="0" y="12"/>
                  </a:cubicBezTo>
                  <a:cubicBezTo>
                    <a:pt x="0" y="16"/>
                    <a:pt x="2" y="19"/>
                    <a:pt x="4" y="21"/>
                  </a:cubicBezTo>
                </a:path>
              </a:pathLst>
            </a:custGeom>
            <a:solidFill>
              <a:schemeClr val="tx2">
                <a:lumMod val="50000"/>
              </a:schemeClr>
            </a:solidFill>
            <a:ln w="9525">
              <a:noFill/>
              <a:round/>
              <a:headEnd/>
              <a:tailEnd/>
            </a:ln>
          </p:spPr>
          <p:txBody>
            <a:bodyPr lIns="91440" tIns="45720" rIns="91440" bIns="45720"/>
            <a:lstStyle/>
            <a:p>
              <a:pPr defTabSz="1828800" hangingPunct="1">
                <a:defRPr/>
              </a:pPr>
              <a:endParaRPr lang="en-US" sz="1800" dirty="0">
                <a:solidFill>
                  <a:prstClr val="black"/>
                </a:solidFill>
                <a:latin typeface="Calibri" panose="020F0502020204030204"/>
                <a:ea typeface="+mn-ea"/>
              </a:endParaRPr>
            </a:p>
          </p:txBody>
        </p:sp>
        <p:sp>
          <p:nvSpPr>
            <p:cNvPr id="23" name="Freeform 45">
              <a:extLst>
                <a:ext uri="{FF2B5EF4-FFF2-40B4-BE49-F238E27FC236}">
                  <a16:creationId xmlns:a16="http://schemas.microsoft.com/office/drawing/2014/main" id="{0A04218A-5B6C-3F47-8B3D-1C393AEC0554}"/>
                </a:ext>
              </a:extLst>
            </p:cNvPr>
            <p:cNvSpPr>
              <a:spLocks/>
            </p:cNvSpPr>
            <p:nvPr/>
          </p:nvSpPr>
          <p:spPr bwMode="auto">
            <a:xfrm>
              <a:off x="13766800" y="9074151"/>
              <a:ext cx="231776" cy="412750"/>
            </a:xfrm>
            <a:custGeom>
              <a:avLst/>
              <a:gdLst/>
              <a:ahLst/>
              <a:cxnLst>
                <a:cxn ang="0">
                  <a:pos x="4" y="21"/>
                </a:cxn>
                <a:cxn ang="0">
                  <a:pos x="67" y="84"/>
                </a:cxn>
                <a:cxn ang="0">
                  <a:pos x="3" y="148"/>
                </a:cxn>
                <a:cxn ang="0">
                  <a:pos x="3" y="148"/>
                </a:cxn>
                <a:cxn ang="0">
                  <a:pos x="0" y="156"/>
                </a:cxn>
                <a:cxn ang="0">
                  <a:pos x="12" y="168"/>
                </a:cxn>
                <a:cxn ang="0">
                  <a:pos x="20" y="165"/>
                </a:cxn>
                <a:cxn ang="0">
                  <a:pos x="20" y="165"/>
                </a:cxn>
                <a:cxn ang="0">
                  <a:pos x="92" y="93"/>
                </a:cxn>
                <a:cxn ang="0">
                  <a:pos x="92" y="93"/>
                </a:cxn>
                <a:cxn ang="0">
                  <a:pos x="96" y="84"/>
                </a:cxn>
                <a:cxn ang="0">
                  <a:pos x="96" y="84"/>
                </a:cxn>
                <a:cxn ang="0">
                  <a:pos x="96" y="84"/>
                </a:cxn>
                <a:cxn ang="0">
                  <a:pos x="92" y="75"/>
                </a:cxn>
                <a:cxn ang="0">
                  <a:pos x="92" y="75"/>
                </a:cxn>
                <a:cxn ang="0">
                  <a:pos x="20" y="3"/>
                </a:cxn>
                <a:cxn ang="0">
                  <a:pos x="20" y="3"/>
                </a:cxn>
                <a:cxn ang="0">
                  <a:pos x="12" y="0"/>
                </a:cxn>
                <a:cxn ang="0">
                  <a:pos x="0" y="12"/>
                </a:cxn>
                <a:cxn ang="0">
                  <a:pos x="4" y="21"/>
                </a:cxn>
              </a:cxnLst>
              <a:rect l="0" t="0" r="r" b="b"/>
              <a:pathLst>
                <a:path w="96" h="168">
                  <a:moveTo>
                    <a:pt x="4" y="21"/>
                  </a:moveTo>
                  <a:cubicBezTo>
                    <a:pt x="67" y="84"/>
                    <a:pt x="67" y="84"/>
                    <a:pt x="67" y="84"/>
                  </a:cubicBezTo>
                  <a:cubicBezTo>
                    <a:pt x="3" y="148"/>
                    <a:pt x="3" y="148"/>
                    <a:pt x="3" y="148"/>
                  </a:cubicBezTo>
                  <a:cubicBezTo>
                    <a:pt x="3" y="148"/>
                    <a:pt x="3" y="148"/>
                    <a:pt x="3" y="148"/>
                  </a:cubicBezTo>
                  <a:cubicBezTo>
                    <a:pt x="1" y="150"/>
                    <a:pt x="0" y="153"/>
                    <a:pt x="0" y="156"/>
                  </a:cubicBezTo>
                  <a:cubicBezTo>
                    <a:pt x="0" y="163"/>
                    <a:pt x="5" y="168"/>
                    <a:pt x="12" y="168"/>
                  </a:cubicBezTo>
                  <a:cubicBezTo>
                    <a:pt x="15" y="168"/>
                    <a:pt x="18" y="167"/>
                    <a:pt x="20" y="165"/>
                  </a:cubicBezTo>
                  <a:cubicBezTo>
                    <a:pt x="20" y="165"/>
                    <a:pt x="20" y="165"/>
                    <a:pt x="20" y="165"/>
                  </a:cubicBezTo>
                  <a:cubicBezTo>
                    <a:pt x="92" y="93"/>
                    <a:pt x="92" y="93"/>
                    <a:pt x="92" y="93"/>
                  </a:cubicBezTo>
                  <a:cubicBezTo>
                    <a:pt x="92" y="93"/>
                    <a:pt x="92" y="93"/>
                    <a:pt x="92" y="93"/>
                  </a:cubicBezTo>
                  <a:cubicBezTo>
                    <a:pt x="95" y="90"/>
                    <a:pt x="96" y="87"/>
                    <a:pt x="96" y="84"/>
                  </a:cubicBezTo>
                  <a:cubicBezTo>
                    <a:pt x="96" y="84"/>
                    <a:pt x="96" y="84"/>
                    <a:pt x="96" y="84"/>
                  </a:cubicBezTo>
                  <a:cubicBezTo>
                    <a:pt x="96" y="84"/>
                    <a:pt x="96" y="84"/>
                    <a:pt x="96" y="84"/>
                  </a:cubicBezTo>
                  <a:cubicBezTo>
                    <a:pt x="96" y="81"/>
                    <a:pt x="95" y="77"/>
                    <a:pt x="92" y="75"/>
                  </a:cubicBezTo>
                  <a:cubicBezTo>
                    <a:pt x="92" y="75"/>
                    <a:pt x="92" y="75"/>
                    <a:pt x="92" y="75"/>
                  </a:cubicBezTo>
                  <a:cubicBezTo>
                    <a:pt x="20" y="3"/>
                    <a:pt x="20" y="3"/>
                    <a:pt x="20" y="3"/>
                  </a:cubicBezTo>
                  <a:cubicBezTo>
                    <a:pt x="20" y="3"/>
                    <a:pt x="20" y="3"/>
                    <a:pt x="20" y="3"/>
                  </a:cubicBezTo>
                  <a:cubicBezTo>
                    <a:pt x="18" y="1"/>
                    <a:pt x="15" y="0"/>
                    <a:pt x="12" y="0"/>
                  </a:cubicBezTo>
                  <a:cubicBezTo>
                    <a:pt x="5" y="0"/>
                    <a:pt x="0" y="5"/>
                    <a:pt x="0" y="12"/>
                  </a:cubicBezTo>
                  <a:cubicBezTo>
                    <a:pt x="0" y="16"/>
                    <a:pt x="2" y="19"/>
                    <a:pt x="4" y="21"/>
                  </a:cubicBezTo>
                </a:path>
              </a:pathLst>
            </a:custGeom>
            <a:solidFill>
              <a:schemeClr val="tx2">
                <a:lumMod val="50000"/>
              </a:schemeClr>
            </a:solidFill>
            <a:ln w="9525">
              <a:noFill/>
              <a:round/>
              <a:headEnd/>
              <a:tailEnd/>
            </a:ln>
          </p:spPr>
          <p:txBody>
            <a:bodyPr lIns="91440" tIns="45720" rIns="91440" bIns="45720"/>
            <a:lstStyle/>
            <a:p>
              <a:pPr defTabSz="1828800" hangingPunct="1">
                <a:defRPr/>
              </a:pPr>
              <a:endParaRPr lang="en-US" sz="1800" dirty="0">
                <a:solidFill>
                  <a:prstClr val="black"/>
                </a:solidFill>
                <a:latin typeface="Calibri" panose="020F0502020204030204"/>
                <a:ea typeface="+mn-ea"/>
              </a:endParaRPr>
            </a:p>
          </p:txBody>
        </p:sp>
        <p:sp>
          <p:nvSpPr>
            <p:cNvPr id="25" name="Freeform 45">
              <a:extLst>
                <a:ext uri="{FF2B5EF4-FFF2-40B4-BE49-F238E27FC236}">
                  <a16:creationId xmlns:a16="http://schemas.microsoft.com/office/drawing/2014/main" id="{CE4066AD-D22E-D344-BC79-8B5D5F182712}"/>
                </a:ext>
              </a:extLst>
            </p:cNvPr>
            <p:cNvSpPr>
              <a:spLocks/>
            </p:cNvSpPr>
            <p:nvPr/>
          </p:nvSpPr>
          <p:spPr bwMode="auto">
            <a:xfrm>
              <a:off x="18176877" y="9074151"/>
              <a:ext cx="234950" cy="412750"/>
            </a:xfrm>
            <a:custGeom>
              <a:avLst/>
              <a:gdLst/>
              <a:ahLst/>
              <a:cxnLst>
                <a:cxn ang="0">
                  <a:pos x="4" y="21"/>
                </a:cxn>
                <a:cxn ang="0">
                  <a:pos x="67" y="84"/>
                </a:cxn>
                <a:cxn ang="0">
                  <a:pos x="3" y="148"/>
                </a:cxn>
                <a:cxn ang="0">
                  <a:pos x="3" y="148"/>
                </a:cxn>
                <a:cxn ang="0">
                  <a:pos x="0" y="156"/>
                </a:cxn>
                <a:cxn ang="0">
                  <a:pos x="12" y="168"/>
                </a:cxn>
                <a:cxn ang="0">
                  <a:pos x="20" y="165"/>
                </a:cxn>
                <a:cxn ang="0">
                  <a:pos x="20" y="165"/>
                </a:cxn>
                <a:cxn ang="0">
                  <a:pos x="92" y="93"/>
                </a:cxn>
                <a:cxn ang="0">
                  <a:pos x="92" y="93"/>
                </a:cxn>
                <a:cxn ang="0">
                  <a:pos x="96" y="84"/>
                </a:cxn>
                <a:cxn ang="0">
                  <a:pos x="96" y="84"/>
                </a:cxn>
                <a:cxn ang="0">
                  <a:pos x="96" y="84"/>
                </a:cxn>
                <a:cxn ang="0">
                  <a:pos x="92" y="75"/>
                </a:cxn>
                <a:cxn ang="0">
                  <a:pos x="92" y="75"/>
                </a:cxn>
                <a:cxn ang="0">
                  <a:pos x="20" y="3"/>
                </a:cxn>
                <a:cxn ang="0">
                  <a:pos x="20" y="3"/>
                </a:cxn>
                <a:cxn ang="0">
                  <a:pos x="12" y="0"/>
                </a:cxn>
                <a:cxn ang="0">
                  <a:pos x="0" y="12"/>
                </a:cxn>
                <a:cxn ang="0">
                  <a:pos x="4" y="21"/>
                </a:cxn>
              </a:cxnLst>
              <a:rect l="0" t="0" r="r" b="b"/>
              <a:pathLst>
                <a:path w="96" h="168">
                  <a:moveTo>
                    <a:pt x="4" y="21"/>
                  </a:moveTo>
                  <a:cubicBezTo>
                    <a:pt x="67" y="84"/>
                    <a:pt x="67" y="84"/>
                    <a:pt x="67" y="84"/>
                  </a:cubicBezTo>
                  <a:cubicBezTo>
                    <a:pt x="3" y="148"/>
                    <a:pt x="3" y="148"/>
                    <a:pt x="3" y="148"/>
                  </a:cubicBezTo>
                  <a:cubicBezTo>
                    <a:pt x="3" y="148"/>
                    <a:pt x="3" y="148"/>
                    <a:pt x="3" y="148"/>
                  </a:cubicBezTo>
                  <a:cubicBezTo>
                    <a:pt x="1" y="150"/>
                    <a:pt x="0" y="153"/>
                    <a:pt x="0" y="156"/>
                  </a:cubicBezTo>
                  <a:cubicBezTo>
                    <a:pt x="0" y="163"/>
                    <a:pt x="5" y="168"/>
                    <a:pt x="12" y="168"/>
                  </a:cubicBezTo>
                  <a:cubicBezTo>
                    <a:pt x="15" y="168"/>
                    <a:pt x="18" y="167"/>
                    <a:pt x="20" y="165"/>
                  </a:cubicBezTo>
                  <a:cubicBezTo>
                    <a:pt x="20" y="165"/>
                    <a:pt x="20" y="165"/>
                    <a:pt x="20" y="165"/>
                  </a:cubicBezTo>
                  <a:cubicBezTo>
                    <a:pt x="92" y="93"/>
                    <a:pt x="92" y="93"/>
                    <a:pt x="92" y="93"/>
                  </a:cubicBezTo>
                  <a:cubicBezTo>
                    <a:pt x="92" y="93"/>
                    <a:pt x="92" y="93"/>
                    <a:pt x="92" y="93"/>
                  </a:cubicBezTo>
                  <a:cubicBezTo>
                    <a:pt x="95" y="90"/>
                    <a:pt x="96" y="87"/>
                    <a:pt x="96" y="84"/>
                  </a:cubicBezTo>
                  <a:cubicBezTo>
                    <a:pt x="96" y="84"/>
                    <a:pt x="96" y="84"/>
                    <a:pt x="96" y="84"/>
                  </a:cubicBezTo>
                  <a:cubicBezTo>
                    <a:pt x="96" y="84"/>
                    <a:pt x="96" y="84"/>
                    <a:pt x="96" y="84"/>
                  </a:cubicBezTo>
                  <a:cubicBezTo>
                    <a:pt x="96" y="81"/>
                    <a:pt x="95" y="77"/>
                    <a:pt x="92" y="75"/>
                  </a:cubicBezTo>
                  <a:cubicBezTo>
                    <a:pt x="92" y="75"/>
                    <a:pt x="92" y="75"/>
                    <a:pt x="92" y="75"/>
                  </a:cubicBezTo>
                  <a:cubicBezTo>
                    <a:pt x="20" y="3"/>
                    <a:pt x="20" y="3"/>
                    <a:pt x="20" y="3"/>
                  </a:cubicBezTo>
                  <a:cubicBezTo>
                    <a:pt x="20" y="3"/>
                    <a:pt x="20" y="3"/>
                    <a:pt x="20" y="3"/>
                  </a:cubicBezTo>
                  <a:cubicBezTo>
                    <a:pt x="18" y="1"/>
                    <a:pt x="15" y="0"/>
                    <a:pt x="12" y="0"/>
                  </a:cubicBezTo>
                  <a:cubicBezTo>
                    <a:pt x="5" y="0"/>
                    <a:pt x="0" y="5"/>
                    <a:pt x="0" y="12"/>
                  </a:cubicBezTo>
                  <a:cubicBezTo>
                    <a:pt x="0" y="16"/>
                    <a:pt x="2" y="19"/>
                    <a:pt x="4" y="21"/>
                  </a:cubicBezTo>
                </a:path>
              </a:pathLst>
            </a:custGeom>
            <a:solidFill>
              <a:schemeClr val="tx2">
                <a:lumMod val="50000"/>
              </a:schemeClr>
            </a:solidFill>
            <a:ln w="9525">
              <a:noFill/>
              <a:round/>
              <a:headEnd/>
              <a:tailEnd/>
            </a:ln>
          </p:spPr>
          <p:txBody>
            <a:bodyPr lIns="91440" tIns="45720" rIns="91440" bIns="45720"/>
            <a:lstStyle/>
            <a:p>
              <a:pPr defTabSz="1828800" hangingPunct="1">
                <a:defRPr/>
              </a:pPr>
              <a:endParaRPr lang="en-US" sz="1800" dirty="0">
                <a:solidFill>
                  <a:prstClr val="black"/>
                </a:solidFill>
                <a:latin typeface="Calibri" panose="020F0502020204030204"/>
                <a:ea typeface="+mn-ea"/>
              </a:endParaRPr>
            </a:p>
          </p:txBody>
        </p:sp>
        <p:sp>
          <p:nvSpPr>
            <p:cNvPr id="26" name="Rectangle 25">
              <a:extLst>
                <a:ext uri="{FF2B5EF4-FFF2-40B4-BE49-F238E27FC236}">
                  <a16:creationId xmlns:a16="http://schemas.microsoft.com/office/drawing/2014/main" id="{7B923411-9093-5641-9369-F1A86A29FC24}"/>
                </a:ext>
              </a:extLst>
            </p:cNvPr>
            <p:cNvSpPr/>
            <p:nvPr/>
          </p:nvSpPr>
          <p:spPr>
            <a:xfrm>
              <a:off x="911226" y="8343900"/>
              <a:ext cx="3873500" cy="1969734"/>
            </a:xfrm>
            <a:prstGeom prst="rect">
              <a:avLst/>
            </a:prstGeom>
          </p:spPr>
          <p:txBody>
            <a:bodyPr lIns="182844" tIns="91422" rIns="182844" bIns="91422">
              <a:spAutoFit/>
            </a:bodyPr>
            <a:lstStyle/>
            <a:p>
              <a:pPr>
                <a:defRPr/>
              </a:pPr>
              <a:r>
                <a:rPr lang="fr-FR" sz="6000" dirty="0">
                  <a:latin typeface="Calibri" panose="020F0502020204030204"/>
                </a:rPr>
                <a:t>Atelier 1 </a:t>
              </a:r>
              <a:r>
                <a:rPr lang="fr-FR" sz="6000" dirty="0">
                  <a:solidFill>
                    <a:prstClr val="black"/>
                  </a:solidFill>
                  <a:latin typeface="Calibri" panose="020F0502020204030204"/>
                  <a:ea typeface="+mn-ea"/>
                </a:rPr>
                <a:t>:</a:t>
              </a:r>
              <a:r>
                <a:rPr lang="fr-FR" sz="2800" dirty="0">
                  <a:solidFill>
                    <a:prstClr val="black"/>
                  </a:solidFill>
                  <a:latin typeface="Calibri" panose="020F0502020204030204"/>
                  <a:ea typeface="+mn-ea"/>
                </a:rPr>
                <a:t> </a:t>
              </a:r>
              <a:r>
                <a:rPr lang="fr-CA" sz="2800" dirty="0">
                  <a:solidFill>
                    <a:prstClr val="black"/>
                  </a:solidFill>
                  <a:latin typeface="Calibri" panose="020F0502020204030204"/>
                  <a:ea typeface="+mn-ea"/>
                </a:rPr>
                <a:t>C</a:t>
              </a:r>
              <a:r>
                <a:rPr lang="fr-CA" sz="2800" dirty="0" err="1"/>
                <a:t>onnaissance</a:t>
              </a:r>
              <a:r>
                <a:rPr lang="fr-CA" sz="2800" dirty="0"/>
                <a:t> de son environnement</a:t>
              </a:r>
              <a:endParaRPr lang="fr-FR" sz="6000" dirty="0">
                <a:latin typeface="Calibri" panose="020F0502020204030204"/>
                <a:ea typeface="+mn-ea"/>
              </a:endParaRPr>
            </a:p>
          </p:txBody>
        </p:sp>
        <p:sp>
          <p:nvSpPr>
            <p:cNvPr id="27" name="Rectangle 26">
              <a:extLst>
                <a:ext uri="{FF2B5EF4-FFF2-40B4-BE49-F238E27FC236}">
                  <a16:creationId xmlns:a16="http://schemas.microsoft.com/office/drawing/2014/main" id="{7F398570-B077-174D-BC29-A755A841B694}"/>
                </a:ext>
              </a:extLst>
            </p:cNvPr>
            <p:cNvSpPr/>
            <p:nvPr/>
          </p:nvSpPr>
          <p:spPr>
            <a:xfrm>
              <a:off x="5324477" y="8375651"/>
              <a:ext cx="3876674" cy="2585287"/>
            </a:xfrm>
            <a:prstGeom prst="rect">
              <a:avLst/>
            </a:prstGeom>
          </p:spPr>
          <p:txBody>
            <a:bodyPr lIns="182844" tIns="91422" rIns="182844" bIns="91422">
              <a:spAutoFit/>
            </a:bodyPr>
            <a:lstStyle/>
            <a:p>
              <a:pPr>
                <a:defRPr/>
              </a:pPr>
              <a:r>
                <a:rPr lang="fr-FR" sz="6000" dirty="0">
                  <a:latin typeface="Calibri" panose="020F0502020204030204"/>
                </a:rPr>
                <a:t>Atelier 2 </a:t>
              </a:r>
              <a:r>
                <a:rPr lang="fr-FR" sz="6000" dirty="0">
                  <a:solidFill>
                    <a:prstClr val="black"/>
                  </a:solidFill>
                  <a:latin typeface="Calibri" panose="020F0502020204030204"/>
                  <a:ea typeface="+mn-ea"/>
                </a:rPr>
                <a:t>:</a:t>
              </a:r>
              <a:r>
                <a:rPr lang="fr-FR" sz="2800" dirty="0">
                  <a:solidFill>
                    <a:prstClr val="black"/>
                  </a:solidFill>
                  <a:latin typeface="Calibri" panose="020F0502020204030204"/>
                  <a:ea typeface="+mn-ea"/>
                </a:rPr>
                <a:t> </a:t>
              </a:r>
            </a:p>
            <a:p>
              <a:pPr>
                <a:defRPr/>
              </a:pPr>
              <a:r>
                <a:rPr lang="fr-CA" sz="3200" dirty="0"/>
                <a:t>Acquérir des compétences de PA</a:t>
              </a:r>
              <a:endParaRPr lang="fr-FR" sz="3200" dirty="0">
                <a:latin typeface="Calibri" panose="020F0502020204030204"/>
                <a:ea typeface="+mn-ea"/>
              </a:endParaRPr>
            </a:p>
          </p:txBody>
        </p:sp>
        <p:sp>
          <p:nvSpPr>
            <p:cNvPr id="28" name="Rectangle 27">
              <a:extLst>
                <a:ext uri="{FF2B5EF4-FFF2-40B4-BE49-F238E27FC236}">
                  <a16:creationId xmlns:a16="http://schemas.microsoft.com/office/drawing/2014/main" id="{249D9C2C-D554-8447-B352-8525EF00AA6B}"/>
                </a:ext>
              </a:extLst>
            </p:cNvPr>
            <p:cNvSpPr/>
            <p:nvPr/>
          </p:nvSpPr>
          <p:spPr>
            <a:xfrm>
              <a:off x="9779000" y="8397877"/>
              <a:ext cx="3876676" cy="3077729"/>
            </a:xfrm>
            <a:prstGeom prst="rect">
              <a:avLst/>
            </a:prstGeom>
          </p:spPr>
          <p:txBody>
            <a:bodyPr lIns="182844" tIns="91422" rIns="182844" bIns="91422">
              <a:spAutoFit/>
            </a:bodyPr>
            <a:lstStyle/>
            <a:p>
              <a:pPr>
                <a:defRPr/>
              </a:pPr>
              <a:r>
                <a:rPr lang="fr-FR" sz="6000" dirty="0">
                  <a:latin typeface="Calibri" panose="020F0502020204030204"/>
                </a:rPr>
                <a:t>Atelier 3 </a:t>
              </a:r>
              <a:r>
                <a:rPr lang="fr-FR" sz="6000" dirty="0">
                  <a:solidFill>
                    <a:prstClr val="black"/>
                  </a:solidFill>
                  <a:latin typeface="Calibri" panose="020F0502020204030204"/>
                  <a:ea typeface="+mn-ea"/>
                </a:rPr>
                <a:t>:</a:t>
              </a:r>
              <a:r>
                <a:rPr lang="fr-FR" sz="2800" dirty="0">
                  <a:solidFill>
                    <a:prstClr val="black"/>
                  </a:solidFill>
                  <a:latin typeface="Calibri" panose="020F0502020204030204"/>
                  <a:ea typeface="+mn-ea"/>
                </a:rPr>
                <a:t> </a:t>
              </a:r>
              <a:r>
                <a:rPr lang="fr-FR" sz="3200" dirty="0">
                  <a:latin typeface="Calibri" panose="020F0502020204030204"/>
                </a:rPr>
                <a:t>Accompagner dans le cas de la chirurgie ambulatoire</a:t>
              </a:r>
            </a:p>
            <a:p>
              <a:pPr>
                <a:defRPr/>
              </a:pPr>
              <a:endParaRPr lang="fr-FR" sz="3200" dirty="0">
                <a:latin typeface="Calibri" panose="020F0502020204030204"/>
                <a:ea typeface="+mn-ea"/>
              </a:endParaRPr>
            </a:p>
          </p:txBody>
        </p:sp>
        <p:sp>
          <p:nvSpPr>
            <p:cNvPr id="29" name="Rectangle 28">
              <a:extLst>
                <a:ext uri="{FF2B5EF4-FFF2-40B4-BE49-F238E27FC236}">
                  <a16:creationId xmlns:a16="http://schemas.microsoft.com/office/drawing/2014/main" id="{33DFC762-5951-1849-8849-A60C9DC4262E}"/>
                </a:ext>
              </a:extLst>
            </p:cNvPr>
            <p:cNvSpPr/>
            <p:nvPr/>
          </p:nvSpPr>
          <p:spPr>
            <a:xfrm>
              <a:off x="14258926" y="8375650"/>
              <a:ext cx="3873500" cy="2092844"/>
            </a:xfrm>
            <a:prstGeom prst="rect">
              <a:avLst/>
            </a:prstGeom>
          </p:spPr>
          <p:txBody>
            <a:bodyPr lIns="182844" tIns="91422" rIns="182844" bIns="91422">
              <a:spAutoFit/>
            </a:bodyPr>
            <a:lstStyle/>
            <a:p>
              <a:pPr>
                <a:defRPr/>
              </a:pPr>
              <a:r>
                <a:rPr lang="fr-FR" sz="6000" dirty="0">
                  <a:latin typeface="Calibri" panose="020F0502020204030204"/>
                </a:rPr>
                <a:t>Atelier 4 </a:t>
              </a:r>
              <a:r>
                <a:rPr lang="fr-FR" sz="6000" dirty="0">
                  <a:solidFill>
                    <a:prstClr val="black"/>
                  </a:solidFill>
                  <a:latin typeface="Calibri" panose="020F0502020204030204"/>
                  <a:ea typeface="+mn-ea"/>
                </a:rPr>
                <a:t>:</a:t>
              </a:r>
              <a:r>
                <a:rPr lang="fr-FR" sz="2800" dirty="0">
                  <a:solidFill>
                    <a:prstClr val="black"/>
                  </a:solidFill>
                  <a:latin typeface="Calibri" panose="020F0502020204030204"/>
                  <a:ea typeface="+mn-ea"/>
                </a:rPr>
                <a:t> </a:t>
              </a:r>
            </a:p>
            <a:p>
              <a:pPr>
                <a:defRPr/>
              </a:pPr>
              <a:r>
                <a:rPr lang="fr-FR" sz="3200" dirty="0">
                  <a:solidFill>
                    <a:prstClr val="black"/>
                  </a:solidFill>
                  <a:latin typeface="Calibri" panose="020F0502020204030204"/>
                  <a:ea typeface="+mn-ea"/>
                </a:rPr>
                <a:t>Faire face aux enjeux éthiques</a:t>
              </a:r>
              <a:endParaRPr lang="fr-FR" sz="3200" dirty="0">
                <a:latin typeface="Calibri" panose="020F0502020204030204"/>
                <a:ea typeface="+mn-ea"/>
              </a:endParaRPr>
            </a:p>
          </p:txBody>
        </p:sp>
        <p:sp>
          <p:nvSpPr>
            <p:cNvPr id="31" name="Rectangle 30">
              <a:extLst>
                <a:ext uri="{FF2B5EF4-FFF2-40B4-BE49-F238E27FC236}">
                  <a16:creationId xmlns:a16="http://schemas.microsoft.com/office/drawing/2014/main" id="{019AE6B9-9225-A840-B470-067EEC8EF84B}"/>
                </a:ext>
              </a:extLst>
            </p:cNvPr>
            <p:cNvSpPr/>
            <p:nvPr/>
          </p:nvSpPr>
          <p:spPr>
            <a:xfrm>
              <a:off x="18618200" y="8375650"/>
              <a:ext cx="3876676" cy="1969734"/>
            </a:xfrm>
            <a:prstGeom prst="rect">
              <a:avLst/>
            </a:prstGeom>
          </p:spPr>
          <p:txBody>
            <a:bodyPr lIns="182844" tIns="91422" rIns="182844" bIns="91422">
              <a:spAutoFit/>
            </a:bodyPr>
            <a:lstStyle/>
            <a:p>
              <a:pPr>
                <a:defRPr/>
              </a:pPr>
              <a:r>
                <a:rPr lang="fr-FR" sz="6000" dirty="0">
                  <a:solidFill>
                    <a:prstClr val="white"/>
                  </a:solidFill>
                  <a:latin typeface="Calibri" panose="020F0502020204030204"/>
                </a:rPr>
                <a:t>Atelier 5 </a:t>
              </a:r>
              <a:r>
                <a:rPr lang="fr-FR" sz="6000" dirty="0">
                  <a:solidFill>
                    <a:prstClr val="white"/>
                  </a:solidFill>
                  <a:latin typeface="Calibri" panose="020F0502020204030204"/>
                  <a:ea typeface="+mn-ea"/>
                </a:rPr>
                <a:t>:</a:t>
              </a:r>
            </a:p>
            <a:p>
              <a:pPr>
                <a:defRPr/>
              </a:pPr>
              <a:r>
                <a:rPr lang="fr-CA" sz="2800" dirty="0">
                  <a:solidFill>
                    <a:schemeClr val="bg1"/>
                  </a:solidFill>
                </a:rPr>
                <a:t>Spécificité locale du programme</a:t>
              </a:r>
              <a:r>
                <a:rPr lang="fr-FR" sz="2800" dirty="0">
                  <a:solidFill>
                    <a:schemeClr val="bg1"/>
                  </a:solidFill>
                  <a:latin typeface="Calibri" panose="020F0502020204030204"/>
                  <a:ea typeface="+mn-ea"/>
                </a:rPr>
                <a:t> </a:t>
              </a:r>
            </a:p>
          </p:txBody>
        </p:sp>
      </p:grpSp>
      <p:sp>
        <p:nvSpPr>
          <p:cNvPr id="32" name="Rectangle 31">
            <a:extLst>
              <a:ext uri="{FF2B5EF4-FFF2-40B4-BE49-F238E27FC236}">
                <a16:creationId xmlns:a16="http://schemas.microsoft.com/office/drawing/2014/main" id="{30CDE21F-7C67-4041-884F-32B84D7D1091}"/>
              </a:ext>
            </a:extLst>
          </p:cNvPr>
          <p:cNvSpPr/>
          <p:nvPr/>
        </p:nvSpPr>
        <p:spPr>
          <a:xfrm>
            <a:off x="1562100" y="2806700"/>
            <a:ext cx="9502776" cy="3785652"/>
          </a:xfrm>
          <a:prstGeom prst="rect">
            <a:avLst/>
          </a:prstGeom>
        </p:spPr>
        <p:txBody>
          <a:bodyPr>
            <a:spAutoFit/>
          </a:bodyPr>
          <a:lstStyle/>
          <a:p>
            <a:pPr defTabSz="1828800" hangingPunct="1">
              <a:defRPr/>
            </a:pPr>
            <a:r>
              <a:rPr lang="fr-FR" sz="4800" u="sng" dirty="0">
                <a:solidFill>
                  <a:prstClr val="black"/>
                </a:solidFill>
                <a:latin typeface="Calibri" panose="020F0502020204030204"/>
                <a:ea typeface="+mn-ea"/>
              </a:rPr>
              <a:t>Résumé du programme </a:t>
            </a:r>
          </a:p>
          <a:p>
            <a:pPr defTabSz="1828800" hangingPunct="1">
              <a:defRPr/>
            </a:pPr>
            <a:endParaRPr lang="fr-FR" sz="4800" dirty="0">
              <a:solidFill>
                <a:prstClr val="black"/>
              </a:solidFill>
              <a:latin typeface="Calibri" panose="020F0502020204030204"/>
              <a:ea typeface="+mn-ea"/>
            </a:endParaRPr>
          </a:p>
          <a:p>
            <a:pPr marL="685800" indent="-685800" defTabSz="1828800" hangingPunct="1">
              <a:buFont typeface="Arial" panose="020B0604020202020204" pitchFamily="34" charset="0"/>
              <a:buChar char="•"/>
              <a:defRPr/>
            </a:pPr>
            <a:r>
              <a:rPr lang="fr-FR" sz="4800" dirty="0">
                <a:solidFill>
                  <a:prstClr val="black"/>
                </a:solidFill>
                <a:latin typeface="Calibri" panose="020F0502020204030204"/>
                <a:ea typeface="+mn-ea"/>
              </a:rPr>
              <a:t>2 séances de webinaires en ligne</a:t>
            </a:r>
          </a:p>
          <a:p>
            <a:pPr marL="685800" indent="-685800" defTabSz="1828800" hangingPunct="1">
              <a:buFont typeface="Arial" panose="020B0604020202020204" pitchFamily="34" charset="0"/>
              <a:buChar char="•"/>
              <a:defRPr/>
            </a:pPr>
            <a:r>
              <a:rPr lang="fr-FR" sz="4800" dirty="0">
                <a:solidFill>
                  <a:prstClr val="black"/>
                </a:solidFill>
                <a:latin typeface="Calibri" panose="020F0502020204030204"/>
                <a:ea typeface="+mn-ea"/>
              </a:rPr>
              <a:t>5 ateliers interactifs en présentiel (2 journées et demi)</a:t>
            </a:r>
          </a:p>
        </p:txBody>
      </p:sp>
      <p:grpSp>
        <p:nvGrpSpPr>
          <p:cNvPr id="34" name="Groupe 33">
            <a:extLst>
              <a:ext uri="{FF2B5EF4-FFF2-40B4-BE49-F238E27FC236}">
                <a16:creationId xmlns:a16="http://schemas.microsoft.com/office/drawing/2014/main" id="{B24BA2A8-ED80-8248-83EA-411D9445196D}"/>
              </a:ext>
            </a:extLst>
          </p:cNvPr>
          <p:cNvGrpSpPr/>
          <p:nvPr/>
        </p:nvGrpSpPr>
        <p:grpSpPr>
          <a:xfrm>
            <a:off x="11553826" y="3194354"/>
            <a:ext cx="3440510" cy="1069446"/>
            <a:chOff x="555693" y="1300085"/>
            <a:chExt cx="1755065" cy="545543"/>
          </a:xfrm>
          <a:solidFill>
            <a:schemeClr val="accent5">
              <a:lumMod val="50000"/>
            </a:schemeClr>
          </a:solidFill>
        </p:grpSpPr>
        <p:sp>
          <p:nvSpPr>
            <p:cNvPr id="35" name="Freeform 31">
              <a:extLst>
                <a:ext uri="{FF2B5EF4-FFF2-40B4-BE49-F238E27FC236}">
                  <a16:creationId xmlns:a16="http://schemas.microsoft.com/office/drawing/2014/main" id="{F9ABB4D2-1CA3-4949-BA09-8943A3DBDDB9}"/>
                </a:ext>
              </a:extLst>
            </p:cNvPr>
            <p:cNvSpPr>
              <a:spLocks noEditPoints="1"/>
            </p:cNvSpPr>
            <p:nvPr/>
          </p:nvSpPr>
          <p:spPr bwMode="auto">
            <a:xfrm>
              <a:off x="555693" y="1300085"/>
              <a:ext cx="544328" cy="545543"/>
            </a:xfrm>
            <a:custGeom>
              <a:avLst/>
              <a:gdLst>
                <a:gd name="T0" fmla="*/ 140 w 280"/>
                <a:gd name="T1" fmla="*/ 0 h 280"/>
                <a:gd name="T2" fmla="*/ 0 w 280"/>
                <a:gd name="T3" fmla="*/ 140 h 280"/>
                <a:gd name="T4" fmla="*/ 140 w 280"/>
                <a:gd name="T5" fmla="*/ 280 h 280"/>
                <a:gd name="T6" fmla="*/ 280 w 280"/>
                <a:gd name="T7" fmla="*/ 140 h 280"/>
                <a:gd name="T8" fmla="*/ 140 w 280"/>
                <a:gd name="T9" fmla="*/ 0 h 280"/>
                <a:gd name="T10" fmla="*/ 185 w 280"/>
                <a:gd name="T11" fmla="*/ 69 h 280"/>
                <a:gd name="T12" fmla="*/ 211 w 280"/>
                <a:gd name="T13" fmla="*/ 95 h 280"/>
                <a:gd name="T14" fmla="*/ 185 w 280"/>
                <a:gd name="T15" fmla="*/ 122 h 280"/>
                <a:gd name="T16" fmla="*/ 174 w 280"/>
                <a:gd name="T17" fmla="*/ 119 h 280"/>
                <a:gd name="T18" fmla="*/ 158 w 280"/>
                <a:gd name="T19" fmla="*/ 95 h 280"/>
                <a:gd name="T20" fmla="*/ 185 w 280"/>
                <a:gd name="T21" fmla="*/ 69 h 280"/>
                <a:gd name="T22" fmla="*/ 141 w 280"/>
                <a:gd name="T23" fmla="*/ 96 h 280"/>
                <a:gd name="T24" fmla="*/ 167 w 280"/>
                <a:gd name="T25" fmla="*/ 123 h 280"/>
                <a:gd name="T26" fmla="*/ 141 w 280"/>
                <a:gd name="T27" fmla="*/ 149 h 280"/>
                <a:gd name="T28" fmla="*/ 115 w 280"/>
                <a:gd name="T29" fmla="*/ 123 h 280"/>
                <a:gd name="T30" fmla="*/ 141 w 280"/>
                <a:gd name="T31" fmla="*/ 96 h 280"/>
                <a:gd name="T32" fmla="*/ 95 w 280"/>
                <a:gd name="T33" fmla="*/ 69 h 280"/>
                <a:gd name="T34" fmla="*/ 121 w 280"/>
                <a:gd name="T35" fmla="*/ 95 h 280"/>
                <a:gd name="T36" fmla="*/ 121 w 280"/>
                <a:gd name="T37" fmla="*/ 97 h 280"/>
                <a:gd name="T38" fmla="*/ 109 w 280"/>
                <a:gd name="T39" fmla="*/ 118 h 280"/>
                <a:gd name="T40" fmla="*/ 95 w 280"/>
                <a:gd name="T41" fmla="*/ 122 h 280"/>
                <a:gd name="T42" fmla="*/ 68 w 280"/>
                <a:gd name="T43" fmla="*/ 95 h 280"/>
                <a:gd name="T44" fmla="*/ 95 w 280"/>
                <a:gd name="T45" fmla="*/ 69 h 280"/>
                <a:gd name="T46" fmla="*/ 90 w 280"/>
                <a:gd name="T47" fmla="*/ 193 h 280"/>
                <a:gd name="T48" fmla="*/ 52 w 280"/>
                <a:gd name="T49" fmla="*/ 186 h 280"/>
                <a:gd name="T50" fmla="*/ 50 w 280"/>
                <a:gd name="T51" fmla="*/ 185 h 280"/>
                <a:gd name="T52" fmla="*/ 50 w 280"/>
                <a:gd name="T53" fmla="*/ 185 h 280"/>
                <a:gd name="T54" fmla="*/ 50 w 280"/>
                <a:gd name="T55" fmla="*/ 157 h 280"/>
                <a:gd name="T56" fmla="*/ 84 w 280"/>
                <a:gd name="T57" fmla="*/ 124 h 280"/>
                <a:gd name="T58" fmla="*/ 106 w 280"/>
                <a:gd name="T59" fmla="*/ 124 h 280"/>
                <a:gd name="T60" fmla="*/ 108 w 280"/>
                <a:gd name="T61" fmla="*/ 124 h 280"/>
                <a:gd name="T62" fmla="*/ 118 w 280"/>
                <a:gd name="T63" fmla="*/ 146 h 280"/>
                <a:gd name="T64" fmla="*/ 90 w 280"/>
                <a:gd name="T65" fmla="*/ 185 h 280"/>
                <a:gd name="T66" fmla="*/ 90 w 280"/>
                <a:gd name="T67" fmla="*/ 193 h 280"/>
                <a:gd name="T68" fmla="*/ 186 w 280"/>
                <a:gd name="T69" fmla="*/ 212 h 280"/>
                <a:gd name="T70" fmla="*/ 186 w 280"/>
                <a:gd name="T71" fmla="*/ 212 h 280"/>
                <a:gd name="T72" fmla="*/ 184 w 280"/>
                <a:gd name="T73" fmla="*/ 213 h 280"/>
                <a:gd name="T74" fmla="*/ 144 w 280"/>
                <a:gd name="T75" fmla="*/ 220 h 280"/>
                <a:gd name="T76" fmla="*/ 98 w 280"/>
                <a:gd name="T77" fmla="*/ 213 h 280"/>
                <a:gd name="T78" fmla="*/ 96 w 280"/>
                <a:gd name="T79" fmla="*/ 212 h 280"/>
                <a:gd name="T80" fmla="*/ 96 w 280"/>
                <a:gd name="T81" fmla="*/ 212 h 280"/>
                <a:gd name="T82" fmla="*/ 96 w 280"/>
                <a:gd name="T83" fmla="*/ 185 h 280"/>
                <a:gd name="T84" fmla="*/ 130 w 280"/>
                <a:gd name="T85" fmla="*/ 151 h 280"/>
                <a:gd name="T86" fmla="*/ 152 w 280"/>
                <a:gd name="T87" fmla="*/ 151 h 280"/>
                <a:gd name="T88" fmla="*/ 186 w 280"/>
                <a:gd name="T89" fmla="*/ 185 h 280"/>
                <a:gd name="T90" fmla="*/ 186 w 280"/>
                <a:gd name="T91" fmla="*/ 212 h 280"/>
                <a:gd name="T92" fmla="*/ 230 w 280"/>
                <a:gd name="T93" fmla="*/ 185 h 280"/>
                <a:gd name="T94" fmla="*/ 230 w 280"/>
                <a:gd name="T95" fmla="*/ 185 h 280"/>
                <a:gd name="T96" fmla="*/ 228 w 280"/>
                <a:gd name="T97" fmla="*/ 186 h 280"/>
                <a:gd name="T98" fmla="*/ 192 w 280"/>
                <a:gd name="T99" fmla="*/ 193 h 280"/>
                <a:gd name="T100" fmla="*/ 192 w 280"/>
                <a:gd name="T101" fmla="*/ 185 h 280"/>
                <a:gd name="T102" fmla="*/ 164 w 280"/>
                <a:gd name="T103" fmla="*/ 146 h 280"/>
                <a:gd name="T104" fmla="*/ 174 w 280"/>
                <a:gd name="T105" fmla="*/ 124 h 280"/>
                <a:gd name="T106" fmla="*/ 196 w 280"/>
                <a:gd name="T107" fmla="*/ 124 h 280"/>
                <a:gd name="T108" fmla="*/ 230 w 280"/>
                <a:gd name="T109" fmla="*/ 157 h 280"/>
                <a:gd name="T110" fmla="*/ 230 w 280"/>
                <a:gd name="T111" fmla="*/ 18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2"/>
            </a:solidFill>
            <a:ln>
              <a:noFill/>
            </a:ln>
          </p:spPr>
          <p:txBody>
            <a:bodyPr lIns="182844" tIns="91422" rIns="182844" bIns="91422"/>
            <a:lstStyle/>
            <a:p>
              <a:pPr defTabSz="1828800" hangingPunct="1">
                <a:defRPr/>
              </a:pPr>
              <a:endParaRPr lang="id-ID" sz="1800">
                <a:solidFill>
                  <a:prstClr val="black"/>
                </a:solidFill>
                <a:latin typeface="Raleway Black"/>
                <a:ea typeface="+mn-ea"/>
                <a:cs typeface="Raleway Black"/>
              </a:endParaRPr>
            </a:p>
          </p:txBody>
        </p:sp>
        <p:sp>
          <p:nvSpPr>
            <p:cNvPr id="36" name="Rectangle 35">
              <a:extLst>
                <a:ext uri="{FF2B5EF4-FFF2-40B4-BE49-F238E27FC236}">
                  <a16:creationId xmlns:a16="http://schemas.microsoft.com/office/drawing/2014/main" id="{44E3ACDA-98A4-4849-9B1E-556201A42C3F}"/>
                </a:ext>
              </a:extLst>
            </p:cNvPr>
            <p:cNvSpPr/>
            <p:nvPr/>
          </p:nvSpPr>
          <p:spPr>
            <a:xfrm>
              <a:off x="1024401" y="1395200"/>
              <a:ext cx="1286357" cy="3507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20" tIns="109710" rIns="219420" bIns="109710" anchor="ctr"/>
            <a:lstStyle/>
            <a:p>
              <a:pPr defTabSz="1828800" hangingPunct="1">
                <a:defRPr/>
              </a:pPr>
              <a:r>
                <a:rPr lang="fr-CA" sz="2800" dirty="0">
                  <a:solidFill>
                    <a:prstClr val="white"/>
                  </a:solidFill>
                  <a:latin typeface="Calibri Light"/>
                </a:rPr>
                <a:t>Webinaire 1</a:t>
              </a:r>
              <a:endParaRPr lang="bg-BG" sz="2800" dirty="0">
                <a:solidFill>
                  <a:prstClr val="white"/>
                </a:solidFill>
                <a:latin typeface="Calibri Light"/>
              </a:endParaRPr>
            </a:p>
          </p:txBody>
        </p:sp>
      </p:grpSp>
      <p:grpSp>
        <p:nvGrpSpPr>
          <p:cNvPr id="37" name="Groupe 32">
            <a:extLst>
              <a:ext uri="{FF2B5EF4-FFF2-40B4-BE49-F238E27FC236}">
                <a16:creationId xmlns:a16="http://schemas.microsoft.com/office/drawing/2014/main" id="{FD71ACA9-5C26-2F4D-8A67-2C3875063295}"/>
              </a:ext>
            </a:extLst>
          </p:cNvPr>
          <p:cNvGrpSpPr>
            <a:grpSpLocks/>
          </p:cNvGrpSpPr>
          <p:nvPr/>
        </p:nvGrpSpPr>
        <p:grpSpPr bwMode="auto">
          <a:xfrm>
            <a:off x="11576051" y="4429125"/>
            <a:ext cx="3505200" cy="1136650"/>
            <a:chOff x="9390503" y="1607731"/>
            <a:chExt cx="1658970" cy="537580"/>
          </a:xfrm>
        </p:grpSpPr>
        <p:sp>
          <p:nvSpPr>
            <p:cNvPr id="38" name="Oval 28">
              <a:extLst>
                <a:ext uri="{FF2B5EF4-FFF2-40B4-BE49-F238E27FC236}">
                  <a16:creationId xmlns:a16="http://schemas.microsoft.com/office/drawing/2014/main" id="{6D47E640-AB6C-954F-BA95-5A1A8A49CC71}"/>
                </a:ext>
              </a:extLst>
            </p:cNvPr>
            <p:cNvSpPr/>
            <p:nvPr/>
          </p:nvSpPr>
          <p:spPr>
            <a:xfrm>
              <a:off x="9390503" y="1607731"/>
              <a:ext cx="524438" cy="524065"/>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bIns="137160" anchor="ctr"/>
            <a:lstStyle/>
            <a:p>
              <a:pPr defTabSz="1828800" hangingPunct="1">
                <a:defRPr/>
              </a:pPr>
              <a:endParaRPr lang="en-US" sz="3200" dirty="0">
                <a:solidFill>
                  <a:prstClr val="white"/>
                </a:solidFill>
                <a:latin typeface="Lato Light"/>
                <a:cs typeface="Lato Light"/>
              </a:endParaRPr>
            </a:p>
          </p:txBody>
        </p:sp>
        <p:grpSp>
          <p:nvGrpSpPr>
            <p:cNvPr id="39" name="Groupe 28">
              <a:extLst>
                <a:ext uri="{FF2B5EF4-FFF2-40B4-BE49-F238E27FC236}">
                  <a16:creationId xmlns:a16="http://schemas.microsoft.com/office/drawing/2014/main" id="{46679EDE-A259-F04D-AF69-4A47E54C1CEB}"/>
                </a:ext>
              </a:extLst>
            </p:cNvPr>
            <p:cNvGrpSpPr>
              <a:grpSpLocks/>
            </p:cNvGrpSpPr>
            <p:nvPr/>
          </p:nvGrpSpPr>
          <p:grpSpPr bwMode="auto">
            <a:xfrm>
              <a:off x="9396309" y="1626921"/>
              <a:ext cx="1653164" cy="518390"/>
              <a:chOff x="555328" y="1315633"/>
              <a:chExt cx="1739757" cy="545543"/>
            </a:xfrm>
          </p:grpSpPr>
          <p:sp>
            <p:nvSpPr>
              <p:cNvPr id="40" name="Freeform 31">
                <a:extLst>
                  <a:ext uri="{FF2B5EF4-FFF2-40B4-BE49-F238E27FC236}">
                    <a16:creationId xmlns:a16="http://schemas.microsoft.com/office/drawing/2014/main" id="{2F13E9D5-FDD9-4C48-AC1C-615B2A35BF34}"/>
                  </a:ext>
                </a:extLst>
              </p:cNvPr>
              <p:cNvSpPr>
                <a:spLocks noEditPoints="1"/>
              </p:cNvSpPr>
              <p:nvPr/>
            </p:nvSpPr>
            <p:spPr bwMode="auto">
              <a:xfrm>
                <a:off x="555543" y="1315980"/>
                <a:ext cx="544002" cy="545196"/>
              </a:xfrm>
              <a:custGeom>
                <a:avLst/>
                <a:gdLst>
                  <a:gd name="T0" fmla="*/ 140 w 280"/>
                  <a:gd name="T1" fmla="*/ 0 h 280"/>
                  <a:gd name="T2" fmla="*/ 0 w 280"/>
                  <a:gd name="T3" fmla="*/ 140 h 280"/>
                  <a:gd name="T4" fmla="*/ 140 w 280"/>
                  <a:gd name="T5" fmla="*/ 280 h 280"/>
                  <a:gd name="T6" fmla="*/ 280 w 280"/>
                  <a:gd name="T7" fmla="*/ 140 h 280"/>
                  <a:gd name="T8" fmla="*/ 140 w 280"/>
                  <a:gd name="T9" fmla="*/ 0 h 280"/>
                  <a:gd name="T10" fmla="*/ 185 w 280"/>
                  <a:gd name="T11" fmla="*/ 69 h 280"/>
                  <a:gd name="T12" fmla="*/ 211 w 280"/>
                  <a:gd name="T13" fmla="*/ 95 h 280"/>
                  <a:gd name="T14" fmla="*/ 185 w 280"/>
                  <a:gd name="T15" fmla="*/ 122 h 280"/>
                  <a:gd name="T16" fmla="*/ 174 w 280"/>
                  <a:gd name="T17" fmla="*/ 119 h 280"/>
                  <a:gd name="T18" fmla="*/ 158 w 280"/>
                  <a:gd name="T19" fmla="*/ 95 h 280"/>
                  <a:gd name="T20" fmla="*/ 185 w 280"/>
                  <a:gd name="T21" fmla="*/ 69 h 280"/>
                  <a:gd name="T22" fmla="*/ 141 w 280"/>
                  <a:gd name="T23" fmla="*/ 96 h 280"/>
                  <a:gd name="T24" fmla="*/ 167 w 280"/>
                  <a:gd name="T25" fmla="*/ 123 h 280"/>
                  <a:gd name="T26" fmla="*/ 141 w 280"/>
                  <a:gd name="T27" fmla="*/ 149 h 280"/>
                  <a:gd name="T28" fmla="*/ 115 w 280"/>
                  <a:gd name="T29" fmla="*/ 123 h 280"/>
                  <a:gd name="T30" fmla="*/ 141 w 280"/>
                  <a:gd name="T31" fmla="*/ 96 h 280"/>
                  <a:gd name="T32" fmla="*/ 95 w 280"/>
                  <a:gd name="T33" fmla="*/ 69 h 280"/>
                  <a:gd name="T34" fmla="*/ 121 w 280"/>
                  <a:gd name="T35" fmla="*/ 95 h 280"/>
                  <a:gd name="T36" fmla="*/ 121 w 280"/>
                  <a:gd name="T37" fmla="*/ 97 h 280"/>
                  <a:gd name="T38" fmla="*/ 109 w 280"/>
                  <a:gd name="T39" fmla="*/ 118 h 280"/>
                  <a:gd name="T40" fmla="*/ 95 w 280"/>
                  <a:gd name="T41" fmla="*/ 122 h 280"/>
                  <a:gd name="T42" fmla="*/ 68 w 280"/>
                  <a:gd name="T43" fmla="*/ 95 h 280"/>
                  <a:gd name="T44" fmla="*/ 95 w 280"/>
                  <a:gd name="T45" fmla="*/ 69 h 280"/>
                  <a:gd name="T46" fmla="*/ 90 w 280"/>
                  <a:gd name="T47" fmla="*/ 193 h 280"/>
                  <a:gd name="T48" fmla="*/ 52 w 280"/>
                  <a:gd name="T49" fmla="*/ 186 h 280"/>
                  <a:gd name="T50" fmla="*/ 50 w 280"/>
                  <a:gd name="T51" fmla="*/ 185 h 280"/>
                  <a:gd name="T52" fmla="*/ 50 w 280"/>
                  <a:gd name="T53" fmla="*/ 185 h 280"/>
                  <a:gd name="T54" fmla="*/ 50 w 280"/>
                  <a:gd name="T55" fmla="*/ 157 h 280"/>
                  <a:gd name="T56" fmla="*/ 84 w 280"/>
                  <a:gd name="T57" fmla="*/ 124 h 280"/>
                  <a:gd name="T58" fmla="*/ 106 w 280"/>
                  <a:gd name="T59" fmla="*/ 124 h 280"/>
                  <a:gd name="T60" fmla="*/ 108 w 280"/>
                  <a:gd name="T61" fmla="*/ 124 h 280"/>
                  <a:gd name="T62" fmla="*/ 118 w 280"/>
                  <a:gd name="T63" fmla="*/ 146 h 280"/>
                  <a:gd name="T64" fmla="*/ 90 w 280"/>
                  <a:gd name="T65" fmla="*/ 185 h 280"/>
                  <a:gd name="T66" fmla="*/ 90 w 280"/>
                  <a:gd name="T67" fmla="*/ 193 h 280"/>
                  <a:gd name="T68" fmla="*/ 186 w 280"/>
                  <a:gd name="T69" fmla="*/ 212 h 280"/>
                  <a:gd name="T70" fmla="*/ 186 w 280"/>
                  <a:gd name="T71" fmla="*/ 212 h 280"/>
                  <a:gd name="T72" fmla="*/ 184 w 280"/>
                  <a:gd name="T73" fmla="*/ 213 h 280"/>
                  <a:gd name="T74" fmla="*/ 144 w 280"/>
                  <a:gd name="T75" fmla="*/ 220 h 280"/>
                  <a:gd name="T76" fmla="*/ 98 w 280"/>
                  <a:gd name="T77" fmla="*/ 213 h 280"/>
                  <a:gd name="T78" fmla="*/ 96 w 280"/>
                  <a:gd name="T79" fmla="*/ 212 h 280"/>
                  <a:gd name="T80" fmla="*/ 96 w 280"/>
                  <a:gd name="T81" fmla="*/ 212 h 280"/>
                  <a:gd name="T82" fmla="*/ 96 w 280"/>
                  <a:gd name="T83" fmla="*/ 185 h 280"/>
                  <a:gd name="T84" fmla="*/ 130 w 280"/>
                  <a:gd name="T85" fmla="*/ 151 h 280"/>
                  <a:gd name="T86" fmla="*/ 152 w 280"/>
                  <a:gd name="T87" fmla="*/ 151 h 280"/>
                  <a:gd name="T88" fmla="*/ 186 w 280"/>
                  <a:gd name="T89" fmla="*/ 185 h 280"/>
                  <a:gd name="T90" fmla="*/ 186 w 280"/>
                  <a:gd name="T91" fmla="*/ 212 h 280"/>
                  <a:gd name="T92" fmla="*/ 230 w 280"/>
                  <a:gd name="T93" fmla="*/ 185 h 280"/>
                  <a:gd name="T94" fmla="*/ 230 w 280"/>
                  <a:gd name="T95" fmla="*/ 185 h 280"/>
                  <a:gd name="T96" fmla="*/ 228 w 280"/>
                  <a:gd name="T97" fmla="*/ 186 h 280"/>
                  <a:gd name="T98" fmla="*/ 192 w 280"/>
                  <a:gd name="T99" fmla="*/ 193 h 280"/>
                  <a:gd name="T100" fmla="*/ 192 w 280"/>
                  <a:gd name="T101" fmla="*/ 185 h 280"/>
                  <a:gd name="T102" fmla="*/ 164 w 280"/>
                  <a:gd name="T103" fmla="*/ 146 h 280"/>
                  <a:gd name="T104" fmla="*/ 174 w 280"/>
                  <a:gd name="T105" fmla="*/ 124 h 280"/>
                  <a:gd name="T106" fmla="*/ 196 w 280"/>
                  <a:gd name="T107" fmla="*/ 124 h 280"/>
                  <a:gd name="T108" fmla="*/ 230 w 280"/>
                  <a:gd name="T109" fmla="*/ 157 h 280"/>
                  <a:gd name="T110" fmla="*/ 230 w 280"/>
                  <a:gd name="T111" fmla="*/ 18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1">
                  <a:lumMod val="60000"/>
                  <a:lumOff val="40000"/>
                </a:schemeClr>
              </a:solidFill>
              <a:ln>
                <a:noFill/>
              </a:ln>
            </p:spPr>
            <p:txBody>
              <a:bodyPr lIns="182844" tIns="91422" rIns="182844" bIns="91422"/>
              <a:lstStyle/>
              <a:p>
                <a:pPr defTabSz="1828800" hangingPunct="1">
                  <a:defRPr/>
                </a:pPr>
                <a:endParaRPr lang="id-ID" sz="1800">
                  <a:solidFill>
                    <a:prstClr val="black"/>
                  </a:solidFill>
                  <a:latin typeface="Raleway Black"/>
                  <a:ea typeface="+mn-ea"/>
                  <a:cs typeface="Raleway Black"/>
                </a:endParaRPr>
              </a:p>
            </p:txBody>
          </p:sp>
          <p:sp>
            <p:nvSpPr>
              <p:cNvPr id="41" name="Rectangle 40">
                <a:extLst>
                  <a:ext uri="{FF2B5EF4-FFF2-40B4-BE49-F238E27FC236}">
                    <a16:creationId xmlns:a16="http://schemas.microsoft.com/office/drawing/2014/main" id="{6862936E-44CB-9D4F-951F-2B12B0423A0B}"/>
                  </a:ext>
                </a:extLst>
              </p:cNvPr>
              <p:cNvSpPr/>
              <p:nvPr/>
            </p:nvSpPr>
            <p:spPr>
              <a:xfrm>
                <a:off x="1009405" y="1379191"/>
                <a:ext cx="1285680" cy="35082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9420" tIns="109710" rIns="219420" bIns="109710" anchor="ctr"/>
              <a:lstStyle/>
              <a:p>
                <a:pPr defTabSz="1828800" hangingPunct="1">
                  <a:defRPr/>
                </a:pPr>
                <a:r>
                  <a:rPr lang="fr-CA" sz="2800" dirty="0">
                    <a:solidFill>
                      <a:prstClr val="white"/>
                    </a:solidFill>
                    <a:latin typeface="Calibri Light"/>
                  </a:rPr>
                  <a:t>Webinaire 2</a:t>
                </a:r>
                <a:endParaRPr lang="bg-BG" sz="2800" dirty="0">
                  <a:solidFill>
                    <a:prstClr val="white"/>
                  </a:solidFill>
                  <a:latin typeface="Calibri Light"/>
                </a:endParaRPr>
              </a:p>
            </p:txBody>
          </p:sp>
        </p:grpSp>
      </p:grpSp>
      <p:sp>
        <p:nvSpPr>
          <p:cNvPr id="2" name="Rectangle 1">
            <a:extLst>
              <a:ext uri="{FF2B5EF4-FFF2-40B4-BE49-F238E27FC236}">
                <a16:creationId xmlns:a16="http://schemas.microsoft.com/office/drawing/2014/main" id="{7B4B8286-EBEA-E145-B396-745DEF32FE33}"/>
              </a:ext>
            </a:extLst>
          </p:cNvPr>
          <p:cNvSpPr/>
          <p:nvPr/>
        </p:nvSpPr>
        <p:spPr>
          <a:xfrm>
            <a:off x="15378278" y="3341748"/>
            <a:ext cx="6829114" cy="584775"/>
          </a:xfrm>
          <a:prstGeom prst="rect">
            <a:avLst/>
          </a:prstGeom>
        </p:spPr>
        <p:txBody>
          <a:bodyPr wrap="none">
            <a:spAutoFit/>
          </a:bodyPr>
          <a:lstStyle/>
          <a:p>
            <a:pPr defTabSz="1828800" hangingPunct="1">
              <a:defRPr/>
            </a:pPr>
            <a:r>
              <a:rPr lang="fr-FR" sz="3200" dirty="0">
                <a:solidFill>
                  <a:prstClr val="black"/>
                </a:solidFill>
                <a:latin typeface="Calibri" panose="020F0502020204030204"/>
              </a:rPr>
              <a:t>Qu’est-ce que le partenariat de soins ? </a:t>
            </a:r>
          </a:p>
        </p:txBody>
      </p:sp>
      <p:sp>
        <p:nvSpPr>
          <p:cNvPr id="3" name="Rectangle 2">
            <a:extLst>
              <a:ext uri="{FF2B5EF4-FFF2-40B4-BE49-F238E27FC236}">
                <a16:creationId xmlns:a16="http://schemas.microsoft.com/office/drawing/2014/main" id="{CC739B22-21F9-BB4B-9DEA-9E792CB3BCF6}"/>
              </a:ext>
            </a:extLst>
          </p:cNvPr>
          <p:cNvSpPr/>
          <p:nvPr/>
        </p:nvSpPr>
        <p:spPr>
          <a:xfrm>
            <a:off x="15285304" y="4725698"/>
            <a:ext cx="7909538" cy="584775"/>
          </a:xfrm>
          <a:prstGeom prst="rect">
            <a:avLst/>
          </a:prstGeom>
        </p:spPr>
        <p:txBody>
          <a:bodyPr wrap="none">
            <a:spAutoFit/>
          </a:bodyPr>
          <a:lstStyle/>
          <a:p>
            <a:pPr defTabSz="1828800" hangingPunct="1">
              <a:defRPr/>
            </a:pPr>
            <a:r>
              <a:rPr lang="fr-FR" sz="3200" dirty="0">
                <a:solidFill>
                  <a:prstClr val="black"/>
                </a:solidFill>
                <a:latin typeface="Calibri" panose="020F0502020204030204"/>
              </a:rPr>
              <a:t>Définition du rôle et des compétences des PA</a:t>
            </a:r>
          </a:p>
        </p:txBody>
      </p:sp>
    </p:spTree>
    <p:extLst>
      <p:ext uri="{BB962C8B-B14F-4D97-AF65-F5344CB8AC3E}">
        <p14:creationId xmlns:p14="http://schemas.microsoft.com/office/powerpoint/2010/main" val="195926616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CE46FE5-0285-DB47-869A-AE8895C412EB}"/>
              </a:ext>
            </a:extLst>
          </p:cNvPr>
          <p:cNvSpPr/>
          <p:nvPr/>
        </p:nvSpPr>
        <p:spPr>
          <a:xfrm>
            <a:off x="1" y="0"/>
            <a:ext cx="24402010" cy="2804160"/>
          </a:xfrm>
          <a:prstGeom prst="rect">
            <a:avLst/>
          </a:prstGeom>
          <a:solidFill>
            <a:srgbClr val="0672B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b="0">
              <a:solidFill>
                <a:srgbClr val="FFFFFF"/>
              </a:solidFill>
              <a:latin typeface="Helvetica Neue Medium"/>
              <a:ea typeface="Helvetica Neue Medium"/>
              <a:cs typeface="Helvetica Neue Medium"/>
              <a:sym typeface="Helvetica Neue Medium"/>
            </a:endParaRPr>
          </a:p>
        </p:txBody>
      </p:sp>
      <p:sp>
        <p:nvSpPr>
          <p:cNvPr id="11" name="Freeform 111">
            <a:extLst>
              <a:ext uri="{FF2B5EF4-FFF2-40B4-BE49-F238E27FC236}">
                <a16:creationId xmlns:a16="http://schemas.microsoft.com/office/drawing/2014/main" id="{B4F90214-FD7D-CC40-B12A-C053F9EB81B6}"/>
              </a:ext>
            </a:extLst>
          </p:cNvPr>
          <p:cNvSpPr>
            <a:spLocks noChangeArrowheads="1"/>
          </p:cNvSpPr>
          <p:nvPr/>
        </p:nvSpPr>
        <p:spPr bwMode="auto">
          <a:xfrm>
            <a:off x="1370911" y="573369"/>
            <a:ext cx="1415846" cy="1415846"/>
          </a:xfrm>
          <a:custGeom>
            <a:avLst/>
            <a:gdLst>
              <a:gd name="T0" fmla="*/ 2147483646 w 602"/>
              <a:gd name="T1" fmla="*/ 2147483646 h 602"/>
              <a:gd name="T2" fmla="*/ 2147483646 w 602"/>
              <a:gd name="T3" fmla="*/ 2147483646 h 602"/>
              <a:gd name="T4" fmla="*/ 2147483646 w 602"/>
              <a:gd name="T5" fmla="*/ 2147483646 h 602"/>
              <a:gd name="T6" fmla="*/ 2147483646 w 602"/>
              <a:gd name="T7" fmla="*/ 2147483646 h 602"/>
              <a:gd name="T8" fmla="*/ 2147483646 w 602"/>
              <a:gd name="T9" fmla="*/ 2147483646 h 602"/>
              <a:gd name="T10" fmla="*/ 2147483646 w 602"/>
              <a:gd name="T11" fmla="*/ 2147483646 h 602"/>
              <a:gd name="T12" fmla="*/ 2147483646 w 602"/>
              <a:gd name="T13" fmla="*/ 2147483646 h 602"/>
              <a:gd name="T14" fmla="*/ 2147483646 w 602"/>
              <a:gd name="T15" fmla="*/ 2147483646 h 602"/>
              <a:gd name="T16" fmla="*/ 0 w 602"/>
              <a:gd name="T17" fmla="*/ 2147483646 h 602"/>
              <a:gd name="T18" fmla="*/ 2147483646 w 602"/>
              <a:gd name="T19" fmla="*/ 0 h 602"/>
              <a:gd name="T20" fmla="*/ 2147483646 w 602"/>
              <a:gd name="T21" fmla="*/ 2147483646 h 602"/>
              <a:gd name="T22" fmla="*/ 2147483646 w 602"/>
              <a:gd name="T23" fmla="*/ 2147483646 h 602"/>
              <a:gd name="T24" fmla="*/ 2147483646 w 602"/>
              <a:gd name="T25" fmla="*/ 2147483646 h 602"/>
              <a:gd name="T26" fmla="*/ 2147483646 w 602"/>
              <a:gd name="T27" fmla="*/ 2147483646 h 602"/>
              <a:gd name="T28" fmla="*/ 2147483646 w 602"/>
              <a:gd name="T29" fmla="*/ 2147483646 h 602"/>
              <a:gd name="T30" fmla="*/ 2147483646 w 602"/>
              <a:gd name="T31" fmla="*/ 2147483646 h 602"/>
              <a:gd name="T32" fmla="*/ 2147483646 w 602"/>
              <a:gd name="T33" fmla="*/ 2147483646 h 602"/>
              <a:gd name="T34" fmla="*/ 2147483646 w 602"/>
              <a:gd name="T35" fmla="*/ 2147483646 h 602"/>
              <a:gd name="T36" fmla="*/ 2147483646 w 602"/>
              <a:gd name="T37" fmla="*/ 2147483646 h 6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2" h="602">
                <a:moveTo>
                  <a:pt x="586" y="502"/>
                </a:moveTo>
                <a:lnTo>
                  <a:pt x="586" y="502"/>
                </a:lnTo>
                <a:cubicBezTo>
                  <a:pt x="594" y="516"/>
                  <a:pt x="601" y="530"/>
                  <a:pt x="601" y="544"/>
                </a:cubicBezTo>
                <a:cubicBezTo>
                  <a:pt x="601" y="573"/>
                  <a:pt x="579" y="601"/>
                  <a:pt x="544" y="601"/>
                </a:cubicBezTo>
                <a:cubicBezTo>
                  <a:pt x="530" y="601"/>
                  <a:pt x="516" y="594"/>
                  <a:pt x="509" y="587"/>
                </a:cubicBezTo>
                <a:cubicBezTo>
                  <a:pt x="339" y="417"/>
                  <a:pt x="339" y="417"/>
                  <a:pt x="339" y="417"/>
                </a:cubicBezTo>
                <a:cubicBezTo>
                  <a:pt x="304" y="438"/>
                  <a:pt x="269" y="453"/>
                  <a:pt x="226" y="453"/>
                </a:cubicBezTo>
                <a:cubicBezTo>
                  <a:pt x="99" y="453"/>
                  <a:pt x="0" y="347"/>
                  <a:pt x="0" y="226"/>
                </a:cubicBezTo>
                <a:cubicBezTo>
                  <a:pt x="0" y="99"/>
                  <a:pt x="99" y="0"/>
                  <a:pt x="226" y="0"/>
                </a:cubicBezTo>
                <a:cubicBezTo>
                  <a:pt x="353" y="0"/>
                  <a:pt x="452" y="99"/>
                  <a:pt x="452" y="226"/>
                </a:cubicBezTo>
                <a:cubicBezTo>
                  <a:pt x="452" y="269"/>
                  <a:pt x="438" y="304"/>
                  <a:pt x="424" y="340"/>
                </a:cubicBezTo>
                <a:cubicBezTo>
                  <a:pt x="586" y="502"/>
                  <a:pt x="586" y="502"/>
                  <a:pt x="586" y="502"/>
                </a:cubicBezTo>
                <a:close/>
                <a:moveTo>
                  <a:pt x="226" y="57"/>
                </a:moveTo>
                <a:lnTo>
                  <a:pt x="226" y="57"/>
                </a:lnTo>
                <a:cubicBezTo>
                  <a:pt x="134" y="57"/>
                  <a:pt x="56" y="127"/>
                  <a:pt x="56" y="226"/>
                </a:cubicBezTo>
                <a:cubicBezTo>
                  <a:pt x="56" y="318"/>
                  <a:pt x="134" y="396"/>
                  <a:pt x="226" y="396"/>
                </a:cubicBezTo>
                <a:cubicBezTo>
                  <a:pt x="318" y="396"/>
                  <a:pt x="396" y="318"/>
                  <a:pt x="396" y="226"/>
                </a:cubicBezTo>
                <a:cubicBezTo>
                  <a:pt x="396" y="127"/>
                  <a:pt x="318" y="57"/>
                  <a:pt x="226" y="57"/>
                </a:cubicBezTo>
                <a:close/>
              </a:path>
            </a:pathLst>
          </a:custGeom>
          <a:solidFill>
            <a:schemeClr val="bg1"/>
          </a:solidFill>
          <a:ln>
            <a:noFill/>
          </a:ln>
        </p:spPr>
        <p:txBody>
          <a:bodyPr wrap="none" anchor="ctr"/>
          <a:lstStyle/>
          <a:p>
            <a:pPr algn="l" defTabSz="2438340" fontAlgn="base" hangingPunct="1">
              <a:spcBef>
                <a:spcPct val="0"/>
              </a:spcBef>
              <a:spcAft>
                <a:spcPct val="0"/>
              </a:spcAft>
            </a:pPr>
            <a:endParaRPr lang="fr-FR" sz="2400" b="0" kern="1200">
              <a:solidFill>
                <a:srgbClr val="004071"/>
              </a:solidFill>
              <a:latin typeface="Arial" charset="0"/>
              <a:ea typeface="ＭＳ Ｐゴシック" charset="0"/>
              <a:cs typeface="+mn-cs"/>
            </a:endParaRPr>
          </a:p>
        </p:txBody>
      </p:sp>
      <p:sp>
        <p:nvSpPr>
          <p:cNvPr id="33" name="Freeform 123">
            <a:extLst>
              <a:ext uri="{FF2B5EF4-FFF2-40B4-BE49-F238E27FC236}">
                <a16:creationId xmlns:a16="http://schemas.microsoft.com/office/drawing/2014/main" id="{8EA5FE2E-B763-1A43-B3BD-64F41FA35E56}"/>
              </a:ext>
            </a:extLst>
          </p:cNvPr>
          <p:cNvSpPr>
            <a:spLocks noChangeArrowheads="1"/>
          </p:cNvSpPr>
          <p:nvPr/>
        </p:nvSpPr>
        <p:spPr bwMode="auto">
          <a:xfrm>
            <a:off x="4175702" y="11035144"/>
            <a:ext cx="1170472" cy="1180092"/>
          </a:xfrm>
          <a:custGeom>
            <a:avLst/>
            <a:gdLst>
              <a:gd name="T0" fmla="*/ 2147483646 w 602"/>
              <a:gd name="T1" fmla="*/ 2147483646 h 609"/>
              <a:gd name="T2" fmla="*/ 2147483646 w 602"/>
              <a:gd name="T3" fmla="*/ 2147483646 h 609"/>
              <a:gd name="T4" fmla="*/ 2147483646 w 602"/>
              <a:gd name="T5" fmla="*/ 2147483646 h 609"/>
              <a:gd name="T6" fmla="*/ 2147483646 w 602"/>
              <a:gd name="T7" fmla="*/ 2147483646 h 609"/>
              <a:gd name="T8" fmla="*/ 2147483646 w 602"/>
              <a:gd name="T9" fmla="*/ 2147483646 h 609"/>
              <a:gd name="T10" fmla="*/ 2147483646 w 602"/>
              <a:gd name="T11" fmla="*/ 2147483646 h 609"/>
              <a:gd name="T12" fmla="*/ 2147483646 w 602"/>
              <a:gd name="T13" fmla="*/ 2147483646 h 609"/>
              <a:gd name="T14" fmla="*/ 2147483646 w 602"/>
              <a:gd name="T15" fmla="*/ 2147483646 h 609"/>
              <a:gd name="T16" fmla="*/ 2147483646 w 602"/>
              <a:gd name="T17" fmla="*/ 2147483646 h 609"/>
              <a:gd name="T18" fmla="*/ 2147483646 w 602"/>
              <a:gd name="T19" fmla="*/ 2147483646 h 609"/>
              <a:gd name="T20" fmla="*/ 0 w 602"/>
              <a:gd name="T21" fmla="*/ 2147483646 h 609"/>
              <a:gd name="T22" fmla="*/ 2147483646 w 602"/>
              <a:gd name="T23" fmla="*/ 2147483646 h 609"/>
              <a:gd name="T24" fmla="*/ 2147483646 w 602"/>
              <a:gd name="T25" fmla="*/ 2147483646 h 609"/>
              <a:gd name="T26" fmla="*/ 2147483646 w 602"/>
              <a:gd name="T27" fmla="*/ 2147483646 h 609"/>
              <a:gd name="T28" fmla="*/ 2147483646 w 602"/>
              <a:gd name="T29" fmla="*/ 2147483646 h 609"/>
              <a:gd name="T30" fmla="*/ 2147483646 w 602"/>
              <a:gd name="T31" fmla="*/ 0 h 609"/>
              <a:gd name="T32" fmla="*/ 2147483646 w 602"/>
              <a:gd name="T33" fmla="*/ 2147483646 h 609"/>
              <a:gd name="T34" fmla="*/ 2147483646 w 602"/>
              <a:gd name="T35" fmla="*/ 2147483646 h 609"/>
              <a:gd name="T36" fmla="*/ 2147483646 w 602"/>
              <a:gd name="T37" fmla="*/ 2147483646 h 609"/>
              <a:gd name="T38" fmla="*/ 2147483646 w 602"/>
              <a:gd name="T39" fmla="*/ 2147483646 h 609"/>
              <a:gd name="T40" fmla="*/ 2147483646 w 602"/>
              <a:gd name="T41" fmla="*/ 2147483646 h 609"/>
              <a:gd name="T42" fmla="*/ 2147483646 w 602"/>
              <a:gd name="T43" fmla="*/ 2147483646 h 609"/>
              <a:gd name="T44" fmla="*/ 2147483646 w 602"/>
              <a:gd name="T45" fmla="*/ 2147483646 h 609"/>
              <a:gd name="T46" fmla="*/ 2147483646 w 602"/>
              <a:gd name="T47" fmla="*/ 2147483646 h 609"/>
              <a:gd name="T48" fmla="*/ 2147483646 w 602"/>
              <a:gd name="T49" fmla="*/ 2147483646 h 609"/>
              <a:gd name="T50" fmla="*/ 2147483646 w 602"/>
              <a:gd name="T51" fmla="*/ 2147483646 h 609"/>
              <a:gd name="T52" fmla="*/ 2147483646 w 602"/>
              <a:gd name="T53" fmla="*/ 2147483646 h 609"/>
              <a:gd name="T54" fmla="*/ 2147483646 w 602"/>
              <a:gd name="T55" fmla="*/ 2147483646 h 609"/>
              <a:gd name="T56" fmla="*/ 2147483646 w 602"/>
              <a:gd name="T57" fmla="*/ 2147483646 h 609"/>
              <a:gd name="T58" fmla="*/ 2147483646 w 602"/>
              <a:gd name="T59" fmla="*/ 2147483646 h 609"/>
              <a:gd name="T60" fmla="*/ 2147483646 w 602"/>
              <a:gd name="T61" fmla="*/ 2147483646 h 609"/>
              <a:gd name="T62" fmla="*/ 2147483646 w 602"/>
              <a:gd name="T63" fmla="*/ 2147483646 h 609"/>
              <a:gd name="T64" fmla="*/ 2147483646 w 602"/>
              <a:gd name="T65" fmla="*/ 2147483646 h 609"/>
              <a:gd name="T66" fmla="*/ 2147483646 w 602"/>
              <a:gd name="T67" fmla="*/ 2147483646 h 609"/>
              <a:gd name="T68" fmla="*/ 2147483646 w 602"/>
              <a:gd name="T69" fmla="*/ 2147483646 h 609"/>
              <a:gd name="T70" fmla="*/ 2147483646 w 602"/>
              <a:gd name="T71" fmla="*/ 2147483646 h 609"/>
              <a:gd name="T72" fmla="*/ 2147483646 w 602"/>
              <a:gd name="T73" fmla="*/ 2147483646 h 609"/>
              <a:gd name="T74" fmla="*/ 2147483646 w 602"/>
              <a:gd name="T75" fmla="*/ 2147483646 h 609"/>
              <a:gd name="T76" fmla="*/ 2147483646 w 602"/>
              <a:gd name="T77" fmla="*/ 2147483646 h 609"/>
              <a:gd name="T78" fmla="*/ 2147483646 w 602"/>
              <a:gd name="T79" fmla="*/ 2147483646 h 609"/>
              <a:gd name="T80" fmla="*/ 2147483646 w 602"/>
              <a:gd name="T81" fmla="*/ 2147483646 h 609"/>
              <a:gd name="T82" fmla="*/ 2147483646 w 602"/>
              <a:gd name="T83" fmla="*/ 2147483646 h 609"/>
              <a:gd name="T84" fmla="*/ 2147483646 w 602"/>
              <a:gd name="T85" fmla="*/ 2147483646 h 609"/>
              <a:gd name="T86" fmla="*/ 2147483646 w 602"/>
              <a:gd name="T87" fmla="*/ 2147483646 h 609"/>
              <a:gd name="T88" fmla="*/ 2147483646 w 602"/>
              <a:gd name="T89" fmla="*/ 2147483646 h 609"/>
              <a:gd name="T90" fmla="*/ 2147483646 w 602"/>
              <a:gd name="T91" fmla="*/ 2147483646 h 609"/>
              <a:gd name="T92" fmla="*/ 2147483646 w 602"/>
              <a:gd name="T93" fmla="*/ 2147483646 h 609"/>
              <a:gd name="T94" fmla="*/ 2147483646 w 602"/>
              <a:gd name="T95" fmla="*/ 2147483646 h 609"/>
              <a:gd name="T96" fmla="*/ 2147483646 w 602"/>
              <a:gd name="T97" fmla="*/ 2147483646 h 609"/>
              <a:gd name="T98" fmla="*/ 2147483646 w 602"/>
              <a:gd name="T99" fmla="*/ 214748364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02" h="609">
                <a:moveTo>
                  <a:pt x="572" y="332"/>
                </a:moveTo>
                <a:lnTo>
                  <a:pt x="572" y="332"/>
                </a:lnTo>
                <a:cubicBezTo>
                  <a:pt x="544" y="332"/>
                  <a:pt x="544" y="332"/>
                  <a:pt x="544" y="332"/>
                </a:cubicBezTo>
                <a:cubicBezTo>
                  <a:pt x="530" y="445"/>
                  <a:pt x="445" y="537"/>
                  <a:pt x="332" y="544"/>
                </a:cubicBezTo>
                <a:cubicBezTo>
                  <a:pt x="332" y="580"/>
                  <a:pt x="332" y="580"/>
                  <a:pt x="332" y="580"/>
                </a:cubicBezTo>
                <a:cubicBezTo>
                  <a:pt x="332" y="594"/>
                  <a:pt x="318" y="608"/>
                  <a:pt x="304" y="608"/>
                </a:cubicBezTo>
                <a:cubicBezTo>
                  <a:pt x="283" y="608"/>
                  <a:pt x="276" y="594"/>
                  <a:pt x="276" y="580"/>
                </a:cubicBezTo>
                <a:cubicBezTo>
                  <a:pt x="276" y="544"/>
                  <a:pt x="276" y="544"/>
                  <a:pt x="276" y="544"/>
                </a:cubicBezTo>
                <a:cubicBezTo>
                  <a:pt x="162" y="537"/>
                  <a:pt x="71" y="445"/>
                  <a:pt x="56" y="332"/>
                </a:cubicBezTo>
                <a:cubicBezTo>
                  <a:pt x="28" y="332"/>
                  <a:pt x="28" y="332"/>
                  <a:pt x="28" y="332"/>
                </a:cubicBezTo>
                <a:cubicBezTo>
                  <a:pt x="14" y="332"/>
                  <a:pt x="0" y="318"/>
                  <a:pt x="0" y="304"/>
                </a:cubicBezTo>
                <a:cubicBezTo>
                  <a:pt x="0" y="290"/>
                  <a:pt x="14" y="276"/>
                  <a:pt x="28" y="276"/>
                </a:cubicBezTo>
                <a:cubicBezTo>
                  <a:pt x="56" y="276"/>
                  <a:pt x="56" y="276"/>
                  <a:pt x="56" y="276"/>
                </a:cubicBezTo>
                <a:cubicBezTo>
                  <a:pt x="71" y="163"/>
                  <a:pt x="162" y="71"/>
                  <a:pt x="276" y="64"/>
                </a:cubicBezTo>
                <a:cubicBezTo>
                  <a:pt x="276" y="28"/>
                  <a:pt x="276" y="28"/>
                  <a:pt x="276" y="28"/>
                </a:cubicBezTo>
                <a:cubicBezTo>
                  <a:pt x="276" y="14"/>
                  <a:pt x="283" y="0"/>
                  <a:pt x="304" y="0"/>
                </a:cubicBezTo>
                <a:cubicBezTo>
                  <a:pt x="318" y="0"/>
                  <a:pt x="332" y="14"/>
                  <a:pt x="332" y="28"/>
                </a:cubicBezTo>
                <a:cubicBezTo>
                  <a:pt x="332" y="64"/>
                  <a:pt x="332" y="64"/>
                  <a:pt x="332" y="64"/>
                </a:cubicBezTo>
                <a:cubicBezTo>
                  <a:pt x="445" y="71"/>
                  <a:pt x="530" y="163"/>
                  <a:pt x="544" y="276"/>
                </a:cubicBezTo>
                <a:cubicBezTo>
                  <a:pt x="572" y="276"/>
                  <a:pt x="572" y="276"/>
                  <a:pt x="572" y="276"/>
                </a:cubicBezTo>
                <a:cubicBezTo>
                  <a:pt x="594" y="276"/>
                  <a:pt x="601" y="290"/>
                  <a:pt x="601" y="304"/>
                </a:cubicBezTo>
                <a:cubicBezTo>
                  <a:pt x="601" y="318"/>
                  <a:pt x="594" y="332"/>
                  <a:pt x="572" y="332"/>
                </a:cubicBezTo>
                <a:close/>
                <a:moveTo>
                  <a:pt x="431" y="276"/>
                </a:moveTo>
                <a:lnTo>
                  <a:pt x="431" y="276"/>
                </a:lnTo>
                <a:cubicBezTo>
                  <a:pt x="487" y="276"/>
                  <a:pt x="487" y="276"/>
                  <a:pt x="487" y="276"/>
                </a:cubicBezTo>
                <a:cubicBezTo>
                  <a:pt x="473" y="191"/>
                  <a:pt x="410" y="127"/>
                  <a:pt x="332" y="120"/>
                </a:cubicBezTo>
                <a:cubicBezTo>
                  <a:pt x="332" y="170"/>
                  <a:pt x="332" y="170"/>
                  <a:pt x="332" y="170"/>
                </a:cubicBezTo>
                <a:cubicBezTo>
                  <a:pt x="332" y="191"/>
                  <a:pt x="318" y="198"/>
                  <a:pt x="304" y="198"/>
                </a:cubicBezTo>
                <a:cubicBezTo>
                  <a:pt x="283" y="198"/>
                  <a:pt x="276" y="191"/>
                  <a:pt x="276" y="170"/>
                </a:cubicBezTo>
                <a:cubicBezTo>
                  <a:pt x="276" y="120"/>
                  <a:pt x="276" y="120"/>
                  <a:pt x="276" y="120"/>
                </a:cubicBezTo>
                <a:cubicBezTo>
                  <a:pt x="191" y="127"/>
                  <a:pt x="127" y="191"/>
                  <a:pt x="113" y="276"/>
                </a:cubicBezTo>
                <a:cubicBezTo>
                  <a:pt x="169" y="276"/>
                  <a:pt x="169" y="276"/>
                  <a:pt x="169" y="276"/>
                </a:cubicBezTo>
                <a:cubicBezTo>
                  <a:pt x="184" y="276"/>
                  <a:pt x="198" y="290"/>
                  <a:pt x="198" y="304"/>
                </a:cubicBezTo>
                <a:cubicBezTo>
                  <a:pt x="198" y="318"/>
                  <a:pt x="184" y="332"/>
                  <a:pt x="169" y="332"/>
                </a:cubicBezTo>
                <a:cubicBezTo>
                  <a:pt x="113" y="332"/>
                  <a:pt x="113" y="332"/>
                  <a:pt x="113" y="332"/>
                </a:cubicBezTo>
                <a:cubicBezTo>
                  <a:pt x="127" y="417"/>
                  <a:pt x="191" y="481"/>
                  <a:pt x="276" y="488"/>
                </a:cubicBezTo>
                <a:cubicBezTo>
                  <a:pt x="276" y="438"/>
                  <a:pt x="276" y="438"/>
                  <a:pt x="276" y="438"/>
                </a:cubicBezTo>
                <a:cubicBezTo>
                  <a:pt x="276" y="417"/>
                  <a:pt x="283" y="410"/>
                  <a:pt x="304" y="410"/>
                </a:cubicBezTo>
                <a:cubicBezTo>
                  <a:pt x="318" y="410"/>
                  <a:pt x="332" y="417"/>
                  <a:pt x="332" y="438"/>
                </a:cubicBezTo>
                <a:cubicBezTo>
                  <a:pt x="332" y="488"/>
                  <a:pt x="332" y="488"/>
                  <a:pt x="332" y="488"/>
                </a:cubicBezTo>
                <a:cubicBezTo>
                  <a:pt x="410" y="481"/>
                  <a:pt x="473" y="417"/>
                  <a:pt x="487" y="332"/>
                </a:cubicBezTo>
                <a:cubicBezTo>
                  <a:pt x="431" y="332"/>
                  <a:pt x="431" y="332"/>
                  <a:pt x="431" y="332"/>
                </a:cubicBezTo>
                <a:cubicBezTo>
                  <a:pt x="417" y="332"/>
                  <a:pt x="403" y="318"/>
                  <a:pt x="403" y="304"/>
                </a:cubicBezTo>
                <a:cubicBezTo>
                  <a:pt x="403" y="290"/>
                  <a:pt x="417" y="276"/>
                  <a:pt x="431" y="276"/>
                </a:cubicBezTo>
                <a:close/>
                <a:moveTo>
                  <a:pt x="304" y="332"/>
                </a:moveTo>
                <a:lnTo>
                  <a:pt x="304" y="332"/>
                </a:lnTo>
                <a:cubicBezTo>
                  <a:pt x="283" y="332"/>
                  <a:pt x="276" y="318"/>
                  <a:pt x="276" y="304"/>
                </a:cubicBezTo>
                <a:cubicBezTo>
                  <a:pt x="276" y="290"/>
                  <a:pt x="283" y="276"/>
                  <a:pt x="304" y="276"/>
                </a:cubicBezTo>
                <a:cubicBezTo>
                  <a:pt x="318" y="276"/>
                  <a:pt x="332" y="290"/>
                  <a:pt x="332" y="304"/>
                </a:cubicBezTo>
                <a:cubicBezTo>
                  <a:pt x="332" y="318"/>
                  <a:pt x="318" y="332"/>
                  <a:pt x="304" y="3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defTabSz="1828800" hangingPunct="1"/>
            <a:endParaRPr lang="fr-FR" sz="1800" b="0" kern="1200">
              <a:solidFill>
                <a:srgbClr val="004071"/>
              </a:solidFill>
              <a:latin typeface="Arial"/>
              <a:ea typeface="+mn-ea"/>
              <a:cs typeface="+mn-cs"/>
            </a:endParaRPr>
          </a:p>
        </p:txBody>
      </p:sp>
      <p:sp>
        <p:nvSpPr>
          <p:cNvPr id="24" name="Titre 3">
            <a:extLst>
              <a:ext uri="{FF2B5EF4-FFF2-40B4-BE49-F238E27FC236}">
                <a16:creationId xmlns:a16="http://schemas.microsoft.com/office/drawing/2014/main" id="{C8EB0875-524E-8343-A0A1-9D090BD47EEE}"/>
              </a:ext>
            </a:extLst>
          </p:cNvPr>
          <p:cNvSpPr>
            <a:spLocks noGrp="1"/>
          </p:cNvSpPr>
          <p:nvPr>
            <p:ph type="title"/>
          </p:nvPr>
        </p:nvSpPr>
        <p:spPr>
          <a:xfrm>
            <a:off x="3511395" y="350882"/>
            <a:ext cx="19470526" cy="1527200"/>
          </a:xfrm>
        </p:spPr>
        <p:txBody>
          <a:bodyPr>
            <a:noAutofit/>
          </a:bodyPr>
          <a:lstStyle/>
          <a:p>
            <a:pPr algn="l"/>
            <a:r>
              <a:rPr lang="fr-FR" sz="7200" b="1" dirty="0">
                <a:solidFill>
                  <a:schemeClr val="bg1"/>
                </a:solidFill>
                <a:latin typeface="Helvetica" pitchFamily="2" charset="0"/>
              </a:rPr>
              <a:t>Critères de sélection des patients partenaires ressources </a:t>
            </a:r>
            <a:endParaRPr lang="fr-FR" sz="7200" b="1" dirty="0">
              <a:solidFill>
                <a:schemeClr val="bg1"/>
              </a:solidFill>
            </a:endParaRPr>
          </a:p>
        </p:txBody>
      </p:sp>
      <p:sp>
        <p:nvSpPr>
          <p:cNvPr id="2" name="Espace réservé du texte 1">
            <a:extLst>
              <a:ext uri="{FF2B5EF4-FFF2-40B4-BE49-F238E27FC236}">
                <a16:creationId xmlns:a16="http://schemas.microsoft.com/office/drawing/2014/main" id="{3E5B098F-9DD0-8144-85C8-17E3C0ACB3DA}"/>
              </a:ext>
            </a:extLst>
          </p:cNvPr>
          <p:cNvSpPr>
            <a:spLocks noGrp="1"/>
          </p:cNvSpPr>
          <p:nvPr>
            <p:ph type="body" idx="1"/>
          </p:nvPr>
        </p:nvSpPr>
        <p:spPr>
          <a:xfrm>
            <a:off x="831203" y="3073267"/>
            <a:ext cx="10959744" cy="10069363"/>
          </a:xfrm>
        </p:spPr>
        <p:txBody>
          <a:bodyPr>
            <a:normAutofit fontScale="55000" lnSpcReduction="20000"/>
          </a:bodyPr>
          <a:lstStyle/>
          <a:p>
            <a:pPr>
              <a:spcAft>
                <a:spcPts val="2400"/>
              </a:spcAft>
            </a:pPr>
            <a:r>
              <a:rPr lang="fr-CA" sz="7500" dirty="0">
                <a:solidFill>
                  <a:schemeClr val="tx1"/>
                </a:solidFill>
                <a:latin typeface="Calibri" panose="020F0502020204030204" pitchFamily="34" charset="0"/>
                <a:cs typeface="Calibri" panose="020F0502020204030204" pitchFamily="34" charset="0"/>
              </a:rPr>
              <a:t>S’exprime de manière claire et simple</a:t>
            </a:r>
          </a:p>
          <a:p>
            <a:pPr>
              <a:spcAft>
                <a:spcPts val="2400"/>
              </a:spcAft>
            </a:pPr>
            <a:r>
              <a:rPr lang="fr-CA" sz="7500" dirty="0">
                <a:solidFill>
                  <a:schemeClr val="tx1"/>
                </a:solidFill>
                <a:latin typeface="Calibri" panose="020F0502020204030204" pitchFamily="34" charset="0"/>
                <a:cs typeface="Calibri" panose="020F0502020204030204" pitchFamily="34" charset="0"/>
              </a:rPr>
              <a:t>Exprime une attitude constructive dans ses interventions concernant le réseau de la santé de façon générale</a:t>
            </a:r>
          </a:p>
          <a:p>
            <a:pPr>
              <a:spcAft>
                <a:spcPts val="2400"/>
              </a:spcAft>
            </a:pPr>
            <a:r>
              <a:rPr lang="fr-CA" sz="7500" dirty="0">
                <a:solidFill>
                  <a:schemeClr val="tx1"/>
                </a:solidFill>
                <a:latin typeface="Calibri" panose="020F0502020204030204" pitchFamily="34" charset="0"/>
                <a:cs typeface="Calibri" panose="020F0502020204030204" pitchFamily="34" charset="0"/>
              </a:rPr>
              <a:t>Porteur d’expérience de la vie avec la maladie</a:t>
            </a:r>
          </a:p>
          <a:p>
            <a:pPr>
              <a:spcAft>
                <a:spcPts val="2400"/>
              </a:spcAft>
            </a:pPr>
            <a:r>
              <a:rPr lang="fr-CA" sz="7500" dirty="0">
                <a:solidFill>
                  <a:schemeClr val="tx1"/>
                </a:solidFill>
                <a:latin typeface="Calibri" panose="020F0502020204030204" pitchFamily="34" charset="0"/>
                <a:cs typeface="Calibri" panose="020F0502020204030204" pitchFamily="34" charset="0"/>
              </a:rPr>
              <a:t>Possède une expérience significative des soins et services de santé visés par le projet</a:t>
            </a:r>
          </a:p>
          <a:p>
            <a:pPr>
              <a:spcAft>
                <a:spcPts val="2400"/>
              </a:spcAft>
            </a:pPr>
            <a:r>
              <a:rPr lang="fr-CA" sz="7500" dirty="0">
                <a:solidFill>
                  <a:schemeClr val="tx1"/>
                </a:solidFill>
                <a:latin typeface="Calibri" panose="020F0502020204030204" pitchFamily="34" charset="0"/>
                <a:cs typeface="Calibri" panose="020F0502020204030204" pitchFamily="34" charset="0"/>
              </a:rPr>
              <a:t>État de santé stabilisé au moment du recrutement (n’est pas en situation aigüe ou de crise)</a:t>
            </a:r>
          </a:p>
          <a:p>
            <a:pPr>
              <a:spcAft>
                <a:spcPts val="2400"/>
              </a:spcAft>
            </a:pPr>
            <a:r>
              <a:rPr lang="fr-CA" sz="7500" dirty="0">
                <a:solidFill>
                  <a:schemeClr val="tx1"/>
                </a:solidFill>
                <a:latin typeface="Calibri" panose="020F0502020204030204" pitchFamily="34" charset="0"/>
                <a:cs typeface="Calibri" panose="020F0502020204030204" pitchFamily="34" charset="0"/>
              </a:rPr>
              <a:t>Possède la capacité de se distancier de sa propre expérience de vie avec la maladie et apprend à vivre avec</a:t>
            </a:r>
          </a:p>
          <a:p>
            <a:pPr>
              <a:spcAft>
                <a:spcPts val="2400"/>
              </a:spcAft>
            </a:pPr>
            <a:r>
              <a:rPr lang="fr-CA" sz="7500" dirty="0">
                <a:solidFill>
                  <a:schemeClr val="tx1"/>
                </a:solidFill>
                <a:latin typeface="Calibri" panose="020F0502020204030204" pitchFamily="34" charset="0"/>
                <a:cs typeface="Calibri" panose="020F0502020204030204" pitchFamily="34" charset="0"/>
              </a:rPr>
              <a:t>Peut généraliser son expérience à d’autres contextes de soins</a:t>
            </a:r>
          </a:p>
          <a:p>
            <a:endParaRPr lang="fr-FR" dirty="0"/>
          </a:p>
          <a:p>
            <a:endParaRPr lang="fr-FR" dirty="0"/>
          </a:p>
        </p:txBody>
      </p:sp>
      <p:sp>
        <p:nvSpPr>
          <p:cNvPr id="8" name="Espace réservé du texte 1">
            <a:extLst>
              <a:ext uri="{FF2B5EF4-FFF2-40B4-BE49-F238E27FC236}">
                <a16:creationId xmlns:a16="http://schemas.microsoft.com/office/drawing/2014/main" id="{EBA88300-3707-4B43-B4F9-77C5ED93C110}"/>
              </a:ext>
            </a:extLst>
          </p:cNvPr>
          <p:cNvSpPr txBox="1">
            <a:spLocks/>
          </p:cNvSpPr>
          <p:nvPr/>
        </p:nvSpPr>
        <p:spPr>
          <a:xfrm>
            <a:off x="12192000" y="3073268"/>
            <a:ext cx="11798968" cy="9772090"/>
          </a:xfrm>
          <a:prstGeom prst="rect">
            <a:avLst/>
          </a:prstGeom>
          <a:ln w="12700">
            <a:miter lim="400000"/>
          </a:ln>
          <a:extLst>
            <a:ext uri="{C572A759-6A51-4108-AA02-DFA0A04FC94B}">
              <ma14:wrappingTextBoxFlag xmlns="" xmlns:ma14="http://schemas.microsoft.com/office/mac/drawingml/2011/main" val="1"/>
            </a:ext>
          </a:extLst>
        </p:spPr>
        <p:txBody>
          <a:bodyPr spcFirstLastPara="1" wrap="square" lIns="129974" tIns="129974" rIns="129974" bIns="129974" anchor="t" anchorCtr="0">
            <a:normAutofit fontScale="85000" lnSpcReduction="20000"/>
          </a:bodyPr>
          <a:lstStyle>
            <a:lvl1pPr marL="914054" marR="0" lvl="0" indent="-685540" algn="l" defTabSz="825500" rtl="0" latinLnBrk="0">
              <a:lnSpc>
                <a:spcPct val="100000"/>
              </a:lnSpc>
              <a:spcBef>
                <a:spcPts val="0"/>
              </a:spcBef>
              <a:spcAft>
                <a:spcPts val="0"/>
              </a:spcAft>
              <a:buClrTx/>
              <a:buSzPts val="18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1pPr>
            <a:lvl2pPr marL="1828107" marR="0" lvl="1"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2pPr>
            <a:lvl3pPr marL="2742161" marR="0" lvl="2"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3pPr>
            <a:lvl4pPr marL="3656215" marR="0" lvl="3"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4pPr>
            <a:lvl5pPr marL="4570267" marR="0" lvl="4"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5pPr>
            <a:lvl6pPr marL="5484322" marR="0" lvl="5"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6pPr>
            <a:lvl7pPr marL="6398374" marR="0" lvl="6"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7pPr>
            <a:lvl8pPr marL="7312428" marR="0" lvl="7"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8pPr>
            <a:lvl9pPr marL="8226482" marR="0" lvl="8" indent="-634759" algn="l" defTabSz="825500" rtl="0" latinLnBrk="0">
              <a:lnSpc>
                <a:spcPct val="100000"/>
              </a:lnSpc>
              <a:spcBef>
                <a:spcPts val="3201"/>
              </a:spcBef>
              <a:spcAft>
                <a:spcPts val="3201"/>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9pPr>
          </a:lstStyle>
          <a:p>
            <a:pPr>
              <a:spcAft>
                <a:spcPts val="2400"/>
              </a:spcAft>
            </a:pPr>
            <a:r>
              <a:rPr lang="fr-CA" dirty="0">
                <a:solidFill>
                  <a:schemeClr val="tx1"/>
                </a:solidFill>
                <a:latin typeface="Calibri" panose="020F0502020204030204" pitchFamily="34" charset="0"/>
                <a:cs typeface="Calibri" panose="020F0502020204030204" pitchFamily="34" charset="0"/>
              </a:rPr>
              <a:t>Démontre un désir d’aider les gens et de contribuer à un objectif qui dépasse son individualité</a:t>
            </a:r>
          </a:p>
          <a:p>
            <a:pPr>
              <a:spcAft>
                <a:spcPts val="2400"/>
              </a:spcAft>
            </a:pPr>
            <a:r>
              <a:rPr lang="fr-CA" dirty="0">
                <a:solidFill>
                  <a:schemeClr val="tx1"/>
                </a:solidFill>
                <a:latin typeface="Calibri" panose="020F0502020204030204" pitchFamily="34" charset="0"/>
                <a:cs typeface="Calibri" panose="020F0502020204030204" pitchFamily="34" charset="0"/>
              </a:rPr>
              <a:t>Fait preuve de patience et respecte le rythme d’autrui ainsi que les dispositifs dans lesquels il s’implique</a:t>
            </a:r>
          </a:p>
          <a:p>
            <a:pPr>
              <a:spcAft>
                <a:spcPts val="2400"/>
              </a:spcAft>
            </a:pPr>
            <a:r>
              <a:rPr lang="fr-CA" dirty="0">
                <a:solidFill>
                  <a:schemeClr val="tx1"/>
                </a:solidFill>
                <a:latin typeface="Calibri" panose="020F0502020204030204" pitchFamily="34" charset="0"/>
                <a:cs typeface="Calibri" panose="020F0502020204030204" pitchFamily="34" charset="0"/>
              </a:rPr>
              <a:t>Possède des habiletés interpersonnelles facilitant la collaboration (écoute, empathie, etc.)</a:t>
            </a:r>
          </a:p>
          <a:p>
            <a:pPr>
              <a:spcAft>
                <a:spcPts val="2400"/>
              </a:spcAft>
            </a:pPr>
            <a:r>
              <a:rPr lang="fr-CA" dirty="0">
                <a:solidFill>
                  <a:schemeClr val="tx1"/>
                </a:solidFill>
                <a:latin typeface="Calibri" panose="020F0502020204030204" pitchFamily="34" charset="0"/>
                <a:cs typeface="Calibri" panose="020F0502020204030204" pitchFamily="34" charset="0"/>
              </a:rPr>
              <a:t>Possède un esprit critique, même vis-à-vis des équipes dans lesquelles il a déjà été patient</a:t>
            </a:r>
          </a:p>
          <a:p>
            <a:pPr>
              <a:spcAft>
                <a:spcPts val="2400"/>
              </a:spcAft>
            </a:pPr>
            <a:r>
              <a:rPr lang="fr-CA" dirty="0">
                <a:solidFill>
                  <a:schemeClr val="tx1"/>
                </a:solidFill>
                <a:latin typeface="Calibri" panose="020F0502020204030204" pitchFamily="34" charset="0"/>
                <a:cs typeface="Calibri" panose="020F0502020204030204" pitchFamily="34" charset="0"/>
              </a:rPr>
              <a:t>Comprend la vision et les implications du modèle de partenariat en soins et services de santé</a:t>
            </a:r>
          </a:p>
          <a:p>
            <a:pPr>
              <a:spcAft>
                <a:spcPts val="2400"/>
              </a:spcAft>
            </a:pPr>
            <a:r>
              <a:rPr lang="fr-CA" dirty="0">
                <a:solidFill>
                  <a:schemeClr val="tx1"/>
                </a:solidFill>
                <a:latin typeface="Calibri" panose="020F0502020204030204" pitchFamily="34" charset="0"/>
                <a:cs typeface="Calibri" panose="020F0502020204030204" pitchFamily="34" charset="0"/>
              </a:rPr>
              <a:t>Est disponible et motivé pour s’engager pendant le temps requis pour le projet</a:t>
            </a:r>
            <a:endParaRPr lang="fr-FR" dirty="0"/>
          </a:p>
          <a:p>
            <a:pPr hangingPunct="1"/>
            <a:endParaRPr lang="fr-FR" dirty="0"/>
          </a:p>
        </p:txBody>
      </p:sp>
    </p:spTree>
    <p:extLst>
      <p:ext uri="{BB962C8B-B14F-4D97-AF65-F5344CB8AC3E}">
        <p14:creationId xmlns:p14="http://schemas.microsoft.com/office/powerpoint/2010/main" val="424837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CE46FE5-0285-DB47-869A-AE8895C412EB}"/>
              </a:ext>
            </a:extLst>
          </p:cNvPr>
          <p:cNvSpPr/>
          <p:nvPr/>
        </p:nvSpPr>
        <p:spPr>
          <a:xfrm>
            <a:off x="3" y="0"/>
            <a:ext cx="24402010" cy="2560320"/>
          </a:xfrm>
          <a:prstGeom prst="rect">
            <a:avLst/>
          </a:prstGeom>
          <a:solidFill>
            <a:srgbClr val="0672B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solidFill>
                <a:srgbClr val="FFFFFF"/>
              </a:solidFill>
              <a:latin typeface="Helvetica Neue Medium"/>
              <a:ea typeface="Helvetica Neue Medium"/>
              <a:cs typeface="Helvetica Neue Medium"/>
              <a:sym typeface="Helvetica Neue Medium"/>
            </a:endParaRPr>
          </a:p>
        </p:txBody>
      </p:sp>
      <p:sp>
        <p:nvSpPr>
          <p:cNvPr id="11" name="Freeform 111">
            <a:extLst>
              <a:ext uri="{FF2B5EF4-FFF2-40B4-BE49-F238E27FC236}">
                <a16:creationId xmlns:a16="http://schemas.microsoft.com/office/drawing/2014/main" id="{B4F90214-FD7D-CC40-B12A-C053F9EB81B6}"/>
              </a:ext>
            </a:extLst>
          </p:cNvPr>
          <p:cNvSpPr>
            <a:spLocks noChangeArrowheads="1"/>
          </p:cNvSpPr>
          <p:nvPr/>
        </p:nvSpPr>
        <p:spPr bwMode="auto">
          <a:xfrm>
            <a:off x="1370913" y="573371"/>
            <a:ext cx="1415846" cy="1415846"/>
          </a:xfrm>
          <a:custGeom>
            <a:avLst/>
            <a:gdLst>
              <a:gd name="T0" fmla="*/ 2147483646 w 602"/>
              <a:gd name="T1" fmla="*/ 2147483646 h 602"/>
              <a:gd name="T2" fmla="*/ 2147483646 w 602"/>
              <a:gd name="T3" fmla="*/ 2147483646 h 602"/>
              <a:gd name="T4" fmla="*/ 2147483646 w 602"/>
              <a:gd name="T5" fmla="*/ 2147483646 h 602"/>
              <a:gd name="T6" fmla="*/ 2147483646 w 602"/>
              <a:gd name="T7" fmla="*/ 2147483646 h 602"/>
              <a:gd name="T8" fmla="*/ 2147483646 w 602"/>
              <a:gd name="T9" fmla="*/ 2147483646 h 602"/>
              <a:gd name="T10" fmla="*/ 2147483646 w 602"/>
              <a:gd name="T11" fmla="*/ 2147483646 h 602"/>
              <a:gd name="T12" fmla="*/ 2147483646 w 602"/>
              <a:gd name="T13" fmla="*/ 2147483646 h 602"/>
              <a:gd name="T14" fmla="*/ 2147483646 w 602"/>
              <a:gd name="T15" fmla="*/ 2147483646 h 602"/>
              <a:gd name="T16" fmla="*/ 0 w 602"/>
              <a:gd name="T17" fmla="*/ 2147483646 h 602"/>
              <a:gd name="T18" fmla="*/ 2147483646 w 602"/>
              <a:gd name="T19" fmla="*/ 0 h 602"/>
              <a:gd name="T20" fmla="*/ 2147483646 w 602"/>
              <a:gd name="T21" fmla="*/ 2147483646 h 602"/>
              <a:gd name="T22" fmla="*/ 2147483646 w 602"/>
              <a:gd name="T23" fmla="*/ 2147483646 h 602"/>
              <a:gd name="T24" fmla="*/ 2147483646 w 602"/>
              <a:gd name="T25" fmla="*/ 2147483646 h 602"/>
              <a:gd name="T26" fmla="*/ 2147483646 w 602"/>
              <a:gd name="T27" fmla="*/ 2147483646 h 602"/>
              <a:gd name="T28" fmla="*/ 2147483646 w 602"/>
              <a:gd name="T29" fmla="*/ 2147483646 h 602"/>
              <a:gd name="T30" fmla="*/ 2147483646 w 602"/>
              <a:gd name="T31" fmla="*/ 2147483646 h 602"/>
              <a:gd name="T32" fmla="*/ 2147483646 w 602"/>
              <a:gd name="T33" fmla="*/ 2147483646 h 602"/>
              <a:gd name="T34" fmla="*/ 2147483646 w 602"/>
              <a:gd name="T35" fmla="*/ 2147483646 h 602"/>
              <a:gd name="T36" fmla="*/ 2147483646 w 602"/>
              <a:gd name="T37" fmla="*/ 2147483646 h 6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2" h="602">
                <a:moveTo>
                  <a:pt x="586" y="502"/>
                </a:moveTo>
                <a:lnTo>
                  <a:pt x="586" y="502"/>
                </a:lnTo>
                <a:cubicBezTo>
                  <a:pt x="594" y="516"/>
                  <a:pt x="601" y="530"/>
                  <a:pt x="601" y="544"/>
                </a:cubicBezTo>
                <a:cubicBezTo>
                  <a:pt x="601" y="573"/>
                  <a:pt x="579" y="601"/>
                  <a:pt x="544" y="601"/>
                </a:cubicBezTo>
                <a:cubicBezTo>
                  <a:pt x="530" y="601"/>
                  <a:pt x="516" y="594"/>
                  <a:pt x="509" y="587"/>
                </a:cubicBezTo>
                <a:cubicBezTo>
                  <a:pt x="339" y="417"/>
                  <a:pt x="339" y="417"/>
                  <a:pt x="339" y="417"/>
                </a:cubicBezTo>
                <a:cubicBezTo>
                  <a:pt x="304" y="438"/>
                  <a:pt x="269" y="453"/>
                  <a:pt x="226" y="453"/>
                </a:cubicBezTo>
                <a:cubicBezTo>
                  <a:pt x="99" y="453"/>
                  <a:pt x="0" y="347"/>
                  <a:pt x="0" y="226"/>
                </a:cubicBezTo>
                <a:cubicBezTo>
                  <a:pt x="0" y="99"/>
                  <a:pt x="99" y="0"/>
                  <a:pt x="226" y="0"/>
                </a:cubicBezTo>
                <a:cubicBezTo>
                  <a:pt x="353" y="0"/>
                  <a:pt x="452" y="99"/>
                  <a:pt x="452" y="226"/>
                </a:cubicBezTo>
                <a:cubicBezTo>
                  <a:pt x="452" y="269"/>
                  <a:pt x="438" y="304"/>
                  <a:pt x="424" y="340"/>
                </a:cubicBezTo>
                <a:cubicBezTo>
                  <a:pt x="586" y="502"/>
                  <a:pt x="586" y="502"/>
                  <a:pt x="586" y="502"/>
                </a:cubicBezTo>
                <a:close/>
                <a:moveTo>
                  <a:pt x="226" y="57"/>
                </a:moveTo>
                <a:lnTo>
                  <a:pt x="226" y="57"/>
                </a:lnTo>
                <a:cubicBezTo>
                  <a:pt x="134" y="57"/>
                  <a:pt x="56" y="127"/>
                  <a:pt x="56" y="226"/>
                </a:cubicBezTo>
                <a:cubicBezTo>
                  <a:pt x="56" y="318"/>
                  <a:pt x="134" y="396"/>
                  <a:pt x="226" y="396"/>
                </a:cubicBezTo>
                <a:cubicBezTo>
                  <a:pt x="318" y="396"/>
                  <a:pt x="396" y="318"/>
                  <a:pt x="396" y="226"/>
                </a:cubicBezTo>
                <a:cubicBezTo>
                  <a:pt x="396" y="127"/>
                  <a:pt x="318" y="57"/>
                  <a:pt x="226" y="57"/>
                </a:cubicBezTo>
                <a:close/>
              </a:path>
            </a:pathLst>
          </a:custGeom>
          <a:solidFill>
            <a:schemeClr val="bg1"/>
          </a:solidFill>
          <a:ln>
            <a:noFill/>
          </a:ln>
        </p:spPr>
        <p:txBody>
          <a:bodyPr wrap="none" anchor="ctr"/>
          <a:lstStyle/>
          <a:p>
            <a:pPr defTabSz="2438340" fontAlgn="base">
              <a:spcBef>
                <a:spcPct val="0"/>
              </a:spcBef>
              <a:spcAft>
                <a:spcPct val="0"/>
              </a:spcAft>
            </a:pPr>
            <a:endParaRPr lang="fr-FR" sz="2400">
              <a:solidFill>
                <a:srgbClr val="004071"/>
              </a:solidFill>
              <a:latin typeface="Arial" charset="0"/>
              <a:ea typeface="ＭＳ Ｐゴシック" charset="0"/>
            </a:endParaRPr>
          </a:p>
        </p:txBody>
      </p:sp>
      <p:sp>
        <p:nvSpPr>
          <p:cNvPr id="33" name="Freeform 123">
            <a:extLst>
              <a:ext uri="{FF2B5EF4-FFF2-40B4-BE49-F238E27FC236}">
                <a16:creationId xmlns:a16="http://schemas.microsoft.com/office/drawing/2014/main" id="{8EA5FE2E-B763-1A43-B3BD-64F41FA35E56}"/>
              </a:ext>
            </a:extLst>
          </p:cNvPr>
          <p:cNvSpPr>
            <a:spLocks noChangeArrowheads="1"/>
          </p:cNvSpPr>
          <p:nvPr/>
        </p:nvSpPr>
        <p:spPr bwMode="auto">
          <a:xfrm>
            <a:off x="4175702" y="11035144"/>
            <a:ext cx="1170472" cy="1180092"/>
          </a:xfrm>
          <a:custGeom>
            <a:avLst/>
            <a:gdLst>
              <a:gd name="T0" fmla="*/ 2147483646 w 602"/>
              <a:gd name="T1" fmla="*/ 2147483646 h 609"/>
              <a:gd name="T2" fmla="*/ 2147483646 w 602"/>
              <a:gd name="T3" fmla="*/ 2147483646 h 609"/>
              <a:gd name="T4" fmla="*/ 2147483646 w 602"/>
              <a:gd name="T5" fmla="*/ 2147483646 h 609"/>
              <a:gd name="T6" fmla="*/ 2147483646 w 602"/>
              <a:gd name="T7" fmla="*/ 2147483646 h 609"/>
              <a:gd name="T8" fmla="*/ 2147483646 w 602"/>
              <a:gd name="T9" fmla="*/ 2147483646 h 609"/>
              <a:gd name="T10" fmla="*/ 2147483646 w 602"/>
              <a:gd name="T11" fmla="*/ 2147483646 h 609"/>
              <a:gd name="T12" fmla="*/ 2147483646 w 602"/>
              <a:gd name="T13" fmla="*/ 2147483646 h 609"/>
              <a:gd name="T14" fmla="*/ 2147483646 w 602"/>
              <a:gd name="T15" fmla="*/ 2147483646 h 609"/>
              <a:gd name="T16" fmla="*/ 2147483646 w 602"/>
              <a:gd name="T17" fmla="*/ 2147483646 h 609"/>
              <a:gd name="T18" fmla="*/ 2147483646 w 602"/>
              <a:gd name="T19" fmla="*/ 2147483646 h 609"/>
              <a:gd name="T20" fmla="*/ 0 w 602"/>
              <a:gd name="T21" fmla="*/ 2147483646 h 609"/>
              <a:gd name="T22" fmla="*/ 2147483646 w 602"/>
              <a:gd name="T23" fmla="*/ 2147483646 h 609"/>
              <a:gd name="T24" fmla="*/ 2147483646 w 602"/>
              <a:gd name="T25" fmla="*/ 2147483646 h 609"/>
              <a:gd name="T26" fmla="*/ 2147483646 w 602"/>
              <a:gd name="T27" fmla="*/ 2147483646 h 609"/>
              <a:gd name="T28" fmla="*/ 2147483646 w 602"/>
              <a:gd name="T29" fmla="*/ 2147483646 h 609"/>
              <a:gd name="T30" fmla="*/ 2147483646 w 602"/>
              <a:gd name="T31" fmla="*/ 0 h 609"/>
              <a:gd name="T32" fmla="*/ 2147483646 w 602"/>
              <a:gd name="T33" fmla="*/ 2147483646 h 609"/>
              <a:gd name="T34" fmla="*/ 2147483646 w 602"/>
              <a:gd name="T35" fmla="*/ 2147483646 h 609"/>
              <a:gd name="T36" fmla="*/ 2147483646 w 602"/>
              <a:gd name="T37" fmla="*/ 2147483646 h 609"/>
              <a:gd name="T38" fmla="*/ 2147483646 w 602"/>
              <a:gd name="T39" fmla="*/ 2147483646 h 609"/>
              <a:gd name="T40" fmla="*/ 2147483646 w 602"/>
              <a:gd name="T41" fmla="*/ 2147483646 h 609"/>
              <a:gd name="T42" fmla="*/ 2147483646 w 602"/>
              <a:gd name="T43" fmla="*/ 2147483646 h 609"/>
              <a:gd name="T44" fmla="*/ 2147483646 w 602"/>
              <a:gd name="T45" fmla="*/ 2147483646 h 609"/>
              <a:gd name="T46" fmla="*/ 2147483646 w 602"/>
              <a:gd name="T47" fmla="*/ 2147483646 h 609"/>
              <a:gd name="T48" fmla="*/ 2147483646 w 602"/>
              <a:gd name="T49" fmla="*/ 2147483646 h 609"/>
              <a:gd name="T50" fmla="*/ 2147483646 w 602"/>
              <a:gd name="T51" fmla="*/ 2147483646 h 609"/>
              <a:gd name="T52" fmla="*/ 2147483646 w 602"/>
              <a:gd name="T53" fmla="*/ 2147483646 h 609"/>
              <a:gd name="T54" fmla="*/ 2147483646 w 602"/>
              <a:gd name="T55" fmla="*/ 2147483646 h 609"/>
              <a:gd name="T56" fmla="*/ 2147483646 w 602"/>
              <a:gd name="T57" fmla="*/ 2147483646 h 609"/>
              <a:gd name="T58" fmla="*/ 2147483646 w 602"/>
              <a:gd name="T59" fmla="*/ 2147483646 h 609"/>
              <a:gd name="T60" fmla="*/ 2147483646 w 602"/>
              <a:gd name="T61" fmla="*/ 2147483646 h 609"/>
              <a:gd name="T62" fmla="*/ 2147483646 w 602"/>
              <a:gd name="T63" fmla="*/ 2147483646 h 609"/>
              <a:gd name="T64" fmla="*/ 2147483646 w 602"/>
              <a:gd name="T65" fmla="*/ 2147483646 h 609"/>
              <a:gd name="T66" fmla="*/ 2147483646 w 602"/>
              <a:gd name="T67" fmla="*/ 2147483646 h 609"/>
              <a:gd name="T68" fmla="*/ 2147483646 w 602"/>
              <a:gd name="T69" fmla="*/ 2147483646 h 609"/>
              <a:gd name="T70" fmla="*/ 2147483646 w 602"/>
              <a:gd name="T71" fmla="*/ 2147483646 h 609"/>
              <a:gd name="T72" fmla="*/ 2147483646 w 602"/>
              <a:gd name="T73" fmla="*/ 2147483646 h 609"/>
              <a:gd name="T74" fmla="*/ 2147483646 w 602"/>
              <a:gd name="T75" fmla="*/ 2147483646 h 609"/>
              <a:gd name="T76" fmla="*/ 2147483646 w 602"/>
              <a:gd name="T77" fmla="*/ 2147483646 h 609"/>
              <a:gd name="T78" fmla="*/ 2147483646 w 602"/>
              <a:gd name="T79" fmla="*/ 2147483646 h 609"/>
              <a:gd name="T80" fmla="*/ 2147483646 w 602"/>
              <a:gd name="T81" fmla="*/ 2147483646 h 609"/>
              <a:gd name="T82" fmla="*/ 2147483646 w 602"/>
              <a:gd name="T83" fmla="*/ 2147483646 h 609"/>
              <a:gd name="T84" fmla="*/ 2147483646 w 602"/>
              <a:gd name="T85" fmla="*/ 2147483646 h 609"/>
              <a:gd name="T86" fmla="*/ 2147483646 w 602"/>
              <a:gd name="T87" fmla="*/ 2147483646 h 609"/>
              <a:gd name="T88" fmla="*/ 2147483646 w 602"/>
              <a:gd name="T89" fmla="*/ 2147483646 h 609"/>
              <a:gd name="T90" fmla="*/ 2147483646 w 602"/>
              <a:gd name="T91" fmla="*/ 2147483646 h 609"/>
              <a:gd name="T92" fmla="*/ 2147483646 w 602"/>
              <a:gd name="T93" fmla="*/ 2147483646 h 609"/>
              <a:gd name="T94" fmla="*/ 2147483646 w 602"/>
              <a:gd name="T95" fmla="*/ 2147483646 h 609"/>
              <a:gd name="T96" fmla="*/ 2147483646 w 602"/>
              <a:gd name="T97" fmla="*/ 2147483646 h 609"/>
              <a:gd name="T98" fmla="*/ 2147483646 w 602"/>
              <a:gd name="T99" fmla="*/ 214748364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02" h="609">
                <a:moveTo>
                  <a:pt x="572" y="332"/>
                </a:moveTo>
                <a:lnTo>
                  <a:pt x="572" y="332"/>
                </a:lnTo>
                <a:cubicBezTo>
                  <a:pt x="544" y="332"/>
                  <a:pt x="544" y="332"/>
                  <a:pt x="544" y="332"/>
                </a:cubicBezTo>
                <a:cubicBezTo>
                  <a:pt x="530" y="445"/>
                  <a:pt x="445" y="537"/>
                  <a:pt x="332" y="544"/>
                </a:cubicBezTo>
                <a:cubicBezTo>
                  <a:pt x="332" y="580"/>
                  <a:pt x="332" y="580"/>
                  <a:pt x="332" y="580"/>
                </a:cubicBezTo>
                <a:cubicBezTo>
                  <a:pt x="332" y="594"/>
                  <a:pt x="318" y="608"/>
                  <a:pt x="304" y="608"/>
                </a:cubicBezTo>
                <a:cubicBezTo>
                  <a:pt x="283" y="608"/>
                  <a:pt x="276" y="594"/>
                  <a:pt x="276" y="580"/>
                </a:cubicBezTo>
                <a:cubicBezTo>
                  <a:pt x="276" y="544"/>
                  <a:pt x="276" y="544"/>
                  <a:pt x="276" y="544"/>
                </a:cubicBezTo>
                <a:cubicBezTo>
                  <a:pt x="162" y="537"/>
                  <a:pt x="71" y="445"/>
                  <a:pt x="56" y="332"/>
                </a:cubicBezTo>
                <a:cubicBezTo>
                  <a:pt x="28" y="332"/>
                  <a:pt x="28" y="332"/>
                  <a:pt x="28" y="332"/>
                </a:cubicBezTo>
                <a:cubicBezTo>
                  <a:pt x="14" y="332"/>
                  <a:pt x="0" y="318"/>
                  <a:pt x="0" y="304"/>
                </a:cubicBezTo>
                <a:cubicBezTo>
                  <a:pt x="0" y="290"/>
                  <a:pt x="14" y="276"/>
                  <a:pt x="28" y="276"/>
                </a:cubicBezTo>
                <a:cubicBezTo>
                  <a:pt x="56" y="276"/>
                  <a:pt x="56" y="276"/>
                  <a:pt x="56" y="276"/>
                </a:cubicBezTo>
                <a:cubicBezTo>
                  <a:pt x="71" y="163"/>
                  <a:pt x="162" y="71"/>
                  <a:pt x="276" y="64"/>
                </a:cubicBezTo>
                <a:cubicBezTo>
                  <a:pt x="276" y="28"/>
                  <a:pt x="276" y="28"/>
                  <a:pt x="276" y="28"/>
                </a:cubicBezTo>
                <a:cubicBezTo>
                  <a:pt x="276" y="14"/>
                  <a:pt x="283" y="0"/>
                  <a:pt x="304" y="0"/>
                </a:cubicBezTo>
                <a:cubicBezTo>
                  <a:pt x="318" y="0"/>
                  <a:pt x="332" y="14"/>
                  <a:pt x="332" y="28"/>
                </a:cubicBezTo>
                <a:cubicBezTo>
                  <a:pt x="332" y="64"/>
                  <a:pt x="332" y="64"/>
                  <a:pt x="332" y="64"/>
                </a:cubicBezTo>
                <a:cubicBezTo>
                  <a:pt x="445" y="71"/>
                  <a:pt x="530" y="163"/>
                  <a:pt x="544" y="276"/>
                </a:cubicBezTo>
                <a:cubicBezTo>
                  <a:pt x="572" y="276"/>
                  <a:pt x="572" y="276"/>
                  <a:pt x="572" y="276"/>
                </a:cubicBezTo>
                <a:cubicBezTo>
                  <a:pt x="594" y="276"/>
                  <a:pt x="601" y="290"/>
                  <a:pt x="601" y="304"/>
                </a:cubicBezTo>
                <a:cubicBezTo>
                  <a:pt x="601" y="318"/>
                  <a:pt x="594" y="332"/>
                  <a:pt x="572" y="332"/>
                </a:cubicBezTo>
                <a:close/>
                <a:moveTo>
                  <a:pt x="431" y="276"/>
                </a:moveTo>
                <a:lnTo>
                  <a:pt x="431" y="276"/>
                </a:lnTo>
                <a:cubicBezTo>
                  <a:pt x="487" y="276"/>
                  <a:pt x="487" y="276"/>
                  <a:pt x="487" y="276"/>
                </a:cubicBezTo>
                <a:cubicBezTo>
                  <a:pt x="473" y="191"/>
                  <a:pt x="410" y="127"/>
                  <a:pt x="332" y="120"/>
                </a:cubicBezTo>
                <a:cubicBezTo>
                  <a:pt x="332" y="170"/>
                  <a:pt x="332" y="170"/>
                  <a:pt x="332" y="170"/>
                </a:cubicBezTo>
                <a:cubicBezTo>
                  <a:pt x="332" y="191"/>
                  <a:pt x="318" y="198"/>
                  <a:pt x="304" y="198"/>
                </a:cubicBezTo>
                <a:cubicBezTo>
                  <a:pt x="283" y="198"/>
                  <a:pt x="276" y="191"/>
                  <a:pt x="276" y="170"/>
                </a:cubicBezTo>
                <a:cubicBezTo>
                  <a:pt x="276" y="120"/>
                  <a:pt x="276" y="120"/>
                  <a:pt x="276" y="120"/>
                </a:cubicBezTo>
                <a:cubicBezTo>
                  <a:pt x="191" y="127"/>
                  <a:pt x="127" y="191"/>
                  <a:pt x="113" y="276"/>
                </a:cubicBezTo>
                <a:cubicBezTo>
                  <a:pt x="169" y="276"/>
                  <a:pt x="169" y="276"/>
                  <a:pt x="169" y="276"/>
                </a:cubicBezTo>
                <a:cubicBezTo>
                  <a:pt x="184" y="276"/>
                  <a:pt x="198" y="290"/>
                  <a:pt x="198" y="304"/>
                </a:cubicBezTo>
                <a:cubicBezTo>
                  <a:pt x="198" y="318"/>
                  <a:pt x="184" y="332"/>
                  <a:pt x="169" y="332"/>
                </a:cubicBezTo>
                <a:cubicBezTo>
                  <a:pt x="113" y="332"/>
                  <a:pt x="113" y="332"/>
                  <a:pt x="113" y="332"/>
                </a:cubicBezTo>
                <a:cubicBezTo>
                  <a:pt x="127" y="417"/>
                  <a:pt x="191" y="481"/>
                  <a:pt x="276" y="488"/>
                </a:cubicBezTo>
                <a:cubicBezTo>
                  <a:pt x="276" y="438"/>
                  <a:pt x="276" y="438"/>
                  <a:pt x="276" y="438"/>
                </a:cubicBezTo>
                <a:cubicBezTo>
                  <a:pt x="276" y="417"/>
                  <a:pt x="283" y="410"/>
                  <a:pt x="304" y="410"/>
                </a:cubicBezTo>
                <a:cubicBezTo>
                  <a:pt x="318" y="410"/>
                  <a:pt x="332" y="417"/>
                  <a:pt x="332" y="438"/>
                </a:cubicBezTo>
                <a:cubicBezTo>
                  <a:pt x="332" y="488"/>
                  <a:pt x="332" y="488"/>
                  <a:pt x="332" y="488"/>
                </a:cubicBezTo>
                <a:cubicBezTo>
                  <a:pt x="410" y="481"/>
                  <a:pt x="473" y="417"/>
                  <a:pt x="487" y="332"/>
                </a:cubicBezTo>
                <a:cubicBezTo>
                  <a:pt x="431" y="332"/>
                  <a:pt x="431" y="332"/>
                  <a:pt x="431" y="332"/>
                </a:cubicBezTo>
                <a:cubicBezTo>
                  <a:pt x="417" y="332"/>
                  <a:pt x="403" y="318"/>
                  <a:pt x="403" y="304"/>
                </a:cubicBezTo>
                <a:cubicBezTo>
                  <a:pt x="403" y="290"/>
                  <a:pt x="417" y="276"/>
                  <a:pt x="431" y="276"/>
                </a:cubicBezTo>
                <a:close/>
                <a:moveTo>
                  <a:pt x="304" y="332"/>
                </a:moveTo>
                <a:lnTo>
                  <a:pt x="304" y="332"/>
                </a:lnTo>
                <a:cubicBezTo>
                  <a:pt x="283" y="332"/>
                  <a:pt x="276" y="318"/>
                  <a:pt x="276" y="304"/>
                </a:cubicBezTo>
                <a:cubicBezTo>
                  <a:pt x="276" y="290"/>
                  <a:pt x="283" y="276"/>
                  <a:pt x="304" y="276"/>
                </a:cubicBezTo>
                <a:cubicBezTo>
                  <a:pt x="318" y="276"/>
                  <a:pt x="332" y="290"/>
                  <a:pt x="332" y="304"/>
                </a:cubicBezTo>
                <a:cubicBezTo>
                  <a:pt x="332" y="318"/>
                  <a:pt x="318" y="332"/>
                  <a:pt x="304" y="3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sz="1800">
              <a:solidFill>
                <a:srgbClr val="004071"/>
              </a:solidFill>
              <a:latin typeface="Arial"/>
            </a:endParaRPr>
          </a:p>
        </p:txBody>
      </p:sp>
      <p:sp>
        <p:nvSpPr>
          <p:cNvPr id="24" name="Titre 3">
            <a:extLst>
              <a:ext uri="{FF2B5EF4-FFF2-40B4-BE49-F238E27FC236}">
                <a16:creationId xmlns:a16="http://schemas.microsoft.com/office/drawing/2014/main" id="{C8EB0875-524E-8343-A0A1-9D090BD47EEE}"/>
              </a:ext>
            </a:extLst>
          </p:cNvPr>
          <p:cNvSpPr>
            <a:spLocks noGrp="1"/>
          </p:cNvSpPr>
          <p:nvPr>
            <p:ph type="title"/>
          </p:nvPr>
        </p:nvSpPr>
        <p:spPr>
          <a:xfrm>
            <a:off x="-3349479" y="574694"/>
            <a:ext cx="22721602" cy="1527200"/>
          </a:xfrm>
        </p:spPr>
        <p:txBody>
          <a:bodyPr>
            <a:noAutofit/>
          </a:bodyPr>
          <a:lstStyle/>
          <a:p>
            <a:r>
              <a:rPr lang="fr-FR" sz="7200" b="1" dirty="0">
                <a:solidFill>
                  <a:schemeClr val="bg1"/>
                </a:solidFill>
                <a:latin typeface="Helvetica" pitchFamily="2" charset="0"/>
              </a:rPr>
              <a:t>Leviers systémiques </a:t>
            </a:r>
            <a:endParaRPr lang="fr-FR" sz="7200" b="1" dirty="0">
              <a:solidFill>
                <a:schemeClr val="bg1"/>
              </a:solidFill>
            </a:endParaRPr>
          </a:p>
        </p:txBody>
      </p:sp>
      <p:sp>
        <p:nvSpPr>
          <p:cNvPr id="2" name="Espace réservé du texte 1">
            <a:extLst>
              <a:ext uri="{FF2B5EF4-FFF2-40B4-BE49-F238E27FC236}">
                <a16:creationId xmlns:a16="http://schemas.microsoft.com/office/drawing/2014/main" id="{3E5B098F-9DD0-8144-85C8-17E3C0ACB3DA}"/>
              </a:ext>
            </a:extLst>
          </p:cNvPr>
          <p:cNvSpPr>
            <a:spLocks noGrp="1"/>
          </p:cNvSpPr>
          <p:nvPr>
            <p:ph type="body" idx="1"/>
          </p:nvPr>
        </p:nvSpPr>
        <p:spPr>
          <a:xfrm>
            <a:off x="2" y="3073267"/>
            <a:ext cx="12358252" cy="10485714"/>
          </a:xfrm>
        </p:spPr>
        <p:txBody>
          <a:bodyPr>
            <a:normAutofit fontScale="85000" lnSpcReduction="20000"/>
          </a:bodyPr>
          <a:lstStyle/>
          <a:p>
            <a:pPr marL="720726" indent="-492126">
              <a:tabLst>
                <a:tab pos="536576" algn="l"/>
              </a:tabLst>
            </a:pPr>
            <a:r>
              <a:rPr lang="fr-FR" dirty="0"/>
              <a:t>La HAS</a:t>
            </a:r>
          </a:p>
          <a:p>
            <a:pPr marL="1257300" lvl="1" indent="-536576">
              <a:spcBef>
                <a:spcPts val="3600"/>
              </a:spcBef>
              <a:tabLst>
                <a:tab pos="1069976" algn="l"/>
              </a:tabLst>
            </a:pPr>
            <a:r>
              <a:rPr lang="fr-FR" sz="4200" dirty="0"/>
              <a:t>Priorité du plan stratégique : « </a:t>
            </a:r>
            <a:r>
              <a:rPr lang="fr-CA" sz="4200" dirty="0"/>
              <a:t>Faire de l’engagement des usagers une priorité. »</a:t>
            </a:r>
            <a:endParaRPr lang="fr-FR" sz="4200" dirty="0"/>
          </a:p>
          <a:p>
            <a:pPr marL="1257300" lvl="1" indent="-536576">
              <a:tabLst>
                <a:tab pos="1069976" algn="l"/>
              </a:tabLst>
            </a:pPr>
            <a:r>
              <a:rPr lang="fr-FR" sz="4200" dirty="0"/>
              <a:t>Service de l’engagement des usagers</a:t>
            </a:r>
          </a:p>
          <a:p>
            <a:pPr marL="1257300" lvl="1" indent="-536576">
              <a:tabLst>
                <a:tab pos="1069976" algn="l"/>
              </a:tabLst>
            </a:pPr>
            <a:r>
              <a:rPr lang="fr-FR" sz="4200" dirty="0"/>
              <a:t>Conseil (permanent) de l’engagement des usagers.</a:t>
            </a:r>
          </a:p>
          <a:p>
            <a:pPr marL="1257300" lvl="1" indent="-536576">
              <a:tabLst>
                <a:tab pos="1069976" algn="l"/>
              </a:tabLst>
            </a:pPr>
            <a:r>
              <a:rPr lang="fr-FR" sz="4200" dirty="0"/>
              <a:t>Déploiement significatif du patient traceur comme méthode d’intégration de l’expérience patient.</a:t>
            </a:r>
          </a:p>
          <a:p>
            <a:pPr marL="1257300" lvl="1" indent="-536576">
              <a:tabLst>
                <a:tab pos="1069976" algn="l"/>
              </a:tabLst>
            </a:pPr>
            <a:r>
              <a:rPr lang="fr-FR" sz="4200" dirty="0"/>
              <a:t>Sondages expériences patients </a:t>
            </a:r>
            <a:r>
              <a:rPr lang="fr-CA" sz="4200" b="1" dirty="0"/>
              <a:t>e-Satis MCOCA </a:t>
            </a:r>
            <a:endParaRPr lang="fr-FR" sz="4200" dirty="0"/>
          </a:p>
          <a:p>
            <a:pPr marL="1257300" lvl="1" indent="-536576">
              <a:tabLst>
                <a:tab pos="1069976" algn="l"/>
              </a:tabLst>
            </a:pPr>
            <a:r>
              <a:rPr lang="fr-FR" sz="4200" dirty="0"/>
              <a:t>Référentiel de la V2014 et V2020 (intitulée « Patients, soignants, un engagement partagé ») pour le sanitaire et un en cours pour le médico-social.</a:t>
            </a:r>
          </a:p>
          <a:p>
            <a:pPr marL="1257300" lvl="1" indent="-536576">
              <a:spcAft>
                <a:spcPts val="4800"/>
              </a:spcAft>
              <a:tabLst>
                <a:tab pos="1069976" algn="l"/>
              </a:tabLst>
            </a:pPr>
            <a:r>
              <a:rPr lang="fr-FR" sz="4200" dirty="0"/>
              <a:t>Recommandation sur le partenariat (2020).</a:t>
            </a:r>
          </a:p>
          <a:p>
            <a:pPr marL="720726" lvl="1" indent="-492126">
              <a:spcBef>
                <a:spcPts val="0"/>
              </a:spcBef>
              <a:buSzPts val="1800"/>
              <a:buFont typeface="Arial" panose="020B0604020202020204" pitchFamily="34" charset="0"/>
              <a:buChar char="●"/>
              <a:tabLst>
                <a:tab pos="536576" algn="l"/>
              </a:tabLst>
            </a:pPr>
            <a:r>
              <a:rPr lang="fr-FR" sz="4400" dirty="0"/>
              <a:t>Une culture avancée + nombreuses actions en ETP.</a:t>
            </a:r>
          </a:p>
        </p:txBody>
      </p:sp>
      <p:sp>
        <p:nvSpPr>
          <p:cNvPr id="8" name="Espace réservé du texte 1">
            <a:extLst>
              <a:ext uri="{FF2B5EF4-FFF2-40B4-BE49-F238E27FC236}">
                <a16:creationId xmlns:a16="http://schemas.microsoft.com/office/drawing/2014/main" id="{EBA88300-3707-4B43-B4F9-77C5ED93C110}"/>
              </a:ext>
            </a:extLst>
          </p:cNvPr>
          <p:cNvSpPr txBox="1">
            <a:spLocks/>
          </p:cNvSpPr>
          <p:nvPr/>
        </p:nvSpPr>
        <p:spPr>
          <a:xfrm>
            <a:off x="12192000" y="3073269"/>
            <a:ext cx="11798968" cy="10642730"/>
          </a:xfrm>
          <a:prstGeom prst="rect">
            <a:avLst/>
          </a:prstGeom>
          <a:ln w="12700">
            <a:miter lim="400000"/>
          </a:ln>
          <a:extLst>
            <a:ext uri="{C572A759-6A51-4108-AA02-DFA0A04FC94B}">
              <ma14:wrappingTextBoxFlag xmlns:ma14="http://schemas.microsoft.com/office/mac/drawingml/2011/main" xmlns="" val="1"/>
            </a:ext>
          </a:extLst>
        </p:spPr>
        <p:txBody>
          <a:bodyPr spcFirstLastPara="1" wrap="square" lIns="129974" tIns="129974" rIns="129974" bIns="129974" anchor="t" anchorCtr="0">
            <a:normAutofit fontScale="85000" lnSpcReduction="20000"/>
          </a:bodyPr>
          <a:lstStyle>
            <a:lvl1pPr marL="914054" marR="0" lvl="0" indent="-685540" algn="l" defTabSz="825500" rtl="0" latinLnBrk="0">
              <a:lnSpc>
                <a:spcPct val="100000"/>
              </a:lnSpc>
              <a:spcBef>
                <a:spcPts val="0"/>
              </a:spcBef>
              <a:spcAft>
                <a:spcPts val="0"/>
              </a:spcAft>
              <a:buClrTx/>
              <a:buSzPts val="18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1pPr>
            <a:lvl2pPr marL="1828107" marR="0" lvl="1"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2pPr>
            <a:lvl3pPr marL="2742161" marR="0" lvl="2"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3pPr>
            <a:lvl4pPr marL="3656215" marR="0" lvl="3"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4pPr>
            <a:lvl5pPr marL="4570267" marR="0" lvl="4"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5pPr>
            <a:lvl6pPr marL="5484322" marR="0" lvl="5"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6pPr>
            <a:lvl7pPr marL="6398374" marR="0" lvl="6"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7pPr>
            <a:lvl8pPr marL="7312428" marR="0" lvl="7" indent="-634759" algn="l" defTabSz="825500" rtl="0" latinLnBrk="0">
              <a:lnSpc>
                <a:spcPct val="100000"/>
              </a:lnSpc>
              <a:spcBef>
                <a:spcPts val="3201"/>
              </a:spcBef>
              <a:spcAft>
                <a:spcPts val="0"/>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8pPr>
            <a:lvl9pPr marL="8226482" marR="0" lvl="8" indent="-634759" algn="l" defTabSz="825500" rtl="0" latinLnBrk="0">
              <a:lnSpc>
                <a:spcPct val="100000"/>
              </a:lnSpc>
              <a:spcBef>
                <a:spcPts val="3201"/>
              </a:spcBef>
              <a:spcAft>
                <a:spcPts val="3201"/>
              </a:spcAft>
              <a:buClrTx/>
              <a:buSzPts val="14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9pPr>
          </a:lstStyle>
          <a:p>
            <a:pPr marL="1825626" indent="-939800">
              <a:spcAft>
                <a:spcPts val="2400"/>
              </a:spcAft>
            </a:pPr>
            <a:r>
              <a:rPr lang="fr-CA" sz="4000" dirty="0">
                <a:solidFill>
                  <a:schemeClr val="tx1"/>
                </a:solidFill>
                <a:latin typeface="Calibri" panose="020F0502020204030204" pitchFamily="34" charset="0"/>
                <a:cs typeface="Calibri" panose="020F0502020204030204" pitchFamily="34" charset="0"/>
              </a:rPr>
              <a:t>France Assos Santé : journée nationale 2021 sur l’articulation du rôle des </a:t>
            </a:r>
            <a:r>
              <a:rPr lang="fr-CA" sz="4000" dirty="0" err="1">
                <a:solidFill>
                  <a:schemeClr val="tx1"/>
                </a:solidFill>
                <a:latin typeface="Calibri" panose="020F0502020204030204" pitchFamily="34" charset="0"/>
                <a:cs typeface="Calibri" panose="020F0502020204030204" pitchFamily="34" charset="0"/>
              </a:rPr>
              <a:t>RUs</a:t>
            </a:r>
            <a:r>
              <a:rPr lang="fr-CA" sz="4000" dirty="0">
                <a:solidFill>
                  <a:schemeClr val="tx1"/>
                </a:solidFill>
                <a:latin typeface="Calibri" panose="020F0502020204030204" pitchFamily="34" charset="0"/>
                <a:cs typeface="Calibri" panose="020F0502020204030204" pitchFamily="34" charset="0"/>
              </a:rPr>
              <a:t> et </a:t>
            </a:r>
            <a:r>
              <a:rPr lang="fr-CA" sz="4000" dirty="0" err="1">
                <a:solidFill>
                  <a:schemeClr val="tx1"/>
                </a:solidFill>
                <a:latin typeface="Calibri" panose="020F0502020204030204" pitchFamily="34" charset="0"/>
                <a:cs typeface="Calibri" panose="020F0502020204030204" pitchFamily="34" charset="0"/>
              </a:rPr>
              <a:t>PPs</a:t>
            </a:r>
            <a:r>
              <a:rPr lang="fr-CA" sz="4000" dirty="0">
                <a:solidFill>
                  <a:schemeClr val="tx1"/>
                </a:solidFill>
                <a:latin typeface="Calibri" panose="020F0502020204030204" pitchFamily="34" charset="0"/>
                <a:cs typeface="Calibri" panose="020F0502020204030204" pitchFamily="34" charset="0"/>
              </a:rPr>
              <a:t>.</a:t>
            </a:r>
          </a:p>
          <a:p>
            <a:pPr marL="1825626" indent="-939800">
              <a:spcAft>
                <a:spcPts val="2400"/>
              </a:spcAft>
            </a:pPr>
            <a:r>
              <a:rPr lang="fr-CA" sz="4000" dirty="0">
                <a:solidFill>
                  <a:schemeClr val="tx1"/>
                </a:solidFill>
                <a:latin typeface="Calibri" panose="020F0502020204030204" pitchFamily="34" charset="0"/>
                <a:cs typeface="Calibri" panose="020F0502020204030204" pitchFamily="34" charset="0"/>
              </a:rPr>
              <a:t>Savoirs Patients (collectif national de PP).</a:t>
            </a:r>
          </a:p>
          <a:p>
            <a:pPr marL="1825626" indent="-939800">
              <a:spcAft>
                <a:spcPts val="2400"/>
              </a:spcAft>
            </a:pPr>
            <a:r>
              <a:rPr lang="fr-CA" sz="4000" dirty="0">
                <a:solidFill>
                  <a:schemeClr val="tx1"/>
                </a:solidFill>
                <a:latin typeface="Calibri" panose="020F0502020204030204" pitchFamily="34" charset="0"/>
                <a:cs typeface="Calibri" panose="020F0502020204030204" pitchFamily="34" charset="0"/>
              </a:rPr>
              <a:t>Structures régionales d’appui à la qualité des soins et à la sécurité des patients (CAPPS Bretagne, </a:t>
            </a:r>
            <a:r>
              <a:rPr lang="fr-CA" sz="4000" dirty="0" err="1">
                <a:solidFill>
                  <a:schemeClr val="tx1"/>
                </a:solidFill>
                <a:latin typeface="Calibri" panose="020F0502020204030204" pitchFamily="34" charset="0"/>
                <a:cs typeface="Calibri" panose="020F0502020204030204" pitchFamily="34" charset="0"/>
              </a:rPr>
              <a:t>Qual’Va</a:t>
            </a:r>
            <a:r>
              <a:rPr lang="fr-CA" sz="4000" dirty="0">
                <a:solidFill>
                  <a:schemeClr val="tx1"/>
                </a:solidFill>
                <a:latin typeface="Calibri" panose="020F0502020204030204" pitchFamily="34" charset="0"/>
                <a:cs typeface="Calibri" panose="020F0502020204030204" pitchFamily="34" charset="0"/>
              </a:rPr>
              <a:t>, PASQUAL, etc.).</a:t>
            </a:r>
            <a:endParaRPr lang="fr-CA" sz="4000" dirty="0">
              <a:solidFill>
                <a:schemeClr val="tx1"/>
              </a:solidFill>
              <a:highlight>
                <a:srgbClr val="FFFF00"/>
              </a:highlight>
              <a:latin typeface="Calibri" panose="020F0502020204030204" pitchFamily="34" charset="0"/>
              <a:cs typeface="Calibri" panose="020F0502020204030204" pitchFamily="34" charset="0"/>
            </a:endParaRPr>
          </a:p>
          <a:p>
            <a:pPr marL="1825626" indent="-939800">
              <a:spcAft>
                <a:spcPts val="2400"/>
              </a:spcAft>
            </a:pPr>
            <a:r>
              <a:rPr lang="fr-CA" sz="4000" dirty="0">
                <a:solidFill>
                  <a:schemeClr val="tx1"/>
                </a:solidFill>
                <a:latin typeface="Calibri" panose="020F0502020204030204" pitchFamily="34" charset="0"/>
                <a:cs typeface="Calibri" panose="020F0502020204030204" pitchFamily="34" charset="0"/>
              </a:rPr>
              <a:t>Actuellement 3 postes de patientes partenaires coordonnant la stratégie de partenariat : HCL, CHRU de Nancy et CAPPS Bretagne. </a:t>
            </a:r>
          </a:p>
          <a:p>
            <a:pPr marL="1825626" indent="-939800">
              <a:spcAft>
                <a:spcPts val="2400"/>
              </a:spcAft>
            </a:pPr>
            <a:r>
              <a:rPr lang="fr-FR" sz="4200" dirty="0">
                <a:solidFill>
                  <a:schemeClr val="tx1"/>
                </a:solidFill>
                <a:latin typeface="Calibri" panose="020F0502020204030204" pitchFamily="34" charset="0"/>
                <a:cs typeface="Calibri" panose="020F0502020204030204" pitchFamily="34" charset="0"/>
              </a:rPr>
              <a:t>Environ une vingtaine de postes de patients ressources (oncologie, santé mentale, etc.) dans les établissements : L’Institut du Sein d’Aquitaine, Hôpital Jean Jaurès, GHU Paris psychiatrie &amp; neurosciences, Montpellier Institut du Sein, etc.</a:t>
            </a:r>
          </a:p>
          <a:p>
            <a:pPr marL="1825626" indent="-939800">
              <a:spcAft>
                <a:spcPts val="2400"/>
              </a:spcAft>
            </a:pPr>
            <a:r>
              <a:rPr lang="fr-FR" sz="4200" dirty="0">
                <a:solidFill>
                  <a:schemeClr val="tx1"/>
                </a:solidFill>
                <a:latin typeface="Calibri" panose="020F0502020204030204" pitchFamily="34" charset="0"/>
                <a:cs typeface="Calibri" panose="020F0502020204030204" pitchFamily="34" charset="0"/>
              </a:rPr>
              <a:t>6 DU patients/professionnels sur le partenariat (Bordeaux, Nantes, Rennes-Brest, Nice, etc.).</a:t>
            </a:r>
          </a:p>
          <a:p>
            <a:pPr marL="1825626" indent="-939800">
              <a:spcAft>
                <a:spcPts val="2400"/>
              </a:spcAft>
            </a:pPr>
            <a:r>
              <a:rPr lang="fr-FR" sz="4200" dirty="0">
                <a:solidFill>
                  <a:schemeClr val="tx1"/>
                </a:solidFill>
                <a:latin typeface="Calibri" panose="020F0502020204030204" pitchFamily="34" charset="0"/>
                <a:cs typeface="Calibri" panose="020F0502020204030204" pitchFamily="34" charset="0"/>
              </a:rPr>
              <a:t>1 chaire de recherche universitaire sur l’engagement des patients (Sorbonne Paris Nord, LEPS).</a:t>
            </a:r>
          </a:p>
          <a:p>
            <a:pPr hangingPunct="1"/>
            <a:endParaRPr lang="fr-FR" sz="4000" dirty="0"/>
          </a:p>
        </p:txBody>
      </p:sp>
    </p:spTree>
    <p:extLst>
      <p:ext uri="{BB962C8B-B14F-4D97-AF65-F5344CB8AC3E}">
        <p14:creationId xmlns:p14="http://schemas.microsoft.com/office/powerpoint/2010/main" val="381373082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CE46FE5-0285-DB47-869A-AE8895C412EB}"/>
              </a:ext>
            </a:extLst>
          </p:cNvPr>
          <p:cNvSpPr/>
          <p:nvPr/>
        </p:nvSpPr>
        <p:spPr>
          <a:xfrm>
            <a:off x="1" y="0"/>
            <a:ext cx="24402010" cy="2560320"/>
          </a:xfrm>
          <a:prstGeom prst="rect">
            <a:avLst/>
          </a:prstGeom>
          <a:solidFill>
            <a:srgbClr val="0672B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b="0">
              <a:solidFill>
                <a:srgbClr val="FFFFFF"/>
              </a:solidFill>
              <a:latin typeface="Helvetica Neue Medium"/>
              <a:ea typeface="Helvetica Neue Medium"/>
              <a:cs typeface="Helvetica Neue Medium"/>
              <a:sym typeface="Helvetica Neue Medium"/>
            </a:endParaRPr>
          </a:p>
        </p:txBody>
      </p:sp>
      <p:sp>
        <p:nvSpPr>
          <p:cNvPr id="11" name="Freeform 111">
            <a:extLst>
              <a:ext uri="{FF2B5EF4-FFF2-40B4-BE49-F238E27FC236}">
                <a16:creationId xmlns:a16="http://schemas.microsoft.com/office/drawing/2014/main" id="{B4F90214-FD7D-CC40-B12A-C053F9EB81B6}"/>
              </a:ext>
            </a:extLst>
          </p:cNvPr>
          <p:cNvSpPr>
            <a:spLocks noChangeArrowheads="1"/>
          </p:cNvSpPr>
          <p:nvPr/>
        </p:nvSpPr>
        <p:spPr bwMode="auto">
          <a:xfrm>
            <a:off x="1370911" y="573369"/>
            <a:ext cx="1415846" cy="1415846"/>
          </a:xfrm>
          <a:custGeom>
            <a:avLst/>
            <a:gdLst>
              <a:gd name="T0" fmla="*/ 2147483646 w 602"/>
              <a:gd name="T1" fmla="*/ 2147483646 h 602"/>
              <a:gd name="T2" fmla="*/ 2147483646 w 602"/>
              <a:gd name="T3" fmla="*/ 2147483646 h 602"/>
              <a:gd name="T4" fmla="*/ 2147483646 w 602"/>
              <a:gd name="T5" fmla="*/ 2147483646 h 602"/>
              <a:gd name="T6" fmla="*/ 2147483646 w 602"/>
              <a:gd name="T7" fmla="*/ 2147483646 h 602"/>
              <a:gd name="T8" fmla="*/ 2147483646 w 602"/>
              <a:gd name="T9" fmla="*/ 2147483646 h 602"/>
              <a:gd name="T10" fmla="*/ 2147483646 w 602"/>
              <a:gd name="T11" fmla="*/ 2147483646 h 602"/>
              <a:gd name="T12" fmla="*/ 2147483646 w 602"/>
              <a:gd name="T13" fmla="*/ 2147483646 h 602"/>
              <a:gd name="T14" fmla="*/ 2147483646 w 602"/>
              <a:gd name="T15" fmla="*/ 2147483646 h 602"/>
              <a:gd name="T16" fmla="*/ 0 w 602"/>
              <a:gd name="T17" fmla="*/ 2147483646 h 602"/>
              <a:gd name="T18" fmla="*/ 2147483646 w 602"/>
              <a:gd name="T19" fmla="*/ 0 h 602"/>
              <a:gd name="T20" fmla="*/ 2147483646 w 602"/>
              <a:gd name="T21" fmla="*/ 2147483646 h 602"/>
              <a:gd name="T22" fmla="*/ 2147483646 w 602"/>
              <a:gd name="T23" fmla="*/ 2147483646 h 602"/>
              <a:gd name="T24" fmla="*/ 2147483646 w 602"/>
              <a:gd name="T25" fmla="*/ 2147483646 h 602"/>
              <a:gd name="T26" fmla="*/ 2147483646 w 602"/>
              <a:gd name="T27" fmla="*/ 2147483646 h 602"/>
              <a:gd name="T28" fmla="*/ 2147483646 w 602"/>
              <a:gd name="T29" fmla="*/ 2147483646 h 602"/>
              <a:gd name="T30" fmla="*/ 2147483646 w 602"/>
              <a:gd name="T31" fmla="*/ 2147483646 h 602"/>
              <a:gd name="T32" fmla="*/ 2147483646 w 602"/>
              <a:gd name="T33" fmla="*/ 2147483646 h 602"/>
              <a:gd name="T34" fmla="*/ 2147483646 w 602"/>
              <a:gd name="T35" fmla="*/ 2147483646 h 602"/>
              <a:gd name="T36" fmla="*/ 2147483646 w 602"/>
              <a:gd name="T37" fmla="*/ 2147483646 h 6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2" h="602">
                <a:moveTo>
                  <a:pt x="586" y="502"/>
                </a:moveTo>
                <a:lnTo>
                  <a:pt x="586" y="502"/>
                </a:lnTo>
                <a:cubicBezTo>
                  <a:pt x="594" y="516"/>
                  <a:pt x="601" y="530"/>
                  <a:pt x="601" y="544"/>
                </a:cubicBezTo>
                <a:cubicBezTo>
                  <a:pt x="601" y="573"/>
                  <a:pt x="579" y="601"/>
                  <a:pt x="544" y="601"/>
                </a:cubicBezTo>
                <a:cubicBezTo>
                  <a:pt x="530" y="601"/>
                  <a:pt x="516" y="594"/>
                  <a:pt x="509" y="587"/>
                </a:cubicBezTo>
                <a:cubicBezTo>
                  <a:pt x="339" y="417"/>
                  <a:pt x="339" y="417"/>
                  <a:pt x="339" y="417"/>
                </a:cubicBezTo>
                <a:cubicBezTo>
                  <a:pt x="304" y="438"/>
                  <a:pt x="269" y="453"/>
                  <a:pt x="226" y="453"/>
                </a:cubicBezTo>
                <a:cubicBezTo>
                  <a:pt x="99" y="453"/>
                  <a:pt x="0" y="347"/>
                  <a:pt x="0" y="226"/>
                </a:cubicBezTo>
                <a:cubicBezTo>
                  <a:pt x="0" y="99"/>
                  <a:pt x="99" y="0"/>
                  <a:pt x="226" y="0"/>
                </a:cubicBezTo>
                <a:cubicBezTo>
                  <a:pt x="353" y="0"/>
                  <a:pt x="452" y="99"/>
                  <a:pt x="452" y="226"/>
                </a:cubicBezTo>
                <a:cubicBezTo>
                  <a:pt x="452" y="269"/>
                  <a:pt x="438" y="304"/>
                  <a:pt x="424" y="340"/>
                </a:cubicBezTo>
                <a:cubicBezTo>
                  <a:pt x="586" y="502"/>
                  <a:pt x="586" y="502"/>
                  <a:pt x="586" y="502"/>
                </a:cubicBezTo>
                <a:close/>
                <a:moveTo>
                  <a:pt x="226" y="57"/>
                </a:moveTo>
                <a:lnTo>
                  <a:pt x="226" y="57"/>
                </a:lnTo>
                <a:cubicBezTo>
                  <a:pt x="134" y="57"/>
                  <a:pt x="56" y="127"/>
                  <a:pt x="56" y="226"/>
                </a:cubicBezTo>
                <a:cubicBezTo>
                  <a:pt x="56" y="318"/>
                  <a:pt x="134" y="396"/>
                  <a:pt x="226" y="396"/>
                </a:cubicBezTo>
                <a:cubicBezTo>
                  <a:pt x="318" y="396"/>
                  <a:pt x="396" y="318"/>
                  <a:pt x="396" y="226"/>
                </a:cubicBezTo>
                <a:cubicBezTo>
                  <a:pt x="396" y="127"/>
                  <a:pt x="318" y="57"/>
                  <a:pt x="226" y="57"/>
                </a:cubicBezTo>
                <a:close/>
              </a:path>
            </a:pathLst>
          </a:custGeom>
          <a:solidFill>
            <a:schemeClr val="bg1"/>
          </a:solidFill>
          <a:ln>
            <a:noFill/>
          </a:ln>
        </p:spPr>
        <p:txBody>
          <a:bodyPr wrap="none" anchor="ctr"/>
          <a:lstStyle/>
          <a:p>
            <a:pPr algn="l" defTabSz="2438340" fontAlgn="base" hangingPunct="1">
              <a:spcBef>
                <a:spcPct val="0"/>
              </a:spcBef>
              <a:spcAft>
                <a:spcPct val="0"/>
              </a:spcAft>
            </a:pPr>
            <a:endParaRPr lang="fr-FR" sz="2400" b="0" kern="1200">
              <a:solidFill>
                <a:srgbClr val="004071"/>
              </a:solidFill>
              <a:latin typeface="Arial" charset="0"/>
              <a:ea typeface="ＭＳ Ｐゴシック" charset="0"/>
              <a:cs typeface="+mn-cs"/>
            </a:endParaRPr>
          </a:p>
        </p:txBody>
      </p:sp>
      <p:sp>
        <p:nvSpPr>
          <p:cNvPr id="33" name="Freeform 123">
            <a:extLst>
              <a:ext uri="{FF2B5EF4-FFF2-40B4-BE49-F238E27FC236}">
                <a16:creationId xmlns:a16="http://schemas.microsoft.com/office/drawing/2014/main" id="{8EA5FE2E-B763-1A43-B3BD-64F41FA35E56}"/>
              </a:ext>
            </a:extLst>
          </p:cNvPr>
          <p:cNvSpPr>
            <a:spLocks noChangeArrowheads="1"/>
          </p:cNvSpPr>
          <p:nvPr/>
        </p:nvSpPr>
        <p:spPr bwMode="auto">
          <a:xfrm>
            <a:off x="4175702" y="11035144"/>
            <a:ext cx="1170472" cy="1180092"/>
          </a:xfrm>
          <a:custGeom>
            <a:avLst/>
            <a:gdLst>
              <a:gd name="T0" fmla="*/ 2147483646 w 602"/>
              <a:gd name="T1" fmla="*/ 2147483646 h 609"/>
              <a:gd name="T2" fmla="*/ 2147483646 w 602"/>
              <a:gd name="T3" fmla="*/ 2147483646 h 609"/>
              <a:gd name="T4" fmla="*/ 2147483646 w 602"/>
              <a:gd name="T5" fmla="*/ 2147483646 h 609"/>
              <a:gd name="T6" fmla="*/ 2147483646 w 602"/>
              <a:gd name="T7" fmla="*/ 2147483646 h 609"/>
              <a:gd name="T8" fmla="*/ 2147483646 w 602"/>
              <a:gd name="T9" fmla="*/ 2147483646 h 609"/>
              <a:gd name="T10" fmla="*/ 2147483646 w 602"/>
              <a:gd name="T11" fmla="*/ 2147483646 h 609"/>
              <a:gd name="T12" fmla="*/ 2147483646 w 602"/>
              <a:gd name="T13" fmla="*/ 2147483646 h 609"/>
              <a:gd name="T14" fmla="*/ 2147483646 w 602"/>
              <a:gd name="T15" fmla="*/ 2147483646 h 609"/>
              <a:gd name="T16" fmla="*/ 2147483646 w 602"/>
              <a:gd name="T17" fmla="*/ 2147483646 h 609"/>
              <a:gd name="T18" fmla="*/ 2147483646 w 602"/>
              <a:gd name="T19" fmla="*/ 2147483646 h 609"/>
              <a:gd name="T20" fmla="*/ 0 w 602"/>
              <a:gd name="T21" fmla="*/ 2147483646 h 609"/>
              <a:gd name="T22" fmla="*/ 2147483646 w 602"/>
              <a:gd name="T23" fmla="*/ 2147483646 h 609"/>
              <a:gd name="T24" fmla="*/ 2147483646 w 602"/>
              <a:gd name="T25" fmla="*/ 2147483646 h 609"/>
              <a:gd name="T26" fmla="*/ 2147483646 w 602"/>
              <a:gd name="T27" fmla="*/ 2147483646 h 609"/>
              <a:gd name="T28" fmla="*/ 2147483646 w 602"/>
              <a:gd name="T29" fmla="*/ 2147483646 h 609"/>
              <a:gd name="T30" fmla="*/ 2147483646 w 602"/>
              <a:gd name="T31" fmla="*/ 0 h 609"/>
              <a:gd name="T32" fmla="*/ 2147483646 w 602"/>
              <a:gd name="T33" fmla="*/ 2147483646 h 609"/>
              <a:gd name="T34" fmla="*/ 2147483646 w 602"/>
              <a:gd name="T35" fmla="*/ 2147483646 h 609"/>
              <a:gd name="T36" fmla="*/ 2147483646 w 602"/>
              <a:gd name="T37" fmla="*/ 2147483646 h 609"/>
              <a:gd name="T38" fmla="*/ 2147483646 w 602"/>
              <a:gd name="T39" fmla="*/ 2147483646 h 609"/>
              <a:gd name="T40" fmla="*/ 2147483646 w 602"/>
              <a:gd name="T41" fmla="*/ 2147483646 h 609"/>
              <a:gd name="T42" fmla="*/ 2147483646 w 602"/>
              <a:gd name="T43" fmla="*/ 2147483646 h 609"/>
              <a:gd name="T44" fmla="*/ 2147483646 w 602"/>
              <a:gd name="T45" fmla="*/ 2147483646 h 609"/>
              <a:gd name="T46" fmla="*/ 2147483646 w 602"/>
              <a:gd name="T47" fmla="*/ 2147483646 h 609"/>
              <a:gd name="T48" fmla="*/ 2147483646 w 602"/>
              <a:gd name="T49" fmla="*/ 2147483646 h 609"/>
              <a:gd name="T50" fmla="*/ 2147483646 w 602"/>
              <a:gd name="T51" fmla="*/ 2147483646 h 609"/>
              <a:gd name="T52" fmla="*/ 2147483646 w 602"/>
              <a:gd name="T53" fmla="*/ 2147483646 h 609"/>
              <a:gd name="T54" fmla="*/ 2147483646 w 602"/>
              <a:gd name="T55" fmla="*/ 2147483646 h 609"/>
              <a:gd name="T56" fmla="*/ 2147483646 w 602"/>
              <a:gd name="T57" fmla="*/ 2147483646 h 609"/>
              <a:gd name="T58" fmla="*/ 2147483646 w 602"/>
              <a:gd name="T59" fmla="*/ 2147483646 h 609"/>
              <a:gd name="T60" fmla="*/ 2147483646 w 602"/>
              <a:gd name="T61" fmla="*/ 2147483646 h 609"/>
              <a:gd name="T62" fmla="*/ 2147483646 w 602"/>
              <a:gd name="T63" fmla="*/ 2147483646 h 609"/>
              <a:gd name="T64" fmla="*/ 2147483646 w 602"/>
              <a:gd name="T65" fmla="*/ 2147483646 h 609"/>
              <a:gd name="T66" fmla="*/ 2147483646 w 602"/>
              <a:gd name="T67" fmla="*/ 2147483646 h 609"/>
              <a:gd name="T68" fmla="*/ 2147483646 w 602"/>
              <a:gd name="T69" fmla="*/ 2147483646 h 609"/>
              <a:gd name="T70" fmla="*/ 2147483646 w 602"/>
              <a:gd name="T71" fmla="*/ 2147483646 h 609"/>
              <a:gd name="T72" fmla="*/ 2147483646 w 602"/>
              <a:gd name="T73" fmla="*/ 2147483646 h 609"/>
              <a:gd name="T74" fmla="*/ 2147483646 w 602"/>
              <a:gd name="T75" fmla="*/ 2147483646 h 609"/>
              <a:gd name="T76" fmla="*/ 2147483646 w 602"/>
              <a:gd name="T77" fmla="*/ 2147483646 h 609"/>
              <a:gd name="T78" fmla="*/ 2147483646 w 602"/>
              <a:gd name="T79" fmla="*/ 2147483646 h 609"/>
              <a:gd name="T80" fmla="*/ 2147483646 w 602"/>
              <a:gd name="T81" fmla="*/ 2147483646 h 609"/>
              <a:gd name="T82" fmla="*/ 2147483646 w 602"/>
              <a:gd name="T83" fmla="*/ 2147483646 h 609"/>
              <a:gd name="T84" fmla="*/ 2147483646 w 602"/>
              <a:gd name="T85" fmla="*/ 2147483646 h 609"/>
              <a:gd name="T86" fmla="*/ 2147483646 w 602"/>
              <a:gd name="T87" fmla="*/ 2147483646 h 609"/>
              <a:gd name="T88" fmla="*/ 2147483646 w 602"/>
              <a:gd name="T89" fmla="*/ 2147483646 h 609"/>
              <a:gd name="T90" fmla="*/ 2147483646 w 602"/>
              <a:gd name="T91" fmla="*/ 2147483646 h 609"/>
              <a:gd name="T92" fmla="*/ 2147483646 w 602"/>
              <a:gd name="T93" fmla="*/ 2147483646 h 609"/>
              <a:gd name="T94" fmla="*/ 2147483646 w 602"/>
              <a:gd name="T95" fmla="*/ 2147483646 h 609"/>
              <a:gd name="T96" fmla="*/ 2147483646 w 602"/>
              <a:gd name="T97" fmla="*/ 2147483646 h 609"/>
              <a:gd name="T98" fmla="*/ 2147483646 w 602"/>
              <a:gd name="T99" fmla="*/ 214748364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02" h="609">
                <a:moveTo>
                  <a:pt x="572" y="332"/>
                </a:moveTo>
                <a:lnTo>
                  <a:pt x="572" y="332"/>
                </a:lnTo>
                <a:cubicBezTo>
                  <a:pt x="544" y="332"/>
                  <a:pt x="544" y="332"/>
                  <a:pt x="544" y="332"/>
                </a:cubicBezTo>
                <a:cubicBezTo>
                  <a:pt x="530" y="445"/>
                  <a:pt x="445" y="537"/>
                  <a:pt x="332" y="544"/>
                </a:cubicBezTo>
                <a:cubicBezTo>
                  <a:pt x="332" y="580"/>
                  <a:pt x="332" y="580"/>
                  <a:pt x="332" y="580"/>
                </a:cubicBezTo>
                <a:cubicBezTo>
                  <a:pt x="332" y="594"/>
                  <a:pt x="318" y="608"/>
                  <a:pt x="304" y="608"/>
                </a:cubicBezTo>
                <a:cubicBezTo>
                  <a:pt x="283" y="608"/>
                  <a:pt x="276" y="594"/>
                  <a:pt x="276" y="580"/>
                </a:cubicBezTo>
                <a:cubicBezTo>
                  <a:pt x="276" y="544"/>
                  <a:pt x="276" y="544"/>
                  <a:pt x="276" y="544"/>
                </a:cubicBezTo>
                <a:cubicBezTo>
                  <a:pt x="162" y="537"/>
                  <a:pt x="71" y="445"/>
                  <a:pt x="56" y="332"/>
                </a:cubicBezTo>
                <a:cubicBezTo>
                  <a:pt x="28" y="332"/>
                  <a:pt x="28" y="332"/>
                  <a:pt x="28" y="332"/>
                </a:cubicBezTo>
                <a:cubicBezTo>
                  <a:pt x="14" y="332"/>
                  <a:pt x="0" y="318"/>
                  <a:pt x="0" y="304"/>
                </a:cubicBezTo>
                <a:cubicBezTo>
                  <a:pt x="0" y="290"/>
                  <a:pt x="14" y="276"/>
                  <a:pt x="28" y="276"/>
                </a:cubicBezTo>
                <a:cubicBezTo>
                  <a:pt x="56" y="276"/>
                  <a:pt x="56" y="276"/>
                  <a:pt x="56" y="276"/>
                </a:cubicBezTo>
                <a:cubicBezTo>
                  <a:pt x="71" y="163"/>
                  <a:pt x="162" y="71"/>
                  <a:pt x="276" y="64"/>
                </a:cubicBezTo>
                <a:cubicBezTo>
                  <a:pt x="276" y="28"/>
                  <a:pt x="276" y="28"/>
                  <a:pt x="276" y="28"/>
                </a:cubicBezTo>
                <a:cubicBezTo>
                  <a:pt x="276" y="14"/>
                  <a:pt x="283" y="0"/>
                  <a:pt x="304" y="0"/>
                </a:cubicBezTo>
                <a:cubicBezTo>
                  <a:pt x="318" y="0"/>
                  <a:pt x="332" y="14"/>
                  <a:pt x="332" y="28"/>
                </a:cubicBezTo>
                <a:cubicBezTo>
                  <a:pt x="332" y="64"/>
                  <a:pt x="332" y="64"/>
                  <a:pt x="332" y="64"/>
                </a:cubicBezTo>
                <a:cubicBezTo>
                  <a:pt x="445" y="71"/>
                  <a:pt x="530" y="163"/>
                  <a:pt x="544" y="276"/>
                </a:cubicBezTo>
                <a:cubicBezTo>
                  <a:pt x="572" y="276"/>
                  <a:pt x="572" y="276"/>
                  <a:pt x="572" y="276"/>
                </a:cubicBezTo>
                <a:cubicBezTo>
                  <a:pt x="594" y="276"/>
                  <a:pt x="601" y="290"/>
                  <a:pt x="601" y="304"/>
                </a:cubicBezTo>
                <a:cubicBezTo>
                  <a:pt x="601" y="318"/>
                  <a:pt x="594" y="332"/>
                  <a:pt x="572" y="332"/>
                </a:cubicBezTo>
                <a:close/>
                <a:moveTo>
                  <a:pt x="431" y="276"/>
                </a:moveTo>
                <a:lnTo>
                  <a:pt x="431" y="276"/>
                </a:lnTo>
                <a:cubicBezTo>
                  <a:pt x="487" y="276"/>
                  <a:pt x="487" y="276"/>
                  <a:pt x="487" y="276"/>
                </a:cubicBezTo>
                <a:cubicBezTo>
                  <a:pt x="473" y="191"/>
                  <a:pt x="410" y="127"/>
                  <a:pt x="332" y="120"/>
                </a:cubicBezTo>
                <a:cubicBezTo>
                  <a:pt x="332" y="170"/>
                  <a:pt x="332" y="170"/>
                  <a:pt x="332" y="170"/>
                </a:cubicBezTo>
                <a:cubicBezTo>
                  <a:pt x="332" y="191"/>
                  <a:pt x="318" y="198"/>
                  <a:pt x="304" y="198"/>
                </a:cubicBezTo>
                <a:cubicBezTo>
                  <a:pt x="283" y="198"/>
                  <a:pt x="276" y="191"/>
                  <a:pt x="276" y="170"/>
                </a:cubicBezTo>
                <a:cubicBezTo>
                  <a:pt x="276" y="120"/>
                  <a:pt x="276" y="120"/>
                  <a:pt x="276" y="120"/>
                </a:cubicBezTo>
                <a:cubicBezTo>
                  <a:pt x="191" y="127"/>
                  <a:pt x="127" y="191"/>
                  <a:pt x="113" y="276"/>
                </a:cubicBezTo>
                <a:cubicBezTo>
                  <a:pt x="169" y="276"/>
                  <a:pt x="169" y="276"/>
                  <a:pt x="169" y="276"/>
                </a:cubicBezTo>
                <a:cubicBezTo>
                  <a:pt x="184" y="276"/>
                  <a:pt x="198" y="290"/>
                  <a:pt x="198" y="304"/>
                </a:cubicBezTo>
                <a:cubicBezTo>
                  <a:pt x="198" y="318"/>
                  <a:pt x="184" y="332"/>
                  <a:pt x="169" y="332"/>
                </a:cubicBezTo>
                <a:cubicBezTo>
                  <a:pt x="113" y="332"/>
                  <a:pt x="113" y="332"/>
                  <a:pt x="113" y="332"/>
                </a:cubicBezTo>
                <a:cubicBezTo>
                  <a:pt x="127" y="417"/>
                  <a:pt x="191" y="481"/>
                  <a:pt x="276" y="488"/>
                </a:cubicBezTo>
                <a:cubicBezTo>
                  <a:pt x="276" y="438"/>
                  <a:pt x="276" y="438"/>
                  <a:pt x="276" y="438"/>
                </a:cubicBezTo>
                <a:cubicBezTo>
                  <a:pt x="276" y="417"/>
                  <a:pt x="283" y="410"/>
                  <a:pt x="304" y="410"/>
                </a:cubicBezTo>
                <a:cubicBezTo>
                  <a:pt x="318" y="410"/>
                  <a:pt x="332" y="417"/>
                  <a:pt x="332" y="438"/>
                </a:cubicBezTo>
                <a:cubicBezTo>
                  <a:pt x="332" y="488"/>
                  <a:pt x="332" y="488"/>
                  <a:pt x="332" y="488"/>
                </a:cubicBezTo>
                <a:cubicBezTo>
                  <a:pt x="410" y="481"/>
                  <a:pt x="473" y="417"/>
                  <a:pt x="487" y="332"/>
                </a:cubicBezTo>
                <a:cubicBezTo>
                  <a:pt x="431" y="332"/>
                  <a:pt x="431" y="332"/>
                  <a:pt x="431" y="332"/>
                </a:cubicBezTo>
                <a:cubicBezTo>
                  <a:pt x="417" y="332"/>
                  <a:pt x="403" y="318"/>
                  <a:pt x="403" y="304"/>
                </a:cubicBezTo>
                <a:cubicBezTo>
                  <a:pt x="403" y="290"/>
                  <a:pt x="417" y="276"/>
                  <a:pt x="431" y="276"/>
                </a:cubicBezTo>
                <a:close/>
                <a:moveTo>
                  <a:pt x="304" y="332"/>
                </a:moveTo>
                <a:lnTo>
                  <a:pt x="304" y="332"/>
                </a:lnTo>
                <a:cubicBezTo>
                  <a:pt x="283" y="332"/>
                  <a:pt x="276" y="318"/>
                  <a:pt x="276" y="304"/>
                </a:cubicBezTo>
                <a:cubicBezTo>
                  <a:pt x="276" y="290"/>
                  <a:pt x="283" y="276"/>
                  <a:pt x="304" y="276"/>
                </a:cubicBezTo>
                <a:cubicBezTo>
                  <a:pt x="318" y="276"/>
                  <a:pt x="332" y="290"/>
                  <a:pt x="332" y="304"/>
                </a:cubicBezTo>
                <a:cubicBezTo>
                  <a:pt x="332" y="318"/>
                  <a:pt x="318" y="332"/>
                  <a:pt x="304" y="3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defTabSz="1828800" hangingPunct="1"/>
            <a:endParaRPr lang="fr-FR" sz="1800" b="0" kern="1200">
              <a:solidFill>
                <a:srgbClr val="004071"/>
              </a:solidFill>
              <a:latin typeface="Arial"/>
              <a:ea typeface="+mn-ea"/>
              <a:cs typeface="+mn-cs"/>
            </a:endParaRPr>
          </a:p>
        </p:txBody>
      </p:sp>
      <p:sp>
        <p:nvSpPr>
          <p:cNvPr id="24" name="Titre 3">
            <a:extLst>
              <a:ext uri="{FF2B5EF4-FFF2-40B4-BE49-F238E27FC236}">
                <a16:creationId xmlns:a16="http://schemas.microsoft.com/office/drawing/2014/main" id="{C8EB0875-524E-8343-A0A1-9D090BD47EEE}"/>
              </a:ext>
            </a:extLst>
          </p:cNvPr>
          <p:cNvSpPr>
            <a:spLocks noGrp="1"/>
          </p:cNvSpPr>
          <p:nvPr>
            <p:ph type="title"/>
          </p:nvPr>
        </p:nvSpPr>
        <p:spPr>
          <a:xfrm>
            <a:off x="-4666848" y="365764"/>
            <a:ext cx="22467168" cy="1813245"/>
          </a:xfrm>
        </p:spPr>
        <p:txBody>
          <a:bodyPr>
            <a:noAutofit/>
          </a:bodyPr>
          <a:lstStyle/>
          <a:p>
            <a:r>
              <a:rPr lang="fr-FR" sz="7200" b="1" dirty="0">
                <a:solidFill>
                  <a:schemeClr val="bg1"/>
                </a:solidFill>
                <a:latin typeface="Helvetica" pitchFamily="2" charset="0"/>
              </a:rPr>
              <a:t>Boite à outils</a:t>
            </a:r>
            <a:endParaRPr lang="fr-FR" sz="7200" b="1" dirty="0">
              <a:solidFill>
                <a:schemeClr val="bg1"/>
              </a:solidFill>
            </a:endParaRPr>
          </a:p>
        </p:txBody>
      </p:sp>
      <p:sp>
        <p:nvSpPr>
          <p:cNvPr id="9" name="The Professionals">
            <a:extLst>
              <a:ext uri="{FF2B5EF4-FFF2-40B4-BE49-F238E27FC236}">
                <a16:creationId xmlns:a16="http://schemas.microsoft.com/office/drawing/2014/main" id="{940B0BD5-9940-5D43-A441-9A4ADE48F010}"/>
              </a:ext>
            </a:extLst>
          </p:cNvPr>
          <p:cNvSpPr txBox="1"/>
          <p:nvPr/>
        </p:nvSpPr>
        <p:spPr>
          <a:xfrm>
            <a:off x="664989" y="3133685"/>
            <a:ext cx="12431288" cy="69737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lgn="l">
              <a:lnSpc>
                <a:spcPct val="120000"/>
              </a:lnSpc>
              <a:defRPr sz="3600" b="0">
                <a:latin typeface="Lato Black"/>
                <a:ea typeface="Lato Black"/>
                <a:cs typeface="Lato Black"/>
                <a:sym typeface="Lato Black"/>
              </a:defRPr>
            </a:lvl1pPr>
          </a:lstStyle>
          <a:p>
            <a:r>
              <a:rPr lang="fr-CA" b="1" dirty="0">
                <a:latin typeface="Calibri" panose="020F0502020204030204" pitchFamily="34" charset="0"/>
                <a:cs typeface="Calibri" panose="020F0502020204030204" pitchFamily="34" charset="0"/>
              </a:rPr>
              <a:t>Des formations données par le CEPPP et l’Université de Montréal</a:t>
            </a:r>
            <a:endParaRPr b="1" dirty="0">
              <a:latin typeface="Calibri" panose="020F0502020204030204" pitchFamily="34" charset="0"/>
              <a:cs typeface="Calibri" panose="020F0502020204030204" pitchFamily="34" charset="0"/>
            </a:endParaRPr>
          </a:p>
        </p:txBody>
      </p:sp>
      <p:sp>
        <p:nvSpPr>
          <p:cNvPr id="12" name="To inspire hope and contribute to health and well-being by providing the best care to every patient through integrated clinical practice, education and research.">
            <a:extLst>
              <a:ext uri="{FF2B5EF4-FFF2-40B4-BE49-F238E27FC236}">
                <a16:creationId xmlns:a16="http://schemas.microsoft.com/office/drawing/2014/main" id="{AC96D6A9-C36E-9545-9C0A-49FC3795B283}"/>
              </a:ext>
            </a:extLst>
          </p:cNvPr>
          <p:cNvSpPr txBox="1"/>
          <p:nvPr/>
        </p:nvSpPr>
        <p:spPr>
          <a:xfrm>
            <a:off x="664989" y="3775378"/>
            <a:ext cx="9210531" cy="3631763"/>
          </a:xfrm>
          <a:prstGeom prst="rect">
            <a:avLst/>
          </a:prstGeom>
          <a:ln w="12700">
            <a:miter lim="400000"/>
          </a:ln>
          <a:extLst>
            <a:ext uri="{C572A759-6A51-4108-AA02-DFA0A04FC94B}">
              <ma14:wrappingTextBoxFlag xmlns:ma14="http://schemas.microsoft.com/office/mac/drawingml/2011/main" xmlns="" val="1"/>
            </a:ext>
          </a:extLst>
        </p:spPr>
        <p:txBody>
          <a:bodyPr wrap="square" lIns="38100" tIns="38100" rIns="38100" bIns="38100" anchor="ctr">
            <a:spAutoFit/>
          </a:bodyPr>
          <a:lstStyle>
            <a:lvl1pPr algn="l">
              <a:lnSpc>
                <a:spcPct val="120000"/>
              </a:lnSpc>
              <a:defRPr sz="2700" b="0">
                <a:solidFill>
                  <a:srgbClr val="5E5E5E"/>
                </a:solidFill>
                <a:latin typeface="Lato Regular"/>
                <a:ea typeface="Lato Regular"/>
                <a:cs typeface="Lato Regular"/>
                <a:sym typeface="Lato Regular"/>
              </a:defRPr>
            </a:lvl1pPr>
          </a:lstStyle>
          <a:p>
            <a:pPr marL="428626" lvl="2" indent="-428626" algn="l">
              <a:buFont typeface="Arial" panose="020B0604020202020204" pitchFamily="34" charset="0"/>
              <a:buChar char="•"/>
            </a:pPr>
            <a:r>
              <a:rPr lang="fr-CA" sz="3300" b="0" dirty="0">
                <a:latin typeface="Calibri" panose="020F0502020204030204" pitchFamily="34" charset="0"/>
                <a:cs typeface="Calibri" panose="020F0502020204030204" pitchFamily="34" charset="0"/>
              </a:rPr>
              <a:t>Des cours en ligne sur la base du partenariat, le recrutement des patients, être un spécialiste en partenariat de soins et de services </a:t>
            </a:r>
          </a:p>
          <a:p>
            <a:pPr marL="428626" lvl="2" indent="-428626" algn="l">
              <a:buFont typeface="Arial" panose="020B0604020202020204" pitchFamily="34" charset="0"/>
              <a:buChar char="•"/>
            </a:pPr>
            <a:r>
              <a:rPr lang="fr-CA" sz="3300" b="0" dirty="0">
                <a:latin typeface="Calibri" panose="020F0502020204030204" pitchFamily="34" charset="0"/>
                <a:cs typeface="Calibri" panose="020F0502020204030204" pitchFamily="34" charset="0"/>
              </a:rPr>
              <a:t>Une maitrise en recherche pédagogique</a:t>
            </a:r>
          </a:p>
          <a:p>
            <a:pPr marL="428626" lvl="2" indent="-428626" algn="l">
              <a:buFont typeface="Arial" panose="020B0604020202020204" pitchFamily="34" charset="0"/>
              <a:buChar char="•"/>
            </a:pPr>
            <a:r>
              <a:rPr lang="fr-CA" sz="3300" b="0" dirty="0">
                <a:latin typeface="Calibri" panose="020F0502020204030204" pitchFamily="34" charset="0"/>
                <a:cs typeface="Calibri" panose="020F0502020204030204" pitchFamily="34" charset="0"/>
              </a:rPr>
              <a:t>Une maitrise en gestion de la qualité et sécurité des soins (QUÉOPSI)</a:t>
            </a:r>
          </a:p>
          <a:p>
            <a:pPr marL="428626" lvl="2" indent="-428626" algn="l">
              <a:buFont typeface="Arial" panose="020B0604020202020204" pitchFamily="34" charset="0"/>
              <a:buChar char="•"/>
            </a:pPr>
            <a:r>
              <a:rPr lang="fr-CA" sz="3300" b="0" dirty="0">
                <a:latin typeface="Calibri" panose="020F0502020204030204" pitchFamily="34" charset="0"/>
                <a:cs typeface="Calibri" panose="020F0502020204030204" pitchFamily="34" charset="0"/>
              </a:rPr>
              <a:t>Un PhD en santé publique </a:t>
            </a:r>
            <a:endParaRPr lang="fr-FR" sz="3300" b="0" dirty="0">
              <a:latin typeface="Calibri" panose="020F0502020204030204" pitchFamily="34" charset="0"/>
              <a:cs typeface="Calibri" panose="020F0502020204030204" pitchFamily="34" charset="0"/>
            </a:endParaRPr>
          </a:p>
        </p:txBody>
      </p:sp>
      <p:sp>
        <p:nvSpPr>
          <p:cNvPr id="13" name="The Professionals">
            <a:extLst>
              <a:ext uri="{FF2B5EF4-FFF2-40B4-BE49-F238E27FC236}">
                <a16:creationId xmlns:a16="http://schemas.microsoft.com/office/drawing/2014/main" id="{E17C63CC-CF18-864E-85C6-B6587302B2D3}"/>
              </a:ext>
            </a:extLst>
          </p:cNvPr>
          <p:cNvSpPr txBox="1"/>
          <p:nvPr/>
        </p:nvSpPr>
        <p:spPr>
          <a:xfrm>
            <a:off x="653412" y="8125821"/>
            <a:ext cx="6690934" cy="630942"/>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lgn="l">
              <a:lnSpc>
                <a:spcPct val="120000"/>
              </a:lnSpc>
              <a:defRPr sz="3600" b="0">
                <a:latin typeface="Lato Black"/>
                <a:ea typeface="Lato Black"/>
                <a:cs typeface="Lato Black"/>
                <a:sym typeface="Lato Black"/>
              </a:defRPr>
            </a:lvl1pPr>
          </a:lstStyle>
          <a:p>
            <a:pPr>
              <a:lnSpc>
                <a:spcPct val="100000"/>
              </a:lnSpc>
            </a:pPr>
            <a:r>
              <a:rPr lang="fr-CA" b="1" dirty="0">
                <a:latin typeface="Calibri" panose="020F0502020204030204" pitchFamily="34" charset="0"/>
                <a:cs typeface="Calibri" panose="020F0502020204030204" pitchFamily="34" charset="0"/>
              </a:rPr>
              <a:t>Des guides et des outils de mesure</a:t>
            </a:r>
            <a:endParaRPr b="1" dirty="0">
              <a:latin typeface="Calibri" panose="020F0502020204030204" pitchFamily="34" charset="0"/>
              <a:cs typeface="Calibri" panose="020F0502020204030204" pitchFamily="34" charset="0"/>
            </a:endParaRPr>
          </a:p>
        </p:txBody>
      </p:sp>
      <p:sp>
        <p:nvSpPr>
          <p:cNvPr id="14" name="To inspire hope and contribute to health and well-being by providing the best care to every patient through integrated clinical practice, education and research.">
            <a:extLst>
              <a:ext uri="{FF2B5EF4-FFF2-40B4-BE49-F238E27FC236}">
                <a16:creationId xmlns:a16="http://schemas.microsoft.com/office/drawing/2014/main" id="{524AFF73-8927-AC45-8B3B-0D245488A974}"/>
              </a:ext>
            </a:extLst>
          </p:cNvPr>
          <p:cNvSpPr txBox="1"/>
          <p:nvPr/>
        </p:nvSpPr>
        <p:spPr>
          <a:xfrm>
            <a:off x="653412" y="9109176"/>
            <a:ext cx="10977091" cy="4185761"/>
          </a:xfrm>
          <a:prstGeom prst="rect">
            <a:avLst/>
          </a:prstGeom>
          <a:ln w="12700">
            <a:miter lim="400000"/>
          </a:ln>
          <a:extLst>
            <a:ext uri="{C572A759-6A51-4108-AA02-DFA0A04FC94B}">
              <ma14:wrappingTextBoxFlag xmlns:ma14="http://schemas.microsoft.com/office/mac/drawingml/2011/main" xmlns="" val="1"/>
            </a:ext>
          </a:extLst>
        </p:spPr>
        <p:txBody>
          <a:bodyPr wrap="square" lIns="38100" tIns="38100" rIns="38100" bIns="38100" anchor="ctr">
            <a:spAutoFit/>
          </a:bodyPr>
          <a:lstStyle>
            <a:lvl1pPr algn="l">
              <a:lnSpc>
                <a:spcPct val="120000"/>
              </a:lnSpc>
              <a:defRPr sz="2700" b="0">
                <a:solidFill>
                  <a:srgbClr val="5E5E5E"/>
                </a:solidFill>
                <a:latin typeface="Lato Regular"/>
                <a:ea typeface="Lato Regular"/>
                <a:cs typeface="Lato Regular"/>
                <a:sym typeface="Lato Regular"/>
              </a:defRPr>
            </a:lvl1pPr>
          </a:lstStyle>
          <a:p>
            <a:pPr marL="457200" lvl="2" indent="-457200" algn="l">
              <a:buFont typeface="Arial" panose="020B0604020202020204" pitchFamily="34" charset="0"/>
              <a:buChar char="•"/>
            </a:pPr>
            <a:r>
              <a:rPr lang="fr-CA" sz="3300" b="0" dirty="0">
                <a:latin typeface="Calibri" panose="020F0502020204030204" pitchFamily="34" charset="0"/>
                <a:cs typeface="Calibri" panose="020F0502020204030204" pitchFamily="34" charset="0"/>
              </a:rPr>
              <a:t>Guides : Lexique, référentiel de compétences, PPS, Patients accompagnateurs, etc.</a:t>
            </a:r>
          </a:p>
          <a:p>
            <a:pPr marL="428626" lvl="2" indent="-428626" algn="l">
              <a:buFont typeface="Arial" panose="020B0604020202020204" pitchFamily="34" charset="0"/>
              <a:buChar char="•"/>
            </a:pPr>
            <a:r>
              <a:rPr lang="fr-CA" sz="3300" b="0" dirty="0">
                <a:latin typeface="Calibri" panose="020F0502020204030204" pitchFamily="34" charset="0"/>
                <a:cs typeface="Calibri" panose="020F0502020204030204" pitchFamily="34" charset="0"/>
              </a:rPr>
              <a:t>Questionnaires : </a:t>
            </a:r>
            <a:r>
              <a:rPr lang="fr-FR" sz="3600" b="0" dirty="0">
                <a:latin typeface="Calibri" panose="020F0502020204030204" pitchFamily="34" charset="0"/>
                <a:cs typeface="Calibri" panose="020F0502020204030204" pitchFamily="34" charset="0"/>
              </a:rPr>
              <a:t>CAD❤CEE</a:t>
            </a:r>
            <a:r>
              <a:rPr lang="fr-CA" sz="3300" b="0" dirty="0">
                <a:latin typeface="Calibri" panose="020F0502020204030204" pitchFamily="34" charset="0"/>
                <a:cs typeface="Calibri" panose="020F0502020204030204" pitchFamily="34" charset="0"/>
              </a:rPr>
              <a:t>, Gestionnaire et sécurité des soins, déploiement de la démarche, déploiement du modèle de Montréal, santé connectée, etc.</a:t>
            </a:r>
          </a:p>
          <a:p>
            <a:pPr marL="428626" lvl="2" indent="-428626" algn="l">
              <a:buFont typeface="Arial" panose="020B0604020202020204" pitchFamily="34" charset="0"/>
              <a:buChar char="•"/>
            </a:pPr>
            <a:r>
              <a:rPr lang="fr-CA" sz="3300" b="0" dirty="0">
                <a:latin typeface="Calibri" panose="020F0502020204030204" pitchFamily="34" charset="0"/>
                <a:cs typeface="Calibri" panose="020F0502020204030204" pitchFamily="34" charset="0"/>
              </a:rPr>
              <a:t>Grilles d’entretien à tous les niveaux de gouvernance</a:t>
            </a:r>
          </a:p>
          <a:p>
            <a:pPr marL="428626" lvl="2" indent="-428626" algn="l">
              <a:buFont typeface="Arial" panose="020B0604020202020204" pitchFamily="34" charset="0"/>
              <a:buChar char="•"/>
            </a:pPr>
            <a:r>
              <a:rPr lang="fr-CA" sz="3300" b="0" dirty="0">
                <a:latin typeface="Calibri" panose="020F0502020204030204" pitchFamily="34" charset="0"/>
                <a:cs typeface="Calibri" panose="020F0502020204030204" pitchFamily="34" charset="0"/>
              </a:rPr>
              <a:t>Indicateurs de suivi du partenariat</a:t>
            </a:r>
          </a:p>
          <a:p>
            <a:pPr marL="428626" lvl="2" indent="-428626" algn="l">
              <a:buFont typeface="Arial" panose="020B0604020202020204" pitchFamily="34" charset="0"/>
              <a:buChar char="•"/>
            </a:pPr>
            <a:r>
              <a:rPr lang="fr-CA" sz="3300" b="0" dirty="0">
                <a:latin typeface="Calibri" panose="020F0502020204030204" pitchFamily="34" charset="0"/>
                <a:cs typeface="Calibri" panose="020F0502020204030204" pitchFamily="34" charset="0"/>
              </a:rPr>
              <a:t>Articles publiés (plus de 40) et un livre (à paraître)</a:t>
            </a:r>
          </a:p>
        </p:txBody>
      </p:sp>
      <p:pic>
        <p:nvPicPr>
          <p:cNvPr id="15" name="Image 14">
            <a:extLst>
              <a:ext uri="{FF2B5EF4-FFF2-40B4-BE49-F238E27FC236}">
                <a16:creationId xmlns:a16="http://schemas.microsoft.com/office/drawing/2014/main" id="{1CBF7261-B3D8-6642-BC3F-4DE2FC256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9333" y="4093323"/>
            <a:ext cx="6400800" cy="9448800"/>
          </a:xfrm>
          <a:prstGeom prst="rect">
            <a:avLst/>
          </a:prstGeom>
        </p:spPr>
      </p:pic>
      <p:sp>
        <p:nvSpPr>
          <p:cNvPr id="16" name="Coeur 15">
            <a:extLst>
              <a:ext uri="{FF2B5EF4-FFF2-40B4-BE49-F238E27FC236}">
                <a16:creationId xmlns:a16="http://schemas.microsoft.com/office/drawing/2014/main" id="{95F55B2D-0909-1348-B063-22CD85B29C3F}"/>
              </a:ext>
            </a:extLst>
          </p:cNvPr>
          <p:cNvSpPr/>
          <p:nvPr/>
        </p:nvSpPr>
        <p:spPr>
          <a:xfrm>
            <a:off x="9866031" y="4595086"/>
            <a:ext cx="7263729" cy="616032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solidFill>
                <a:schemeClr val="bg1"/>
              </a:solidFill>
            </a:endParaRPr>
          </a:p>
          <a:p>
            <a:endParaRPr lang="fr-FR" dirty="0">
              <a:solidFill>
                <a:schemeClr val="bg1"/>
              </a:solidFill>
            </a:endParaRPr>
          </a:p>
          <a:p>
            <a:r>
              <a:rPr lang="fr-FR" dirty="0">
                <a:solidFill>
                  <a:schemeClr val="bg1"/>
                </a:solidFill>
              </a:rPr>
              <a:t>Confiance </a:t>
            </a:r>
          </a:p>
          <a:p>
            <a:r>
              <a:rPr lang="fr-FR" dirty="0">
                <a:solidFill>
                  <a:schemeClr val="bg1"/>
                </a:solidFill>
              </a:rPr>
              <a:t>Autonomie</a:t>
            </a:r>
          </a:p>
          <a:p>
            <a:r>
              <a:rPr lang="fr-FR" dirty="0">
                <a:solidFill>
                  <a:schemeClr val="bg1"/>
                </a:solidFill>
              </a:rPr>
              <a:t>Décisions</a:t>
            </a:r>
          </a:p>
          <a:p>
            <a:r>
              <a:rPr lang="fr-FR" dirty="0">
                <a:solidFill>
                  <a:schemeClr val="bg1"/>
                </a:solidFill>
              </a:rPr>
              <a:t>Information partagée</a:t>
            </a:r>
          </a:p>
          <a:p>
            <a:r>
              <a:rPr lang="fr-FR" dirty="0">
                <a:solidFill>
                  <a:schemeClr val="bg1"/>
                </a:solidFill>
              </a:rPr>
              <a:t>Contexte de vie</a:t>
            </a:r>
          </a:p>
          <a:p>
            <a:r>
              <a:rPr lang="fr-FR" dirty="0">
                <a:solidFill>
                  <a:schemeClr val="bg1"/>
                </a:solidFill>
              </a:rPr>
              <a:t> reconnaissance Expertise </a:t>
            </a:r>
          </a:p>
          <a:p>
            <a:r>
              <a:rPr lang="fr-FR" dirty="0">
                <a:solidFill>
                  <a:schemeClr val="bg1"/>
                </a:solidFill>
              </a:rPr>
              <a:t>Empathie</a:t>
            </a:r>
          </a:p>
        </p:txBody>
      </p:sp>
    </p:spTree>
    <p:extLst>
      <p:ext uri="{BB962C8B-B14F-4D97-AF65-F5344CB8AC3E}">
        <p14:creationId xmlns:p14="http://schemas.microsoft.com/office/powerpoint/2010/main" val="7560019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 name="More reasons why We are the Best"/>
          <p:cNvSpPr txBox="1"/>
          <p:nvPr/>
        </p:nvSpPr>
        <p:spPr>
          <a:xfrm>
            <a:off x="12119721" y="2087721"/>
            <a:ext cx="12101628" cy="1041824"/>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lvl1pPr>
              <a:lnSpc>
                <a:spcPct val="110000"/>
              </a:lnSpc>
              <a:defRPr sz="6400" b="0">
                <a:latin typeface="Lato Bold"/>
                <a:ea typeface="Lato Bold"/>
                <a:cs typeface="Lato Bold"/>
                <a:sym typeface="Lato Bold"/>
              </a:defRPr>
            </a:lvl1pPr>
          </a:lstStyle>
          <a:p>
            <a:pPr defTabSz="914400" hangingPunct="1"/>
            <a:r>
              <a:rPr lang="fr-FR" sz="6000" b="1" kern="1200" dirty="0">
                <a:solidFill>
                  <a:prstClr val="black"/>
                </a:solidFill>
                <a:latin typeface="Calibri" panose="020F0502020204030204" pitchFamily="34" charset="0"/>
                <a:cs typeface="Calibri" panose="020F0502020204030204" pitchFamily="34" charset="0"/>
              </a:rPr>
              <a:t>Et pour conclure….</a:t>
            </a:r>
            <a:endParaRPr sz="6000" b="1" kern="1200" dirty="0">
              <a:solidFill>
                <a:prstClr val="black"/>
              </a:solidFill>
              <a:latin typeface="Calibri" panose="020F0502020204030204" pitchFamily="34" charset="0"/>
              <a:cs typeface="Calibri" panose="020F0502020204030204" pitchFamily="34" charset="0"/>
            </a:endParaRPr>
          </a:p>
        </p:txBody>
      </p:sp>
      <p:sp>
        <p:nvSpPr>
          <p:cNvPr id="25" name="Rectangle">
            <a:extLst>
              <a:ext uri="{FF2B5EF4-FFF2-40B4-BE49-F238E27FC236}">
                <a16:creationId xmlns:a16="http://schemas.microsoft.com/office/drawing/2014/main" id="{F2163B64-F07E-8240-BBE7-C545FD278285}"/>
              </a:ext>
            </a:extLst>
          </p:cNvPr>
          <p:cNvSpPr/>
          <p:nvPr/>
        </p:nvSpPr>
        <p:spPr>
          <a:xfrm>
            <a:off x="13660903" y="3033043"/>
            <a:ext cx="9019264" cy="91438"/>
          </a:xfrm>
          <a:prstGeom prst="rect">
            <a:avLst/>
          </a:prstGeom>
          <a:solidFill>
            <a:srgbClr val="FF0000"/>
          </a:solidFill>
          <a:ln w="12700">
            <a:solidFill>
              <a:srgbClr val="FF0000"/>
            </a:solidFill>
            <a:miter lim="400000"/>
          </a:ln>
        </p:spPr>
        <p:txBody>
          <a:bodyPr lIns="0" tIns="0" rIns="0" bIns="0" anchor="ctr"/>
          <a:lstStyle/>
          <a:p>
            <a:pPr algn="l" defTabSz="914400" hangingPunct="1">
              <a:defRPr sz="3200" b="0">
                <a:solidFill>
                  <a:srgbClr val="FFFFFF"/>
                </a:solidFill>
                <a:latin typeface="+mn-lt"/>
                <a:ea typeface="+mn-ea"/>
                <a:cs typeface="+mn-cs"/>
                <a:sym typeface="Helvetica Neue Medium"/>
              </a:defRPr>
            </a:pPr>
            <a:endParaRPr sz="2400" b="0" kern="1200">
              <a:solidFill>
                <a:srgbClr val="FFFFFF"/>
              </a:solidFill>
              <a:latin typeface="Calibri" panose="020F0502020204030204"/>
              <a:ea typeface="+mn-ea"/>
              <a:cs typeface="+mn-cs"/>
              <a:sym typeface="Helvetica Neue Medium"/>
            </a:endParaRPr>
          </a:p>
        </p:txBody>
      </p:sp>
      <p:pic>
        <p:nvPicPr>
          <p:cNvPr id="6" name="Image 5">
            <a:extLst>
              <a:ext uri="{FF2B5EF4-FFF2-40B4-BE49-F238E27FC236}">
                <a16:creationId xmlns:a16="http://schemas.microsoft.com/office/drawing/2014/main" id="{AD5970CE-E2E2-9A48-B2FD-69A60481F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603" y="0"/>
            <a:ext cx="10400024" cy="13698821"/>
          </a:xfrm>
          <a:prstGeom prst="rect">
            <a:avLst/>
          </a:prstGeom>
        </p:spPr>
      </p:pic>
      <p:sp>
        <p:nvSpPr>
          <p:cNvPr id="7" name="ZoneTexte 6">
            <a:extLst>
              <a:ext uri="{FF2B5EF4-FFF2-40B4-BE49-F238E27FC236}">
                <a16:creationId xmlns:a16="http://schemas.microsoft.com/office/drawing/2014/main" id="{65EF4470-2032-E545-87BE-DCCE8D821871}"/>
              </a:ext>
            </a:extLst>
          </p:cNvPr>
          <p:cNvSpPr txBox="1"/>
          <p:nvPr/>
        </p:nvSpPr>
        <p:spPr>
          <a:xfrm>
            <a:off x="14394426" y="3657199"/>
            <a:ext cx="7552218" cy="89973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fr-FR" sz="4000" dirty="0"/>
              <a:t>OUI! une révolution pour changer la norme sociale…</a:t>
            </a:r>
          </a:p>
          <a:p>
            <a:pPr marL="0" marR="0" indent="0" algn="ctr" defTabSz="825500" rtl="0" fontAlgn="auto" latinLnBrk="0" hangingPunct="0">
              <a:lnSpc>
                <a:spcPct val="100000"/>
              </a:lnSpc>
              <a:spcBef>
                <a:spcPts val="0"/>
              </a:spcBef>
              <a:spcAft>
                <a:spcPts val="0"/>
              </a:spcAft>
              <a:buClrTx/>
              <a:buSzTx/>
              <a:buFontTx/>
              <a:buNone/>
              <a:tabLst/>
            </a:pPr>
            <a:endParaRPr kumimoji="0" lang="fr-FR" sz="4000"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0" marR="0" indent="0" algn="ctr" defTabSz="825500" rtl="0" fontAlgn="auto" latinLnBrk="0" hangingPunct="0">
              <a:lnSpc>
                <a:spcPct val="100000"/>
              </a:lnSpc>
              <a:spcBef>
                <a:spcPts val="0"/>
              </a:spcBef>
              <a:spcAft>
                <a:spcPts val="0"/>
              </a:spcAft>
              <a:buClrTx/>
              <a:buSzTx/>
              <a:buFontTx/>
              <a:buNone/>
              <a:tabLst/>
            </a:pPr>
            <a:endParaRPr lang="fr-FR" sz="4000" dirty="0"/>
          </a:p>
          <a:p>
            <a:pPr marL="0" marR="0" indent="0" algn="ctr" defTabSz="825500" rtl="0" fontAlgn="auto" latinLnBrk="0" hangingPunct="0">
              <a:lnSpc>
                <a:spcPct val="100000"/>
              </a:lnSpc>
              <a:spcBef>
                <a:spcPts val="0"/>
              </a:spcBef>
              <a:spcAft>
                <a:spcPts val="0"/>
              </a:spcAft>
              <a:buClrTx/>
              <a:buSzTx/>
              <a:buFontTx/>
              <a:buNone/>
              <a:tabLst/>
            </a:pPr>
            <a:r>
              <a:rPr lang="fr-FR" sz="5400" dirty="0"/>
              <a:t>Nothing about me…</a:t>
            </a:r>
          </a:p>
          <a:p>
            <a:pPr marL="0" marR="0" indent="0" algn="ctr" defTabSz="825500" rtl="0" fontAlgn="auto" latinLnBrk="0" hangingPunct="0">
              <a:lnSpc>
                <a:spcPct val="100000"/>
              </a:lnSpc>
              <a:spcBef>
                <a:spcPts val="0"/>
              </a:spcBef>
              <a:spcAft>
                <a:spcPts val="0"/>
              </a:spcAft>
              <a:buClrTx/>
              <a:buSzTx/>
              <a:buFontTx/>
              <a:buNone/>
              <a:tabLst/>
            </a:pPr>
            <a:r>
              <a:rPr kumimoji="0" lang="fr-FR" sz="5400" b="1" i="0" u="none" strike="noStrike" cap="none" spc="0" normalizeH="0" baseline="0" dirty="0" err="1">
                <a:ln>
                  <a:noFill/>
                </a:ln>
                <a:solidFill>
                  <a:srgbClr val="000000"/>
                </a:solidFill>
                <a:effectLst/>
                <a:uFillTx/>
                <a:latin typeface="Helvetica Neue"/>
                <a:ea typeface="Helvetica Neue"/>
                <a:cs typeface="Helvetica Neue"/>
                <a:sym typeface="Helvetica Neue"/>
              </a:rPr>
              <a:t>Without</a:t>
            </a:r>
            <a:r>
              <a:rPr kumimoji="0" lang="fr-FR" sz="5400" b="1" i="0" u="none" strike="noStrike" cap="none" spc="0" normalizeH="0" baseline="0" dirty="0">
                <a:ln>
                  <a:noFill/>
                </a:ln>
                <a:solidFill>
                  <a:srgbClr val="000000"/>
                </a:solidFill>
                <a:effectLst/>
                <a:uFillTx/>
                <a:latin typeface="Helvetica Neue"/>
                <a:ea typeface="Helvetica Neue"/>
                <a:cs typeface="Helvetica Neue"/>
                <a:sym typeface="Helvetica Neue"/>
              </a:rPr>
              <a:t> me….</a:t>
            </a:r>
          </a:p>
          <a:p>
            <a:pPr marL="0" marR="0" indent="0" algn="ctr" defTabSz="825500" rtl="0" fontAlgn="auto" latinLnBrk="0" hangingPunct="0">
              <a:lnSpc>
                <a:spcPct val="100000"/>
              </a:lnSpc>
              <a:spcBef>
                <a:spcPts val="0"/>
              </a:spcBef>
              <a:spcAft>
                <a:spcPts val="0"/>
              </a:spcAft>
              <a:buClrTx/>
              <a:buSzTx/>
              <a:buFontTx/>
              <a:buNone/>
              <a:tabLst/>
            </a:pPr>
            <a:endParaRPr lang="fr-FR" sz="4000" dirty="0"/>
          </a:p>
          <a:p>
            <a:pPr marL="0" marR="0" indent="0" algn="ctr" defTabSz="825500" rtl="0" fontAlgn="auto" latinLnBrk="0" hangingPunct="0">
              <a:lnSpc>
                <a:spcPct val="100000"/>
              </a:lnSpc>
              <a:spcBef>
                <a:spcPts val="0"/>
              </a:spcBef>
              <a:spcAft>
                <a:spcPts val="0"/>
              </a:spcAft>
              <a:buClrTx/>
              <a:buSzTx/>
              <a:buFontTx/>
              <a:buNone/>
              <a:tabLst/>
            </a:pPr>
            <a:endParaRPr kumimoji="0" lang="fr-FR" sz="4000"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0" marR="0" indent="0" algn="ctr" defTabSz="825500" rtl="0" fontAlgn="auto" latinLnBrk="0" hangingPunct="0">
              <a:lnSpc>
                <a:spcPct val="100000"/>
              </a:lnSpc>
              <a:spcBef>
                <a:spcPts val="0"/>
              </a:spcBef>
              <a:spcAft>
                <a:spcPts val="0"/>
              </a:spcAft>
              <a:buClrTx/>
              <a:buSzTx/>
              <a:buFontTx/>
              <a:buNone/>
              <a:tabLst/>
            </a:pPr>
            <a:endParaRPr lang="fr-FR" sz="4000" dirty="0"/>
          </a:p>
          <a:p>
            <a:pPr marL="0" marR="0" indent="0" algn="ctr" defTabSz="825500" rtl="0" fontAlgn="auto" latinLnBrk="0" hangingPunct="0">
              <a:lnSpc>
                <a:spcPct val="100000"/>
              </a:lnSpc>
              <a:spcBef>
                <a:spcPts val="0"/>
              </a:spcBef>
              <a:spcAft>
                <a:spcPts val="0"/>
              </a:spcAft>
              <a:buClrTx/>
              <a:buSzTx/>
              <a:buFontTx/>
              <a:buNone/>
              <a:tabLst/>
            </a:pPr>
            <a:endParaRPr lang="fr-FR" sz="4000" dirty="0"/>
          </a:p>
          <a:p>
            <a:pPr marL="0" marR="0" indent="0" algn="ctr" defTabSz="825500" rtl="0" fontAlgn="auto" latinLnBrk="0" hangingPunct="0">
              <a:lnSpc>
                <a:spcPct val="100000"/>
              </a:lnSpc>
              <a:spcBef>
                <a:spcPts val="0"/>
              </a:spcBef>
              <a:spcAft>
                <a:spcPts val="0"/>
              </a:spcAft>
              <a:buClrTx/>
              <a:buSzTx/>
              <a:buFontTx/>
              <a:buNone/>
              <a:tabLst/>
            </a:pPr>
            <a:endParaRPr lang="fr-FR" sz="4000" dirty="0"/>
          </a:p>
          <a:p>
            <a:pPr marL="0" marR="0" indent="0" algn="ctr" defTabSz="825500" rtl="0" fontAlgn="auto" latinLnBrk="0" hangingPunct="0">
              <a:lnSpc>
                <a:spcPct val="100000"/>
              </a:lnSpc>
              <a:spcBef>
                <a:spcPts val="0"/>
              </a:spcBef>
              <a:spcAft>
                <a:spcPts val="0"/>
              </a:spcAft>
              <a:buClrTx/>
              <a:buSzTx/>
              <a:buFontTx/>
              <a:buNone/>
              <a:tabLst/>
            </a:pPr>
            <a:r>
              <a:rPr lang="fr-FR" sz="4000" dirty="0"/>
              <a:t>Rien pour moi…</a:t>
            </a:r>
          </a:p>
          <a:p>
            <a:pPr marL="0" marR="0" indent="0" algn="ctr" defTabSz="825500" rtl="0" fontAlgn="auto" latinLnBrk="0" hangingPunct="0">
              <a:lnSpc>
                <a:spcPct val="100000"/>
              </a:lnSpc>
              <a:spcBef>
                <a:spcPts val="0"/>
              </a:spcBef>
              <a:spcAft>
                <a:spcPts val="0"/>
              </a:spcAft>
              <a:buClrTx/>
              <a:buSzTx/>
              <a:buFontTx/>
              <a:buNone/>
              <a:tabLst/>
            </a:pPr>
            <a:r>
              <a:rPr kumimoji="0" lang="fr-FR" sz="4000" b="1" i="0" u="none" strike="noStrike" cap="none" spc="0" normalizeH="0" baseline="0" dirty="0">
                <a:ln>
                  <a:noFill/>
                </a:ln>
                <a:solidFill>
                  <a:srgbClr val="000000"/>
                </a:solidFill>
                <a:effectLst/>
                <a:uFillTx/>
                <a:latin typeface="Helvetica Neue"/>
                <a:ea typeface="Helvetica Neue"/>
                <a:cs typeface="Helvetica Neue"/>
                <a:sym typeface="Helvetica Neue"/>
              </a:rPr>
              <a:t>Sans moi…</a:t>
            </a:r>
          </a:p>
          <a:p>
            <a:pPr marL="0" marR="0" indent="0" algn="ctr" defTabSz="825500" rtl="0" fontAlgn="auto" latinLnBrk="0" hangingPunct="0">
              <a:lnSpc>
                <a:spcPct val="100000"/>
              </a:lnSpc>
              <a:spcBef>
                <a:spcPts val="0"/>
              </a:spcBef>
              <a:spcAft>
                <a:spcPts val="0"/>
              </a:spcAft>
              <a:buClrTx/>
              <a:buSzTx/>
              <a:buFontTx/>
              <a:buNone/>
              <a:tabLst/>
            </a:pPr>
            <a:endParaRPr kumimoji="0" lang="fr-FR"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pic>
        <p:nvPicPr>
          <p:cNvPr id="9" name="Image 8">
            <a:extLst>
              <a:ext uri="{FF2B5EF4-FFF2-40B4-BE49-F238E27FC236}">
                <a16:creationId xmlns:a16="http://schemas.microsoft.com/office/drawing/2014/main" id="{BE83CAAD-7AB3-9D41-B7DB-678C85E675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1929" y="5571225"/>
            <a:ext cx="7197212" cy="4690318"/>
          </a:xfrm>
          <a:prstGeom prst="rect">
            <a:avLst/>
          </a:prstGeom>
        </p:spPr>
      </p:pic>
    </p:spTree>
    <p:extLst>
      <p:ext uri="{BB962C8B-B14F-4D97-AF65-F5344CB8AC3E}">
        <p14:creationId xmlns:p14="http://schemas.microsoft.com/office/powerpoint/2010/main" val="3673554317"/>
      </p:ext>
    </p:extLst>
  </p:cSld>
  <p:clrMapOvr>
    <a:masterClrMapping/>
  </p:clrMapOvr>
  <mc:AlternateContent xmlns:mc="http://schemas.openxmlformats.org/markup-compatibility/2006" xmlns:p14="http://schemas.microsoft.com/office/powerpoint/2010/main">
    <mc:Choice Requires="p14">
      <p:transition spd="slow" p14:dur="2000">
        <p14:prism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7F7F9"/>
        </a:solidFill>
        <a:effectLst/>
      </p:bgPr>
    </p:bg>
    <p:spTree>
      <p:nvGrpSpPr>
        <p:cNvPr id="1" name=""/>
        <p:cNvGrpSpPr/>
        <p:nvPr/>
      </p:nvGrpSpPr>
      <p:grpSpPr>
        <a:xfrm>
          <a:off x="0" y="0"/>
          <a:ext cx="0" cy="0"/>
          <a:chOff x="0" y="0"/>
          <a:chExt cx="0" cy="0"/>
        </a:xfrm>
      </p:grpSpPr>
      <p:sp>
        <p:nvSpPr>
          <p:cNvPr id="241" name="Top Notch Doctors"/>
          <p:cNvSpPr txBox="1"/>
          <p:nvPr/>
        </p:nvSpPr>
        <p:spPr>
          <a:xfrm>
            <a:off x="12851287" y="3857100"/>
            <a:ext cx="9865299" cy="270266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lnSpc>
                <a:spcPct val="120000"/>
              </a:lnSpc>
              <a:defRPr sz="3600" b="0">
                <a:latin typeface="Lato Black"/>
                <a:ea typeface="Lato Black"/>
                <a:cs typeface="Lato Black"/>
                <a:sym typeface="Lato Black"/>
              </a:defRPr>
            </a:lvl1pPr>
          </a:lstStyle>
          <a:p>
            <a:r>
              <a:rPr lang="fr-FR" sz="4800" b="1" dirty="0">
                <a:latin typeface="Calibri"/>
                <a:ea typeface=""/>
                <a:cs typeface=""/>
              </a:rPr>
              <a:t>5-10 heures</a:t>
            </a:r>
            <a:r>
              <a:rPr lang="fr-FR" sz="4800" b="1" dirty="0">
                <a:solidFill>
                  <a:prstClr val="black"/>
                </a:solidFill>
                <a:latin typeface="Calibri"/>
                <a:ea typeface=""/>
                <a:cs typeface=""/>
              </a:rPr>
              <a:t> = Temps annuel moyen passé par un patient et ses proches avec leurs professionnels de </a:t>
            </a:r>
            <a:r>
              <a:rPr lang="fr-FR" sz="4800" b="1" dirty="0">
                <a:latin typeface="Calibri"/>
                <a:ea typeface=""/>
                <a:cs typeface=""/>
              </a:rPr>
              <a:t>la </a:t>
            </a:r>
            <a:r>
              <a:rPr lang="fr-FR" sz="4800" b="1" dirty="0">
                <a:solidFill>
                  <a:prstClr val="black"/>
                </a:solidFill>
                <a:latin typeface="Calibri"/>
                <a:ea typeface=""/>
                <a:cs typeface=""/>
              </a:rPr>
              <a:t>santé</a:t>
            </a:r>
            <a:r>
              <a:rPr lang="fr-FR" dirty="0">
                <a:solidFill>
                  <a:prstClr val="black"/>
                </a:solidFill>
                <a:latin typeface="Calibri"/>
                <a:ea typeface=""/>
                <a:cs typeface=""/>
              </a:rPr>
              <a:t>*</a:t>
            </a:r>
          </a:p>
        </p:txBody>
      </p:sp>
      <p:sp>
        <p:nvSpPr>
          <p:cNvPr id="244" name="Dingbat Check"/>
          <p:cNvSpPr/>
          <p:nvPr/>
        </p:nvSpPr>
        <p:spPr>
          <a:xfrm>
            <a:off x="12250152" y="4052182"/>
            <a:ext cx="533401" cy="50687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2F74D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46" name="Making Everyday Feel  Everyday Again"/>
          <p:cNvSpPr txBox="1"/>
          <p:nvPr/>
        </p:nvSpPr>
        <p:spPr>
          <a:xfrm>
            <a:off x="12250152" y="1482155"/>
            <a:ext cx="9562030" cy="113178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lnSpc>
                <a:spcPct val="110000"/>
              </a:lnSpc>
              <a:defRPr sz="6400" b="0">
                <a:latin typeface="Lato Bold"/>
                <a:ea typeface="Lato Bold"/>
                <a:cs typeface="Lato Bold"/>
                <a:sym typeface="Lato Bold"/>
              </a:defRPr>
            </a:pPr>
            <a:r>
              <a:rPr lang="fr-CA" dirty="0">
                <a:latin typeface="Calibri" panose="020F0502020204030204" pitchFamily="34" charset="0"/>
                <a:cs typeface="Calibri" panose="020F0502020204030204" pitchFamily="34" charset="0"/>
              </a:rPr>
              <a:t>Constats</a:t>
            </a:r>
            <a:endParaRPr dirty="0">
              <a:latin typeface="Calibri" panose="020F0502020204030204" pitchFamily="34" charset="0"/>
              <a:cs typeface="Calibri" panose="020F0502020204030204" pitchFamily="34" charset="0"/>
            </a:endParaRPr>
          </a:p>
        </p:txBody>
      </p:sp>
      <p:sp>
        <p:nvSpPr>
          <p:cNvPr id="247" name="Rectangle"/>
          <p:cNvSpPr/>
          <p:nvPr/>
        </p:nvSpPr>
        <p:spPr>
          <a:xfrm>
            <a:off x="12250152" y="3031263"/>
            <a:ext cx="9562030" cy="95639"/>
          </a:xfrm>
          <a:prstGeom prst="rect">
            <a:avLst/>
          </a:prstGeom>
          <a:solidFill>
            <a:srgbClr val="41B78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50" name="Medical Treatment"/>
          <p:cNvSpPr txBox="1"/>
          <p:nvPr/>
        </p:nvSpPr>
        <p:spPr>
          <a:xfrm>
            <a:off x="12783553" y="7094580"/>
            <a:ext cx="11056241" cy="270266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lnSpc>
                <a:spcPct val="120000"/>
              </a:lnSpc>
              <a:defRPr sz="3600" b="0">
                <a:latin typeface="Lato Black"/>
                <a:ea typeface="Lato Black"/>
                <a:cs typeface="Lato Black"/>
                <a:sym typeface="Lato Black"/>
              </a:defRPr>
            </a:lvl1pPr>
          </a:lstStyle>
          <a:p>
            <a:r>
              <a:rPr lang="fr-FR" sz="4800" b="1" dirty="0">
                <a:latin typeface="Calibri"/>
                <a:ea typeface=""/>
                <a:cs typeface=""/>
              </a:rPr>
              <a:t>6000 + heures = temps annuel moyen passé par le patient et ses proches à prendre soin d’eux-mêmes*</a:t>
            </a:r>
          </a:p>
        </p:txBody>
      </p:sp>
      <p:sp>
        <p:nvSpPr>
          <p:cNvPr id="251" name="Dingbat Check"/>
          <p:cNvSpPr/>
          <p:nvPr/>
        </p:nvSpPr>
        <p:spPr>
          <a:xfrm>
            <a:off x="11936771" y="7349575"/>
            <a:ext cx="533401" cy="50687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2F74D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52"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a:t>
            </a:fld>
            <a:endParaRPr/>
          </a:p>
        </p:txBody>
      </p:sp>
      <p:pic>
        <p:nvPicPr>
          <p:cNvPr id="3" name="Espace réservé pour une image  2">
            <a:extLst>
              <a:ext uri="{FF2B5EF4-FFF2-40B4-BE49-F238E27FC236}">
                <a16:creationId xmlns:a16="http://schemas.microsoft.com/office/drawing/2014/main" id="{5AB4A6DC-0972-A54C-B0D3-6BD77305D040}"/>
              </a:ext>
            </a:extLst>
          </p:cNvPr>
          <p:cNvPicPr>
            <a:picLocks noGrp="1" noChangeAspect="1"/>
          </p:cNvPicPr>
          <p:nvPr>
            <p:ph type="pic" sz="quarter" idx="20"/>
          </p:nvPr>
        </p:nvPicPr>
        <p:blipFill>
          <a:blip r:embed="rId2">
            <a:extLst>
              <a:ext uri="{28A0092B-C50C-407E-A947-70E740481C1C}">
                <a14:useLocalDpi xmlns:a14="http://schemas.microsoft.com/office/drawing/2010/main" val="0"/>
              </a:ext>
            </a:extLst>
          </a:blip>
          <a:srcRect l="16667" r="16667"/>
          <a:stretch>
            <a:fillRect/>
          </a:stretch>
        </p:blipFill>
        <p:spPr>
          <a:xfrm>
            <a:off x="1998663" y="2641600"/>
            <a:ext cx="9023350" cy="9023350"/>
          </a:xfrm>
        </p:spPr>
      </p:pic>
      <p:sp>
        <p:nvSpPr>
          <p:cNvPr id="18" name="Meet the team behind our history">
            <a:extLst>
              <a:ext uri="{FF2B5EF4-FFF2-40B4-BE49-F238E27FC236}">
                <a16:creationId xmlns:a16="http://schemas.microsoft.com/office/drawing/2014/main" id="{BBDA51F5-43D5-4A46-B9D7-8E4E0F7DEA41}"/>
              </a:ext>
            </a:extLst>
          </p:cNvPr>
          <p:cNvSpPr txBox="1"/>
          <p:nvPr/>
        </p:nvSpPr>
        <p:spPr>
          <a:xfrm>
            <a:off x="12907392" y="10256318"/>
            <a:ext cx="3292568" cy="79201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20000"/>
              </a:lnSpc>
              <a:defRPr sz="2700" b="0">
                <a:latin typeface="Lato Bold"/>
                <a:ea typeface="Lato Bold"/>
                <a:cs typeface="Lato Bold"/>
                <a:sym typeface="Lato Bold"/>
              </a:defRPr>
            </a:lvl1pPr>
          </a:lstStyle>
          <a:p>
            <a:r>
              <a:rPr lang="fr-CA" sz="4000" dirty="0">
                <a:latin typeface="Calibri" panose="020F0502020204030204" pitchFamily="34" charset="0"/>
                <a:cs typeface="Calibri" panose="020F0502020204030204" pitchFamily="34" charset="0"/>
              </a:rPr>
              <a:t>* Coulter, 2012</a:t>
            </a:r>
            <a:endParaRPr sz="4000" dirty="0">
              <a:latin typeface="Calibri" panose="020F0502020204030204" pitchFamily="34" charset="0"/>
              <a:cs typeface="Calibri" panose="020F0502020204030204" pitchFamily="34" charset="0"/>
            </a:endParaRPr>
          </a:p>
        </p:txBody>
      </p:sp>
      <p:pic>
        <p:nvPicPr>
          <p:cNvPr id="11" name="Image 10">
            <a:extLst>
              <a:ext uri="{FF2B5EF4-FFF2-40B4-BE49-F238E27FC236}">
                <a16:creationId xmlns:a16="http://schemas.microsoft.com/office/drawing/2014/main" id="{33964535-BED9-9748-B0B2-248FB20E125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8332" y="282222"/>
            <a:ext cx="977232" cy="9567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 name="Rounded Rectangle"/>
          <p:cNvSpPr/>
          <p:nvPr/>
        </p:nvSpPr>
        <p:spPr>
          <a:xfrm rot="12479855">
            <a:off x="12429310" y="315839"/>
            <a:ext cx="12470376" cy="15413978"/>
          </a:xfrm>
          <a:prstGeom prst="roundRect">
            <a:avLst>
              <a:gd name="adj" fmla="val 50000"/>
            </a:avLst>
          </a:prstGeom>
          <a:solidFill>
            <a:srgbClr val="41B786">
              <a:alpha val="8701"/>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4" name="Rounded Rectangle"/>
          <p:cNvSpPr/>
          <p:nvPr/>
        </p:nvSpPr>
        <p:spPr>
          <a:xfrm rot="13500000">
            <a:off x="-5323924" y="-518797"/>
            <a:ext cx="18664472" cy="12495294"/>
          </a:xfrm>
          <a:prstGeom prst="roundRect">
            <a:avLst>
              <a:gd name="adj" fmla="val 50000"/>
            </a:avLst>
          </a:prstGeom>
          <a:solidFill>
            <a:srgbClr val="2F74D3">
              <a:alpha val="8701"/>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0" name="Slide Number"/>
          <p:cNvSpPr txBox="1">
            <a:spLocks noGrp="1"/>
          </p:cNvSpPr>
          <p:nvPr>
            <p:ph type="sldNum" sz="quarter" idx="2"/>
          </p:nvPr>
        </p:nvSpPr>
        <p:spPr>
          <a:xfrm>
            <a:off x="23255404" y="501788"/>
            <a:ext cx="291085" cy="4699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50</a:t>
            </a:fld>
            <a:endParaRPr/>
          </a:p>
        </p:txBody>
      </p:sp>
      <p:sp>
        <p:nvSpPr>
          <p:cNvPr id="13" name="Titre 1">
            <a:extLst>
              <a:ext uri="{FF2B5EF4-FFF2-40B4-BE49-F238E27FC236}">
                <a16:creationId xmlns:a16="http://schemas.microsoft.com/office/drawing/2014/main" id="{6CDD6036-5E43-FE46-9AC9-14603B7570C3}"/>
              </a:ext>
            </a:extLst>
          </p:cNvPr>
          <p:cNvSpPr txBox="1">
            <a:spLocks/>
          </p:cNvSpPr>
          <p:nvPr/>
        </p:nvSpPr>
        <p:spPr>
          <a:xfrm>
            <a:off x="3624224" y="352830"/>
            <a:ext cx="17986622" cy="857250"/>
          </a:xfrm>
          <a:prstGeom prst="rect">
            <a:avLst/>
          </a:prstGeom>
        </p:spPr>
        <p:txBody>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hangingPunct="1"/>
            <a:r>
              <a:rPr lang="fr-FR" sz="6600" b="1" dirty="0">
                <a:solidFill>
                  <a:schemeClr val="tx1"/>
                </a:solidFill>
                <a:latin typeface="Calibri" panose="020F0502020204030204" pitchFamily="34" charset="0"/>
                <a:cs typeface="Calibri" panose="020F0502020204030204" pitchFamily="34" charset="0"/>
              </a:rPr>
              <a:t>Suivez-nous sur les médias sociaux!</a:t>
            </a:r>
            <a:endParaRPr lang="fr-FR" sz="6600" b="1" dirty="0">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7CAFEE39-42AC-8C4F-9D8E-CC2E2DDF3A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54003" flipV="1">
            <a:off x="18721157" y="8981270"/>
            <a:ext cx="4284134" cy="3614290"/>
          </a:xfrm>
          <a:prstGeom prst="rect">
            <a:avLst/>
          </a:prstGeom>
        </p:spPr>
      </p:pic>
      <p:pic>
        <p:nvPicPr>
          <p:cNvPr id="6" name="Image 5">
            <a:extLst>
              <a:ext uri="{FF2B5EF4-FFF2-40B4-BE49-F238E27FC236}">
                <a16:creationId xmlns:a16="http://schemas.microsoft.com/office/drawing/2014/main" id="{F98505F4-D9FF-134B-B2AE-C157DC4339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04560">
            <a:off x="12950732" y="9465493"/>
            <a:ext cx="3719619" cy="3629119"/>
          </a:xfrm>
          <a:prstGeom prst="rect">
            <a:avLst/>
          </a:prstGeom>
        </p:spPr>
      </p:pic>
      <p:sp>
        <p:nvSpPr>
          <p:cNvPr id="10" name="Rectangle 9">
            <a:extLst>
              <a:ext uri="{FF2B5EF4-FFF2-40B4-BE49-F238E27FC236}">
                <a16:creationId xmlns:a16="http://schemas.microsoft.com/office/drawing/2014/main" id="{47885C97-8720-C642-B504-4AC5E422C275}"/>
              </a:ext>
            </a:extLst>
          </p:cNvPr>
          <p:cNvSpPr/>
          <p:nvPr/>
        </p:nvSpPr>
        <p:spPr>
          <a:xfrm>
            <a:off x="731087" y="9341865"/>
            <a:ext cx="10878299" cy="3539430"/>
          </a:xfrm>
          <a:prstGeom prst="rect">
            <a:avLst/>
          </a:prstGeom>
        </p:spPr>
        <p:txBody>
          <a:bodyPr wrap="none">
            <a:spAutoFit/>
          </a:bodyPr>
          <a:lstStyle/>
          <a:p>
            <a:r>
              <a:rPr lang="fr-FR" sz="4800" dirty="0">
                <a:solidFill>
                  <a:prstClr val="black"/>
                </a:solidFill>
                <a:latin typeface="Calibri" panose="020F0502020204030204" pitchFamily="34" charset="0"/>
                <a:cs typeface="Calibri" panose="020F0502020204030204" pitchFamily="34" charset="0"/>
              </a:rPr>
              <a:t>Site Internet:</a:t>
            </a:r>
          </a:p>
          <a:p>
            <a:r>
              <a:rPr lang="fr-FR" sz="4400" dirty="0">
                <a:solidFill>
                  <a:prstClr val="black"/>
                </a:solidFill>
                <a:latin typeface="Calibri" panose="020F0502020204030204" pitchFamily="34" charset="0"/>
                <a:cs typeface="Calibri" panose="020F0502020204030204" pitchFamily="34" charset="0"/>
                <a:hlinkClick r:id="rId4"/>
              </a:rPr>
              <a:t>https://chaireengagementpatient.openum.ca</a:t>
            </a:r>
            <a:endParaRPr lang="fr-FR" sz="4400" dirty="0">
              <a:solidFill>
                <a:prstClr val="black"/>
              </a:solidFill>
              <a:latin typeface="Calibri" panose="020F0502020204030204" pitchFamily="34" charset="0"/>
              <a:cs typeface="Calibri" panose="020F0502020204030204" pitchFamily="34" charset="0"/>
            </a:endParaRPr>
          </a:p>
          <a:p>
            <a:pPr algn="l"/>
            <a:endParaRPr lang="fr-FR" sz="4400" dirty="0">
              <a:solidFill>
                <a:prstClr val="black"/>
              </a:solidFill>
              <a:latin typeface="Calibri" panose="020F0502020204030204" pitchFamily="34" charset="0"/>
              <a:cs typeface="Calibri" panose="020F0502020204030204" pitchFamily="34" charset="0"/>
            </a:endParaRPr>
          </a:p>
          <a:p>
            <a:r>
              <a:rPr lang="fr-FR" sz="4400" dirty="0">
                <a:hlinkClick r:id="rId5"/>
              </a:rPr>
              <a:t>https://ceppp.ca/fr/a-propos/</a:t>
            </a:r>
            <a:endParaRPr lang="fr-FR" sz="4400" dirty="0"/>
          </a:p>
          <a:p>
            <a:pPr algn="l"/>
            <a:endParaRPr lang="fr-FR" sz="4400" dirty="0"/>
          </a:p>
        </p:txBody>
      </p:sp>
      <p:pic>
        <p:nvPicPr>
          <p:cNvPr id="12" name="Image 38">
            <a:extLst>
              <a:ext uri="{FF2B5EF4-FFF2-40B4-BE49-F238E27FC236}">
                <a16:creationId xmlns:a16="http://schemas.microsoft.com/office/drawing/2014/main" id="{2DDB7FC0-DA7E-9E42-8576-44668726D6C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0398" y="2417173"/>
            <a:ext cx="9679678" cy="645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29">
            <a:extLst>
              <a:ext uri="{FF2B5EF4-FFF2-40B4-BE49-F238E27FC236}">
                <a16:creationId xmlns:a16="http://schemas.microsoft.com/office/drawing/2014/main" id="{F2DF5668-B7FD-6A44-A97C-EFD46A44421D}"/>
              </a:ext>
            </a:extLst>
          </p:cNvPr>
          <p:cNvSpPr>
            <a:spLocks noEditPoints="1"/>
          </p:cNvSpPr>
          <p:nvPr/>
        </p:nvSpPr>
        <p:spPr bwMode="auto">
          <a:xfrm>
            <a:off x="12445787" y="3467166"/>
            <a:ext cx="1883638" cy="1891113"/>
          </a:xfrm>
          <a:custGeom>
            <a:avLst/>
            <a:gdLst>
              <a:gd name="T0" fmla="*/ 2147483646 w 437"/>
              <a:gd name="T1" fmla="*/ 0 h 438"/>
              <a:gd name="T2" fmla="*/ 0 w 437"/>
              <a:gd name="T3" fmla="*/ 2147483646 h 438"/>
              <a:gd name="T4" fmla="*/ 2147483646 w 437"/>
              <a:gd name="T5" fmla="*/ 2147483646 h 438"/>
              <a:gd name="T6" fmla="*/ 2147483646 w 437"/>
              <a:gd name="T7" fmla="*/ 2147483646 h 438"/>
              <a:gd name="T8" fmla="*/ 2147483646 w 437"/>
              <a:gd name="T9" fmla="*/ 0 h 438"/>
              <a:gd name="T10" fmla="*/ 2147483646 w 437"/>
              <a:gd name="T11" fmla="*/ 2147483646 h 438"/>
              <a:gd name="T12" fmla="*/ 2147483646 w 437"/>
              <a:gd name="T13" fmla="*/ 2147483646 h 438"/>
              <a:gd name="T14" fmla="*/ 2147483646 w 437"/>
              <a:gd name="T15" fmla="*/ 2147483646 h 438"/>
              <a:gd name="T16" fmla="*/ 2147483646 w 437"/>
              <a:gd name="T17" fmla="*/ 2147483646 h 438"/>
              <a:gd name="T18" fmla="*/ 2147483646 w 437"/>
              <a:gd name="T19" fmla="*/ 2147483646 h 438"/>
              <a:gd name="T20" fmla="*/ 2147483646 w 437"/>
              <a:gd name="T21" fmla="*/ 2147483646 h 438"/>
              <a:gd name="T22" fmla="*/ 2147483646 w 437"/>
              <a:gd name="T23" fmla="*/ 2147483646 h 438"/>
              <a:gd name="T24" fmla="*/ 2147483646 w 437"/>
              <a:gd name="T25" fmla="*/ 2147483646 h 438"/>
              <a:gd name="T26" fmla="*/ 2147483646 w 437"/>
              <a:gd name="T27" fmla="*/ 2147483646 h 438"/>
              <a:gd name="T28" fmla="*/ 2147483646 w 437"/>
              <a:gd name="T29" fmla="*/ 2147483646 h 438"/>
              <a:gd name="T30" fmla="*/ 2147483646 w 437"/>
              <a:gd name="T31" fmla="*/ 2147483646 h 438"/>
              <a:gd name="T32" fmla="*/ 2147483646 w 437"/>
              <a:gd name="T33" fmla="*/ 2147483646 h 438"/>
              <a:gd name="T34" fmla="*/ 2147483646 w 437"/>
              <a:gd name="T35" fmla="*/ 2147483646 h 438"/>
              <a:gd name="T36" fmla="*/ 2147483646 w 437"/>
              <a:gd name="T37" fmla="*/ 2147483646 h 438"/>
              <a:gd name="T38" fmla="*/ 2147483646 w 437"/>
              <a:gd name="T39" fmla="*/ 2147483646 h 438"/>
              <a:gd name="T40" fmla="*/ 2147483646 w 437"/>
              <a:gd name="T41" fmla="*/ 2147483646 h 438"/>
              <a:gd name="T42" fmla="*/ 2147483646 w 437"/>
              <a:gd name="T43" fmla="*/ 2147483646 h 4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7" h="438">
                <a:moveTo>
                  <a:pt x="218" y="0"/>
                </a:moveTo>
                <a:cubicBezTo>
                  <a:pt x="98" y="0"/>
                  <a:pt x="0" y="99"/>
                  <a:pt x="0" y="219"/>
                </a:cubicBezTo>
                <a:cubicBezTo>
                  <a:pt x="0" y="339"/>
                  <a:pt x="98" y="438"/>
                  <a:pt x="218" y="438"/>
                </a:cubicBezTo>
                <a:cubicBezTo>
                  <a:pt x="339" y="438"/>
                  <a:pt x="437" y="339"/>
                  <a:pt x="437" y="219"/>
                </a:cubicBezTo>
                <a:cubicBezTo>
                  <a:pt x="437" y="99"/>
                  <a:pt x="339" y="0"/>
                  <a:pt x="218" y="0"/>
                </a:cubicBezTo>
                <a:close/>
                <a:moveTo>
                  <a:pt x="277" y="219"/>
                </a:moveTo>
                <a:cubicBezTo>
                  <a:pt x="241" y="219"/>
                  <a:pt x="241" y="219"/>
                  <a:pt x="241" y="219"/>
                </a:cubicBezTo>
                <a:cubicBezTo>
                  <a:pt x="241" y="275"/>
                  <a:pt x="241" y="345"/>
                  <a:pt x="241" y="345"/>
                </a:cubicBezTo>
                <a:cubicBezTo>
                  <a:pt x="189" y="345"/>
                  <a:pt x="189" y="345"/>
                  <a:pt x="189" y="345"/>
                </a:cubicBezTo>
                <a:cubicBezTo>
                  <a:pt x="189" y="345"/>
                  <a:pt x="189" y="276"/>
                  <a:pt x="189" y="219"/>
                </a:cubicBezTo>
                <a:cubicBezTo>
                  <a:pt x="164" y="219"/>
                  <a:pt x="164" y="219"/>
                  <a:pt x="164" y="219"/>
                </a:cubicBezTo>
                <a:cubicBezTo>
                  <a:pt x="164" y="174"/>
                  <a:pt x="164" y="174"/>
                  <a:pt x="164" y="174"/>
                </a:cubicBezTo>
                <a:cubicBezTo>
                  <a:pt x="189" y="174"/>
                  <a:pt x="189" y="174"/>
                  <a:pt x="189" y="174"/>
                </a:cubicBezTo>
                <a:cubicBezTo>
                  <a:pt x="189" y="145"/>
                  <a:pt x="189" y="145"/>
                  <a:pt x="189" y="145"/>
                </a:cubicBezTo>
                <a:cubicBezTo>
                  <a:pt x="189" y="125"/>
                  <a:pt x="199" y="93"/>
                  <a:pt x="241" y="93"/>
                </a:cubicBezTo>
                <a:cubicBezTo>
                  <a:pt x="279" y="93"/>
                  <a:pt x="279" y="93"/>
                  <a:pt x="279" y="93"/>
                </a:cubicBezTo>
                <a:cubicBezTo>
                  <a:pt x="279" y="137"/>
                  <a:pt x="279" y="137"/>
                  <a:pt x="279" y="137"/>
                </a:cubicBezTo>
                <a:cubicBezTo>
                  <a:pt x="279" y="137"/>
                  <a:pt x="256" y="137"/>
                  <a:pt x="253" y="137"/>
                </a:cubicBezTo>
                <a:cubicBezTo>
                  <a:pt x="248" y="137"/>
                  <a:pt x="241" y="138"/>
                  <a:pt x="241" y="149"/>
                </a:cubicBezTo>
                <a:cubicBezTo>
                  <a:pt x="241" y="174"/>
                  <a:pt x="241" y="174"/>
                  <a:pt x="241" y="174"/>
                </a:cubicBezTo>
                <a:cubicBezTo>
                  <a:pt x="281" y="174"/>
                  <a:pt x="281" y="174"/>
                  <a:pt x="281" y="174"/>
                </a:cubicBezTo>
                <a:cubicBezTo>
                  <a:pt x="277" y="219"/>
                  <a:pt x="277" y="219"/>
                  <a:pt x="277" y="219"/>
                </a:cubicBezTo>
                <a:close/>
              </a:path>
            </a:pathLst>
          </a:custGeom>
          <a:solidFill>
            <a:srgbClr val="4F77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6000"/>
          </a:p>
        </p:txBody>
      </p:sp>
      <p:sp>
        <p:nvSpPr>
          <p:cNvPr id="15" name="Freeform 30">
            <a:extLst>
              <a:ext uri="{FF2B5EF4-FFF2-40B4-BE49-F238E27FC236}">
                <a16:creationId xmlns:a16="http://schemas.microsoft.com/office/drawing/2014/main" id="{5727A6FF-53D5-C44E-8F8D-26AD41015730}"/>
              </a:ext>
            </a:extLst>
          </p:cNvPr>
          <p:cNvSpPr>
            <a:spLocks noEditPoints="1"/>
          </p:cNvSpPr>
          <p:nvPr/>
        </p:nvSpPr>
        <p:spPr bwMode="auto">
          <a:xfrm>
            <a:off x="12429690" y="6119326"/>
            <a:ext cx="1899735" cy="1903503"/>
          </a:xfrm>
          <a:custGeom>
            <a:avLst/>
            <a:gdLst>
              <a:gd name="T0" fmla="*/ 2147483646 w 437"/>
              <a:gd name="T1" fmla="*/ 0 h 438"/>
              <a:gd name="T2" fmla="*/ 0 w 437"/>
              <a:gd name="T3" fmla="*/ 2147483646 h 438"/>
              <a:gd name="T4" fmla="*/ 2147483646 w 437"/>
              <a:gd name="T5" fmla="*/ 2147483646 h 438"/>
              <a:gd name="T6" fmla="*/ 2147483646 w 437"/>
              <a:gd name="T7" fmla="*/ 2147483646 h 438"/>
              <a:gd name="T8" fmla="*/ 2147483646 w 437"/>
              <a:gd name="T9" fmla="*/ 0 h 438"/>
              <a:gd name="T10" fmla="*/ 2147483646 w 437"/>
              <a:gd name="T11" fmla="*/ 2147483646 h 438"/>
              <a:gd name="T12" fmla="*/ 2147483646 w 437"/>
              <a:gd name="T13" fmla="*/ 2147483646 h 438"/>
              <a:gd name="T14" fmla="*/ 2147483646 w 437"/>
              <a:gd name="T15" fmla="*/ 2147483646 h 438"/>
              <a:gd name="T16" fmla="*/ 2147483646 w 437"/>
              <a:gd name="T17" fmla="*/ 2147483646 h 438"/>
              <a:gd name="T18" fmla="*/ 2147483646 w 437"/>
              <a:gd name="T19" fmla="*/ 2147483646 h 438"/>
              <a:gd name="T20" fmla="*/ 2147483646 w 437"/>
              <a:gd name="T21" fmla="*/ 2147483646 h 438"/>
              <a:gd name="T22" fmla="*/ 2147483646 w 437"/>
              <a:gd name="T23" fmla="*/ 2147483646 h 438"/>
              <a:gd name="T24" fmla="*/ 2147483646 w 437"/>
              <a:gd name="T25" fmla="*/ 2147483646 h 438"/>
              <a:gd name="T26" fmla="*/ 2147483646 w 437"/>
              <a:gd name="T27" fmla="*/ 2147483646 h 438"/>
              <a:gd name="T28" fmla="*/ 2147483646 w 437"/>
              <a:gd name="T29" fmla="*/ 2147483646 h 438"/>
              <a:gd name="T30" fmla="*/ 2147483646 w 437"/>
              <a:gd name="T31" fmla="*/ 2147483646 h 438"/>
              <a:gd name="T32" fmla="*/ 2147483646 w 437"/>
              <a:gd name="T33" fmla="*/ 2147483646 h 438"/>
              <a:gd name="T34" fmla="*/ 2147483646 w 437"/>
              <a:gd name="T35" fmla="*/ 2147483646 h 438"/>
              <a:gd name="T36" fmla="*/ 2147483646 w 437"/>
              <a:gd name="T37" fmla="*/ 2147483646 h 438"/>
              <a:gd name="T38" fmla="*/ 2147483646 w 437"/>
              <a:gd name="T39" fmla="*/ 2147483646 h 438"/>
              <a:gd name="T40" fmla="*/ 2147483646 w 437"/>
              <a:gd name="T41" fmla="*/ 2147483646 h 438"/>
              <a:gd name="T42" fmla="*/ 2147483646 w 437"/>
              <a:gd name="T43" fmla="*/ 2147483646 h 438"/>
              <a:gd name="T44" fmla="*/ 2147483646 w 437"/>
              <a:gd name="T45" fmla="*/ 2147483646 h 438"/>
              <a:gd name="T46" fmla="*/ 2147483646 w 437"/>
              <a:gd name="T47" fmla="*/ 2147483646 h 438"/>
              <a:gd name="T48" fmla="*/ 2147483646 w 437"/>
              <a:gd name="T49" fmla="*/ 2147483646 h 438"/>
              <a:gd name="T50" fmla="*/ 2147483646 w 437"/>
              <a:gd name="T51" fmla="*/ 2147483646 h 4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7" h="438">
                <a:moveTo>
                  <a:pt x="219" y="0"/>
                </a:moveTo>
                <a:cubicBezTo>
                  <a:pt x="98" y="0"/>
                  <a:pt x="0" y="99"/>
                  <a:pt x="0" y="219"/>
                </a:cubicBezTo>
                <a:cubicBezTo>
                  <a:pt x="0" y="339"/>
                  <a:pt x="98" y="438"/>
                  <a:pt x="219" y="438"/>
                </a:cubicBezTo>
                <a:cubicBezTo>
                  <a:pt x="339" y="438"/>
                  <a:pt x="437" y="339"/>
                  <a:pt x="437" y="219"/>
                </a:cubicBezTo>
                <a:cubicBezTo>
                  <a:pt x="437" y="99"/>
                  <a:pt x="339" y="0"/>
                  <a:pt x="219" y="0"/>
                </a:cubicBezTo>
                <a:close/>
                <a:moveTo>
                  <a:pt x="334" y="162"/>
                </a:moveTo>
                <a:cubicBezTo>
                  <a:pt x="334" y="165"/>
                  <a:pt x="334" y="168"/>
                  <a:pt x="334" y="171"/>
                </a:cubicBezTo>
                <a:cubicBezTo>
                  <a:pt x="334" y="246"/>
                  <a:pt x="277" y="333"/>
                  <a:pt x="171" y="333"/>
                </a:cubicBezTo>
                <a:cubicBezTo>
                  <a:pt x="138" y="333"/>
                  <a:pt x="108" y="324"/>
                  <a:pt x="84" y="308"/>
                </a:cubicBezTo>
                <a:cubicBezTo>
                  <a:pt x="87" y="309"/>
                  <a:pt x="93" y="309"/>
                  <a:pt x="97" y="309"/>
                </a:cubicBezTo>
                <a:cubicBezTo>
                  <a:pt x="123" y="309"/>
                  <a:pt x="148" y="300"/>
                  <a:pt x="168" y="284"/>
                </a:cubicBezTo>
                <a:cubicBezTo>
                  <a:pt x="144" y="284"/>
                  <a:pt x="123" y="267"/>
                  <a:pt x="114" y="245"/>
                </a:cubicBezTo>
                <a:cubicBezTo>
                  <a:pt x="118" y="245"/>
                  <a:pt x="121" y="246"/>
                  <a:pt x="126" y="246"/>
                </a:cubicBezTo>
                <a:cubicBezTo>
                  <a:pt x="130" y="246"/>
                  <a:pt x="135" y="245"/>
                  <a:pt x="141" y="243"/>
                </a:cubicBezTo>
                <a:cubicBezTo>
                  <a:pt x="114" y="237"/>
                  <a:pt x="94" y="215"/>
                  <a:pt x="94" y="186"/>
                </a:cubicBezTo>
                <a:cubicBezTo>
                  <a:pt x="102" y="191"/>
                  <a:pt x="111" y="192"/>
                  <a:pt x="120" y="194"/>
                </a:cubicBezTo>
                <a:cubicBezTo>
                  <a:pt x="105" y="183"/>
                  <a:pt x="96" y="165"/>
                  <a:pt x="96" y="146"/>
                </a:cubicBezTo>
                <a:cubicBezTo>
                  <a:pt x="96" y="135"/>
                  <a:pt x="97" y="125"/>
                  <a:pt x="102" y="117"/>
                </a:cubicBezTo>
                <a:cubicBezTo>
                  <a:pt x="132" y="152"/>
                  <a:pt x="174" y="174"/>
                  <a:pt x="222" y="177"/>
                </a:cubicBezTo>
                <a:cubicBezTo>
                  <a:pt x="220" y="173"/>
                  <a:pt x="219" y="168"/>
                  <a:pt x="219" y="164"/>
                </a:cubicBezTo>
                <a:cubicBezTo>
                  <a:pt x="219" y="132"/>
                  <a:pt x="246" y="105"/>
                  <a:pt x="277" y="105"/>
                </a:cubicBezTo>
                <a:cubicBezTo>
                  <a:pt x="294" y="105"/>
                  <a:pt x="309" y="113"/>
                  <a:pt x="319" y="125"/>
                </a:cubicBezTo>
                <a:cubicBezTo>
                  <a:pt x="333" y="122"/>
                  <a:pt x="345" y="117"/>
                  <a:pt x="355" y="111"/>
                </a:cubicBezTo>
                <a:cubicBezTo>
                  <a:pt x="351" y="123"/>
                  <a:pt x="342" y="135"/>
                  <a:pt x="330" y="141"/>
                </a:cubicBezTo>
                <a:cubicBezTo>
                  <a:pt x="342" y="141"/>
                  <a:pt x="354" y="138"/>
                  <a:pt x="363" y="132"/>
                </a:cubicBezTo>
                <a:cubicBezTo>
                  <a:pt x="355" y="144"/>
                  <a:pt x="346" y="155"/>
                  <a:pt x="334" y="162"/>
                </a:cubicBezTo>
                <a:close/>
              </a:path>
            </a:pathLst>
          </a:custGeom>
          <a:solidFill>
            <a:srgbClr val="1EB2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6000"/>
          </a:p>
        </p:txBody>
      </p:sp>
      <p:sp>
        <p:nvSpPr>
          <p:cNvPr id="2" name="Rectangle 1">
            <a:extLst>
              <a:ext uri="{FF2B5EF4-FFF2-40B4-BE49-F238E27FC236}">
                <a16:creationId xmlns:a16="http://schemas.microsoft.com/office/drawing/2014/main" id="{8033DB9E-D2D6-7F41-A273-CEFCF7DD5E75}"/>
              </a:ext>
            </a:extLst>
          </p:cNvPr>
          <p:cNvSpPr/>
          <p:nvPr/>
        </p:nvSpPr>
        <p:spPr>
          <a:xfrm>
            <a:off x="14530492" y="3509467"/>
            <a:ext cx="9456268" cy="1446550"/>
          </a:xfrm>
          <a:prstGeom prst="rect">
            <a:avLst/>
          </a:prstGeom>
        </p:spPr>
        <p:txBody>
          <a:bodyPr wrap="square">
            <a:spAutoFit/>
          </a:bodyPr>
          <a:lstStyle/>
          <a:p>
            <a:pPr algn="l"/>
            <a:r>
              <a:rPr lang="id-ID" altLang="fr-FR" sz="4400" dirty="0">
                <a:solidFill>
                  <a:schemeClr val="tx1"/>
                </a:solidFill>
                <a:latin typeface="Calibri" panose="020F0502020204030204" pitchFamily="34" charset="0"/>
              </a:rPr>
              <a:t>Facebook : </a:t>
            </a:r>
          </a:p>
          <a:p>
            <a:pPr algn="l"/>
            <a:r>
              <a:rPr lang="id-ID" altLang="fr-FR" sz="4400" dirty="0">
                <a:solidFill>
                  <a:schemeClr val="tx1"/>
                </a:solidFill>
                <a:latin typeface="Calibri" panose="020F0502020204030204" pitchFamily="34" charset="0"/>
              </a:rPr>
              <a:t>@</a:t>
            </a:r>
            <a:r>
              <a:rPr lang="id-ID" altLang="fr-FR" sz="4400" dirty="0" err="1">
                <a:solidFill>
                  <a:schemeClr val="tx1"/>
                </a:solidFill>
                <a:latin typeface="Calibri" panose="020F0502020204030204" pitchFamily="34" charset="0"/>
              </a:rPr>
              <a:t>chaireengagementpatient</a:t>
            </a:r>
            <a:endParaRPr lang="id-ID" altLang="fr-FR" sz="4400" dirty="0">
              <a:solidFill>
                <a:schemeClr val="tx1"/>
              </a:solidFill>
              <a:latin typeface="Calibri" panose="020F0502020204030204" pitchFamily="34" charset="0"/>
            </a:endParaRPr>
          </a:p>
        </p:txBody>
      </p:sp>
      <p:sp>
        <p:nvSpPr>
          <p:cNvPr id="3" name="Rectangle 2">
            <a:extLst>
              <a:ext uri="{FF2B5EF4-FFF2-40B4-BE49-F238E27FC236}">
                <a16:creationId xmlns:a16="http://schemas.microsoft.com/office/drawing/2014/main" id="{6C1E941C-D89D-CD45-ADB1-C26913DA7034}"/>
              </a:ext>
            </a:extLst>
          </p:cNvPr>
          <p:cNvSpPr/>
          <p:nvPr/>
        </p:nvSpPr>
        <p:spPr>
          <a:xfrm>
            <a:off x="14609114" y="5996934"/>
            <a:ext cx="8940355" cy="2800767"/>
          </a:xfrm>
          <a:prstGeom prst="rect">
            <a:avLst/>
          </a:prstGeom>
        </p:spPr>
        <p:txBody>
          <a:bodyPr wrap="square">
            <a:spAutoFit/>
          </a:bodyPr>
          <a:lstStyle/>
          <a:p>
            <a:pPr algn="l"/>
            <a:r>
              <a:rPr lang="id-ID" altLang="fr-FR" sz="4400" dirty="0" err="1">
                <a:solidFill>
                  <a:schemeClr val="tx1"/>
                </a:solidFill>
                <a:latin typeface="Calibri" panose="020F0502020204030204" pitchFamily="34" charset="0"/>
              </a:rPr>
              <a:t>Twitter</a:t>
            </a:r>
            <a:r>
              <a:rPr lang="id-ID" altLang="fr-FR" sz="4400" dirty="0">
                <a:solidFill>
                  <a:schemeClr val="tx1"/>
                </a:solidFill>
                <a:latin typeface="Calibri" panose="020F0502020204030204" pitchFamily="34" charset="0"/>
              </a:rPr>
              <a:t> : </a:t>
            </a:r>
          </a:p>
          <a:p>
            <a:pPr algn="l"/>
            <a:r>
              <a:rPr lang="id-ID" altLang="fr-FR" sz="4400" dirty="0">
                <a:solidFill>
                  <a:schemeClr val="tx1"/>
                </a:solidFill>
                <a:latin typeface="Calibri" panose="020F0502020204030204" pitchFamily="34" charset="0"/>
              </a:rPr>
              <a:t>@</a:t>
            </a:r>
            <a:r>
              <a:rPr lang="id-ID" altLang="fr-FR" sz="4400" dirty="0" err="1">
                <a:solidFill>
                  <a:schemeClr val="tx1"/>
                </a:solidFill>
                <a:latin typeface="Calibri" panose="020F0502020204030204" pitchFamily="34" charset="0"/>
              </a:rPr>
              <a:t>ParolePatient</a:t>
            </a:r>
            <a:endParaRPr lang="id-ID" altLang="fr-FR" sz="4400" dirty="0">
              <a:solidFill>
                <a:schemeClr val="tx1"/>
              </a:solidFill>
              <a:latin typeface="Calibri" panose="020F0502020204030204" pitchFamily="34" charset="0"/>
            </a:endParaRPr>
          </a:p>
          <a:p>
            <a:pPr algn="l"/>
            <a:r>
              <a:rPr lang="id-ID" altLang="fr-FR" sz="4400" dirty="0">
                <a:solidFill>
                  <a:schemeClr val="tx1"/>
                </a:solidFill>
                <a:latin typeface="Calibri" panose="020F0502020204030204" pitchFamily="34" charset="0"/>
              </a:rPr>
              <a:t>Marie-</a:t>
            </a:r>
            <a:r>
              <a:rPr lang="id-ID" altLang="fr-FR" sz="4400" dirty="0" err="1">
                <a:solidFill>
                  <a:schemeClr val="tx1"/>
                </a:solidFill>
                <a:latin typeface="Calibri" panose="020F0502020204030204" pitchFamily="34" charset="0"/>
              </a:rPr>
              <a:t>Pascale</a:t>
            </a:r>
            <a:r>
              <a:rPr lang="id-ID" altLang="fr-FR" sz="4400" dirty="0">
                <a:solidFill>
                  <a:schemeClr val="tx1"/>
                </a:solidFill>
                <a:latin typeface="Calibri" panose="020F0502020204030204" pitchFamily="34" charset="0"/>
              </a:rPr>
              <a:t> </a:t>
            </a:r>
            <a:r>
              <a:rPr lang="id-ID" altLang="fr-FR" sz="4400" dirty="0" err="1">
                <a:solidFill>
                  <a:schemeClr val="tx1"/>
                </a:solidFill>
                <a:latin typeface="Calibri" panose="020F0502020204030204" pitchFamily="34" charset="0"/>
              </a:rPr>
              <a:t>Pomey</a:t>
            </a:r>
            <a:r>
              <a:rPr lang="id-ID" altLang="fr-FR" sz="4400" dirty="0">
                <a:solidFill>
                  <a:schemeClr val="tx1"/>
                </a:solidFill>
                <a:latin typeface="Calibri" panose="020F0502020204030204" pitchFamily="34" charset="0"/>
              </a:rPr>
              <a:t> : </a:t>
            </a:r>
            <a:r>
              <a:rPr lang="fr-FR" sz="4400" dirty="0">
                <a:solidFill>
                  <a:schemeClr val="tx1"/>
                </a:solidFill>
                <a:latin typeface="Calibri" panose="020F0502020204030204" pitchFamily="34" charset="0"/>
                <a:cs typeface="Calibri" panose="020F0502020204030204" pitchFamily="34" charset="0"/>
              </a:rPr>
              <a:t>@MP2_</a:t>
            </a:r>
            <a:br>
              <a:rPr lang="fr-FR" sz="4400" dirty="0">
                <a:solidFill>
                  <a:schemeClr val="tx1"/>
                </a:solidFill>
                <a:latin typeface="Calibri" panose="020F0502020204030204" pitchFamily="34" charset="0"/>
                <a:cs typeface="Calibri" panose="020F0502020204030204" pitchFamily="34" charset="0"/>
              </a:rPr>
            </a:br>
            <a:endParaRPr lang="id-ID" altLang="fr-FR" sz="44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3562740086"/>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5949158" y="1814809"/>
            <a:ext cx="10860980" cy="7241958"/>
          </a:xfrm>
          <a:prstGeom prst="rect">
            <a:avLst/>
          </a:prstGeom>
          <a:noFill/>
          <a:ln w="9525">
            <a:noFill/>
            <a:miter lim="800000"/>
            <a:headEnd/>
            <a:tailEnd/>
          </a:ln>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6675" y="9270317"/>
            <a:ext cx="6226554" cy="4143490"/>
          </a:xfrm>
          <a:prstGeom prst="rect">
            <a:avLst/>
          </a:prstGeom>
        </p:spPr>
      </p:pic>
      <p:pic>
        <p:nvPicPr>
          <p:cNvPr id="6" name="Image 19">
            <a:extLst>
              <a:ext uri="{FF2B5EF4-FFF2-40B4-BE49-F238E27FC236}">
                <a16:creationId xmlns:a16="http://schemas.microsoft.com/office/drawing/2014/main" id="{79351F27-65D0-5045-B87D-5B96046AE2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2461" y="10244681"/>
            <a:ext cx="7453734"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a:extLst>
              <a:ext uri="{FF2B5EF4-FFF2-40B4-BE49-F238E27FC236}">
                <a16:creationId xmlns:a16="http://schemas.microsoft.com/office/drawing/2014/main" id="{9CA24D22-58D9-5D48-936E-8426E4DB526B}"/>
              </a:ext>
            </a:extLst>
          </p:cNvPr>
          <p:cNvSpPr txBox="1"/>
          <p:nvPr/>
        </p:nvSpPr>
        <p:spPr>
          <a:xfrm>
            <a:off x="18463775" y="10381521"/>
            <a:ext cx="184730" cy="646331"/>
          </a:xfrm>
          <a:prstGeom prst="rect">
            <a:avLst/>
          </a:prstGeom>
          <a:noFill/>
        </p:spPr>
        <p:txBody>
          <a:bodyPr wrap="none" rtlCol="0">
            <a:spAutoFit/>
          </a:bodyPr>
          <a:lstStyle/>
          <a:p>
            <a:pPr algn="ctr"/>
            <a:endParaRPr lang="en-CA" sz="3600" dirty="0">
              <a:solidFill>
                <a:srgbClr val="002060"/>
              </a:solidFill>
            </a:endParaRPr>
          </a:p>
        </p:txBody>
      </p:sp>
      <p:pic>
        <p:nvPicPr>
          <p:cNvPr id="8" name="Image 7">
            <a:extLst>
              <a:ext uri="{FF2B5EF4-FFF2-40B4-BE49-F238E27FC236}">
                <a16:creationId xmlns:a16="http://schemas.microsoft.com/office/drawing/2014/main" id="{FC0A0AC5-3163-0A43-9850-6AE11A35DC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66724" y="406025"/>
            <a:ext cx="19797440" cy="3463382"/>
          </a:xfrm>
          <a:prstGeom prst="rect">
            <a:avLst/>
          </a:prstGeom>
        </p:spPr>
      </p:pic>
      <p:pic>
        <p:nvPicPr>
          <p:cNvPr id="10" name="Image 9">
            <a:extLst>
              <a:ext uri="{FF2B5EF4-FFF2-40B4-BE49-F238E27FC236}">
                <a16:creationId xmlns:a16="http://schemas.microsoft.com/office/drawing/2014/main" id="{BD11A8DB-99E9-BD42-8AB1-DFEA9F31A1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71524" y="710825"/>
            <a:ext cx="19797440" cy="3463382"/>
          </a:xfrm>
          <a:prstGeom prst="rect">
            <a:avLst/>
          </a:prstGeom>
        </p:spPr>
      </p:pic>
      <p:pic>
        <p:nvPicPr>
          <p:cNvPr id="11" name="Image 10">
            <a:extLst>
              <a:ext uri="{FF2B5EF4-FFF2-40B4-BE49-F238E27FC236}">
                <a16:creationId xmlns:a16="http://schemas.microsoft.com/office/drawing/2014/main" id="{6E1949C4-F9FA-A74D-9A36-24FF3BBA43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76324" y="1015625"/>
            <a:ext cx="19797440" cy="3463382"/>
          </a:xfrm>
          <a:prstGeom prst="rect">
            <a:avLst/>
          </a:prstGeom>
        </p:spPr>
      </p:pic>
      <p:pic>
        <p:nvPicPr>
          <p:cNvPr id="13" name="Image 1">
            <a:extLst>
              <a:ext uri="{FF2B5EF4-FFF2-40B4-BE49-F238E27FC236}">
                <a16:creationId xmlns:a16="http://schemas.microsoft.com/office/drawing/2014/main" id="{973EC347-DA70-5B45-86D0-0CE3D77F6F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329" y="7546430"/>
            <a:ext cx="3561230" cy="161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0">
            <a:extLst>
              <a:ext uri="{FF2B5EF4-FFF2-40B4-BE49-F238E27FC236}">
                <a16:creationId xmlns:a16="http://schemas.microsoft.com/office/drawing/2014/main" id="{AD7C5954-CB9F-4546-870F-D07EBA0549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0717" y="955893"/>
            <a:ext cx="3304054" cy="268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a:extLst>
              <a:ext uri="{FF2B5EF4-FFF2-40B4-BE49-F238E27FC236}">
                <a16:creationId xmlns:a16="http://schemas.microsoft.com/office/drawing/2014/main" id="{CA506D01-C9FC-4544-A4F1-4C77968322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4599" y="4414858"/>
            <a:ext cx="3424890" cy="235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29">
            <a:extLst>
              <a:ext uri="{FF2B5EF4-FFF2-40B4-BE49-F238E27FC236}">
                <a16:creationId xmlns:a16="http://schemas.microsoft.com/office/drawing/2014/main" id="{2F4E6E7F-B264-7045-85AB-10A041AA78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47302" y="146054"/>
            <a:ext cx="132207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29">
            <a:extLst>
              <a:ext uri="{FF2B5EF4-FFF2-40B4-BE49-F238E27FC236}">
                <a16:creationId xmlns:a16="http://schemas.microsoft.com/office/drawing/2014/main" id="{83368551-F4A0-664A-8CB2-C58B72FC3E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52102" y="450854"/>
            <a:ext cx="132207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a:extLst>
              <a:ext uri="{FF2B5EF4-FFF2-40B4-BE49-F238E27FC236}">
                <a16:creationId xmlns:a16="http://schemas.microsoft.com/office/drawing/2014/main" id="{2F445508-FB2A-BE4D-96A1-493DD40167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099508" y="3694757"/>
            <a:ext cx="2971964" cy="2049802"/>
          </a:xfrm>
          <a:prstGeom prst="rect">
            <a:avLst/>
          </a:prstGeom>
        </p:spPr>
      </p:pic>
      <p:pic>
        <p:nvPicPr>
          <p:cNvPr id="19" name="Image 18" descr="FacMedLogo.jpg">
            <a:extLst>
              <a:ext uri="{FF2B5EF4-FFF2-40B4-BE49-F238E27FC236}">
                <a16:creationId xmlns:a16="http://schemas.microsoft.com/office/drawing/2014/main" id="{4DA05D08-29AC-5D43-B94A-F8983489AB4D}"/>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0275110" y="2727941"/>
            <a:ext cx="6396830" cy="2764238"/>
          </a:xfrm>
          <a:prstGeom prst="rect">
            <a:avLst/>
          </a:prstGeom>
        </p:spPr>
      </p:pic>
      <p:pic>
        <p:nvPicPr>
          <p:cNvPr id="20" name="Image 19" descr="FacMedLogo.jpg">
            <a:extLst>
              <a:ext uri="{FF2B5EF4-FFF2-40B4-BE49-F238E27FC236}">
                <a16:creationId xmlns:a16="http://schemas.microsoft.com/office/drawing/2014/main" id="{83D64A89-C727-2942-B2F6-64C7E83AFD56}"/>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0579910" y="3032741"/>
            <a:ext cx="6396830" cy="2764238"/>
          </a:xfrm>
          <a:prstGeom prst="rect">
            <a:avLst/>
          </a:prstGeom>
        </p:spPr>
      </p:pic>
      <p:pic>
        <p:nvPicPr>
          <p:cNvPr id="21" name="Image 20" descr="FacMedLogo.jpg">
            <a:extLst>
              <a:ext uri="{FF2B5EF4-FFF2-40B4-BE49-F238E27FC236}">
                <a16:creationId xmlns:a16="http://schemas.microsoft.com/office/drawing/2014/main" id="{9EF884ED-F32D-994D-8CC9-9F58EFC1323F}"/>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0884710" y="3337541"/>
            <a:ext cx="6396830" cy="2764238"/>
          </a:xfrm>
          <a:prstGeom prst="rect">
            <a:avLst/>
          </a:prstGeom>
        </p:spPr>
      </p:pic>
      <p:pic>
        <p:nvPicPr>
          <p:cNvPr id="22" name="Image 21" descr="FacMedLogo.jpg">
            <a:extLst>
              <a:ext uri="{FF2B5EF4-FFF2-40B4-BE49-F238E27FC236}">
                <a16:creationId xmlns:a16="http://schemas.microsoft.com/office/drawing/2014/main" id="{D50C1A68-3842-C243-86F0-F6DD87FB1908}"/>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1189510" y="3642341"/>
            <a:ext cx="6396830" cy="2764238"/>
          </a:xfrm>
          <a:prstGeom prst="rect">
            <a:avLst/>
          </a:prstGeom>
        </p:spPr>
      </p:pic>
      <p:pic>
        <p:nvPicPr>
          <p:cNvPr id="23" name="Image 29">
            <a:extLst>
              <a:ext uri="{FF2B5EF4-FFF2-40B4-BE49-F238E27FC236}">
                <a16:creationId xmlns:a16="http://schemas.microsoft.com/office/drawing/2014/main" id="{A45C61D1-9D30-ED49-8888-FB23A1EBCF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156902" y="755654"/>
            <a:ext cx="132207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29">
            <a:extLst>
              <a:ext uri="{FF2B5EF4-FFF2-40B4-BE49-F238E27FC236}">
                <a16:creationId xmlns:a16="http://schemas.microsoft.com/office/drawing/2014/main" id="{C0066519-977B-A142-8023-BAF177D589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61702" y="1060454"/>
            <a:ext cx="132207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 29">
            <a:extLst>
              <a:ext uri="{FF2B5EF4-FFF2-40B4-BE49-F238E27FC236}">
                <a16:creationId xmlns:a16="http://schemas.microsoft.com/office/drawing/2014/main" id="{3A5B22B6-FAAC-B241-BF14-8748FFDFDD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66502" y="1365254"/>
            <a:ext cx="132207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29">
            <a:extLst>
              <a:ext uri="{FF2B5EF4-FFF2-40B4-BE49-F238E27FC236}">
                <a16:creationId xmlns:a16="http://schemas.microsoft.com/office/drawing/2014/main" id="{BB503DA9-6847-474A-877B-2761F524B5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71302" y="1670054"/>
            <a:ext cx="132207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 29">
            <a:extLst>
              <a:ext uri="{FF2B5EF4-FFF2-40B4-BE49-F238E27FC236}">
                <a16:creationId xmlns:a16="http://schemas.microsoft.com/office/drawing/2014/main" id="{BB4544AE-F1E4-CC49-8B8C-18CFEC26AC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76102" y="1974854"/>
            <a:ext cx="132207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 28">
            <a:extLst>
              <a:ext uri="{FF2B5EF4-FFF2-40B4-BE49-F238E27FC236}">
                <a16:creationId xmlns:a16="http://schemas.microsoft.com/office/drawing/2014/main" id="{09FF447B-BC02-464E-BC9E-1E7CF322AE04}"/>
              </a:ext>
            </a:extLst>
          </p:cNvPr>
          <p:cNvPicPr>
            <a:picLocks noChangeAspect="1"/>
          </p:cNvPicPr>
          <p:nvPr/>
        </p:nvPicPr>
        <p:blipFill>
          <a:blip r:embed="rId9"/>
          <a:stretch>
            <a:fillRect/>
          </a:stretch>
        </p:blipFill>
        <p:spPr>
          <a:xfrm>
            <a:off x="17631927" y="6226621"/>
            <a:ext cx="6307462" cy="3311418"/>
          </a:xfrm>
          <a:prstGeom prst="rect">
            <a:avLst/>
          </a:prstGeom>
        </p:spPr>
      </p:pic>
      <p:pic>
        <p:nvPicPr>
          <p:cNvPr id="28" name="Image 27">
            <a:extLst>
              <a:ext uri="{FF2B5EF4-FFF2-40B4-BE49-F238E27FC236}">
                <a16:creationId xmlns:a16="http://schemas.microsoft.com/office/drawing/2014/main" id="{938D3F3D-6359-6540-8588-887FB130F207}"/>
              </a:ext>
            </a:extLst>
          </p:cNvPr>
          <p:cNvPicPr>
            <a:picLocks noChangeAspect="1"/>
          </p:cNvPicPr>
          <p:nvPr/>
        </p:nvPicPr>
        <p:blipFill>
          <a:blip r:embed="rId12"/>
          <a:stretch>
            <a:fillRect/>
          </a:stretch>
        </p:blipFill>
        <p:spPr>
          <a:xfrm>
            <a:off x="17014320" y="604886"/>
            <a:ext cx="5973432" cy="2240038"/>
          </a:xfrm>
          <a:prstGeom prst="rect">
            <a:avLst/>
          </a:prstGeom>
        </p:spPr>
      </p:pic>
      <p:sp>
        <p:nvSpPr>
          <p:cNvPr id="3" name="Rectangle 2"/>
          <p:cNvSpPr/>
          <p:nvPr/>
        </p:nvSpPr>
        <p:spPr>
          <a:xfrm>
            <a:off x="14989490" y="12464167"/>
            <a:ext cx="7318029" cy="584775"/>
          </a:xfrm>
          <a:prstGeom prst="rect">
            <a:avLst/>
          </a:prstGeom>
        </p:spPr>
        <p:txBody>
          <a:bodyPr wrap="none">
            <a:spAutoFit/>
          </a:bodyPr>
          <a:lstStyle/>
          <a:p>
            <a:r>
              <a:rPr lang="en-CA" sz="3200">
                <a:solidFill>
                  <a:srgbClr val="002060"/>
                </a:solidFill>
              </a:rPr>
              <a:t>marie-pascale.pomey@umontreal.ca</a:t>
            </a:r>
            <a:endParaRPr lang="en-CA" sz="3200" dirty="0">
              <a:solidFill>
                <a:srgbClr val="002060"/>
              </a:solidFill>
            </a:endParaRPr>
          </a:p>
        </p:txBody>
      </p:sp>
    </p:spTree>
    <p:extLst>
      <p:ext uri="{BB962C8B-B14F-4D97-AF65-F5344CB8AC3E}">
        <p14:creationId xmlns:p14="http://schemas.microsoft.com/office/powerpoint/2010/main" val="1078125214"/>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spd="slow">
        <p:wipe dir="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5" name="Rectangle"/>
          <p:cNvSpPr/>
          <p:nvPr/>
        </p:nvSpPr>
        <p:spPr>
          <a:xfrm>
            <a:off x="711070" y="5996859"/>
            <a:ext cx="9562030" cy="63501"/>
          </a:xfrm>
          <a:prstGeom prst="rect">
            <a:avLst/>
          </a:prstGeom>
          <a:solidFill>
            <a:srgbClr val="929292">
              <a:alpha val="15409"/>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56" name="Rectangle"/>
          <p:cNvSpPr/>
          <p:nvPr/>
        </p:nvSpPr>
        <p:spPr>
          <a:xfrm>
            <a:off x="1054575" y="10472025"/>
            <a:ext cx="9562030" cy="63501"/>
          </a:xfrm>
          <a:prstGeom prst="rect">
            <a:avLst/>
          </a:prstGeom>
          <a:solidFill>
            <a:srgbClr val="929292">
              <a:alpha val="15409"/>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57" name="Rectangle"/>
          <p:cNvSpPr/>
          <p:nvPr/>
        </p:nvSpPr>
        <p:spPr>
          <a:xfrm>
            <a:off x="13541764" y="11778696"/>
            <a:ext cx="9562029" cy="63501"/>
          </a:xfrm>
          <a:prstGeom prst="rect">
            <a:avLst/>
          </a:prstGeom>
          <a:solidFill>
            <a:srgbClr val="929292">
              <a:alpha val="15409"/>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58" name="Rectangle"/>
          <p:cNvSpPr/>
          <p:nvPr/>
        </p:nvSpPr>
        <p:spPr>
          <a:xfrm>
            <a:off x="13112229" y="5963810"/>
            <a:ext cx="9991726" cy="63501"/>
          </a:xfrm>
          <a:prstGeom prst="rect">
            <a:avLst/>
          </a:prstGeom>
          <a:solidFill>
            <a:srgbClr val="929292">
              <a:alpha val="15409"/>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9" name="Top Notch Doctors"/>
          <p:cNvSpPr txBox="1"/>
          <p:nvPr/>
        </p:nvSpPr>
        <p:spPr>
          <a:xfrm>
            <a:off x="677203" y="2438391"/>
            <a:ext cx="7168741" cy="271741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r">
              <a:lnSpc>
                <a:spcPct val="120000"/>
              </a:lnSpc>
              <a:defRPr sz="3600" b="0">
                <a:latin typeface="Lato Black"/>
                <a:ea typeface="Lato Black"/>
                <a:cs typeface="Lato Black"/>
                <a:sym typeface="Lato Black"/>
              </a:defRPr>
            </a:lvl1pPr>
          </a:lstStyle>
          <a:p>
            <a:r>
              <a:rPr lang="fr-FR" b="1" dirty="0">
                <a:latin typeface="Calibri" panose="020F0502020204030204" pitchFamily="34" charset="0"/>
                <a:cs typeface="Calibri" panose="020F0502020204030204" pitchFamily="34" charset="0"/>
              </a:rPr>
              <a:t>« Vingt millions de Français souffrent de maladies chroniques, soit un tiers de la population » en France </a:t>
            </a:r>
          </a:p>
          <a:p>
            <a:r>
              <a:rPr lang="fr-FR" b="1" dirty="0">
                <a:latin typeface="Calibri" panose="020F0502020204030204" pitchFamily="34" charset="0"/>
                <a:cs typeface="Calibri" panose="020F0502020204030204" pitchFamily="34" charset="0"/>
              </a:rPr>
              <a:t>(CNAM, 2017)</a:t>
            </a:r>
          </a:p>
        </p:txBody>
      </p:sp>
      <p:pic>
        <p:nvPicPr>
          <p:cNvPr id="3" name="Espace réservé pour une image  2">
            <a:extLst>
              <a:ext uri="{FF2B5EF4-FFF2-40B4-BE49-F238E27FC236}">
                <a16:creationId xmlns:a16="http://schemas.microsoft.com/office/drawing/2014/main" id="{35E42B0A-43DA-F04E-B40A-D1365A680CA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7029" r="27029"/>
          <a:stretch>
            <a:fillRect/>
          </a:stretch>
        </p:blipFill>
        <p:spPr>
          <a:xfrm>
            <a:off x="8099425" y="1897063"/>
            <a:ext cx="8194675" cy="11887200"/>
          </a:xfrm>
        </p:spPr>
      </p:pic>
      <p:sp>
        <p:nvSpPr>
          <p:cNvPr id="29" name="Top Rated Facilities">
            <a:extLst>
              <a:ext uri="{FF2B5EF4-FFF2-40B4-BE49-F238E27FC236}">
                <a16:creationId xmlns:a16="http://schemas.microsoft.com/office/drawing/2014/main" id="{AE6188C2-2E2A-B04C-9648-D1446B5F0D31}"/>
              </a:ext>
            </a:extLst>
          </p:cNvPr>
          <p:cNvSpPr txBox="1"/>
          <p:nvPr/>
        </p:nvSpPr>
        <p:spPr>
          <a:xfrm>
            <a:off x="3215732" y="446082"/>
            <a:ext cx="20123217" cy="81015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110000"/>
              </a:lnSpc>
              <a:defRPr sz="6400" b="0">
                <a:latin typeface="Lato Bold"/>
                <a:ea typeface="Lato Bold"/>
                <a:cs typeface="Lato Bold"/>
                <a:sym typeface="Lato Bold"/>
              </a:defRPr>
            </a:lvl1pPr>
          </a:lstStyle>
          <a:p>
            <a:pPr algn="l"/>
            <a:r>
              <a:rPr lang="fr-FR" sz="4400" b="1" dirty="0">
                <a:solidFill>
                  <a:schemeClr val="tx1"/>
                </a:solidFill>
                <a:latin typeface="Calibri" panose="020F0502020204030204" pitchFamily="34" charset="0"/>
                <a:cs typeface="Calibri" panose="020F0502020204030204" pitchFamily="34" charset="0"/>
              </a:rPr>
              <a:t>La troisième médecine : la médecine des maladies chroniques</a:t>
            </a:r>
            <a:r>
              <a:rPr lang="fr-FR" sz="4000" b="1" dirty="0">
                <a:solidFill>
                  <a:schemeClr val="tx1"/>
                </a:solidFill>
                <a:latin typeface="Calibri" panose="020F0502020204030204" pitchFamily="34" charset="0"/>
                <a:cs typeface="Calibri" panose="020F0502020204030204" pitchFamily="34" charset="0"/>
              </a:rPr>
              <a:t> (</a:t>
            </a:r>
            <a:r>
              <a:rPr lang="fr-FR" sz="4000" b="1" dirty="0">
                <a:latin typeface="Calibri" panose="020F0502020204030204" pitchFamily="34" charset="0"/>
                <a:cs typeface="Calibri" panose="020F0502020204030204" pitchFamily="34" charset="0"/>
              </a:rPr>
              <a:t>Grimaldi et al. 2017)</a:t>
            </a:r>
            <a:r>
              <a:rPr lang="fr-FR" sz="4000" b="1" dirty="0">
                <a:solidFill>
                  <a:schemeClr val="tx1"/>
                </a:solidFill>
                <a:latin typeface="Calibri" panose="020F0502020204030204" pitchFamily="34" charset="0"/>
                <a:cs typeface="Calibri" panose="020F0502020204030204" pitchFamily="34" charset="0"/>
              </a:rPr>
              <a:t> </a:t>
            </a:r>
            <a:endParaRPr sz="4400" b="1" dirty="0">
              <a:latin typeface="Calibri" panose="020F0502020204030204" pitchFamily="34" charset="0"/>
              <a:cs typeface="Calibri" panose="020F0502020204030204" pitchFamily="34" charset="0"/>
            </a:endParaRPr>
          </a:p>
        </p:txBody>
      </p:sp>
      <p:sp>
        <p:nvSpPr>
          <p:cNvPr id="30" name="Top Notch Doctors">
            <a:extLst>
              <a:ext uri="{FF2B5EF4-FFF2-40B4-BE49-F238E27FC236}">
                <a16:creationId xmlns:a16="http://schemas.microsoft.com/office/drawing/2014/main" id="{F5C71F5F-F70E-0C4E-B604-E5785F9E2788}"/>
              </a:ext>
            </a:extLst>
          </p:cNvPr>
          <p:cNvSpPr txBox="1"/>
          <p:nvPr/>
        </p:nvSpPr>
        <p:spPr>
          <a:xfrm>
            <a:off x="812671" y="6392454"/>
            <a:ext cx="6931545" cy="404700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r">
              <a:lnSpc>
                <a:spcPct val="120000"/>
              </a:lnSpc>
              <a:defRPr sz="3600" b="0">
                <a:latin typeface="Lato Black"/>
                <a:ea typeface="Lato Black"/>
                <a:cs typeface="Lato Black"/>
                <a:sym typeface="Lato Black"/>
              </a:defRPr>
            </a:lvl1pPr>
          </a:lstStyle>
          <a:p>
            <a:r>
              <a:rPr lang="fr-FR" b="1" dirty="0">
                <a:latin typeface="Calibri" panose="020F0502020204030204" pitchFamily="34" charset="0"/>
                <a:cs typeface="Calibri" panose="020F0502020204030204" pitchFamily="34" charset="0"/>
              </a:rPr>
              <a:t>«Au Canada, 65 % de la population âgée de 12 ans et plus et 90 % pour les plus de 65 ans déclarent souffrir d’au moins une maladie chronique (Statistique Canada, 2012)</a:t>
            </a:r>
          </a:p>
          <a:p>
            <a:endParaRPr lang="fr-FR" dirty="0">
              <a:latin typeface="Calibri" panose="020F0502020204030204" pitchFamily="34" charset="0"/>
              <a:cs typeface="Calibri" panose="020F0502020204030204" pitchFamily="34" charset="0"/>
            </a:endParaRPr>
          </a:p>
        </p:txBody>
      </p:sp>
      <p:sp>
        <p:nvSpPr>
          <p:cNvPr id="31" name="Top Notch Doctors">
            <a:extLst>
              <a:ext uri="{FF2B5EF4-FFF2-40B4-BE49-F238E27FC236}">
                <a16:creationId xmlns:a16="http://schemas.microsoft.com/office/drawing/2014/main" id="{881CDA58-ED5C-7D4C-AD80-0B3608CB1583}"/>
              </a:ext>
            </a:extLst>
          </p:cNvPr>
          <p:cNvSpPr txBox="1"/>
          <p:nvPr/>
        </p:nvSpPr>
        <p:spPr>
          <a:xfrm>
            <a:off x="16649309" y="2418278"/>
            <a:ext cx="6689641" cy="335867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r">
              <a:lnSpc>
                <a:spcPct val="120000"/>
              </a:lnSpc>
              <a:defRPr sz="3600" b="0">
                <a:latin typeface="Lato Black"/>
                <a:ea typeface="Lato Black"/>
                <a:cs typeface="Lato Black"/>
                <a:sym typeface="Lato Black"/>
              </a:defRPr>
            </a:lvl1pPr>
          </a:lstStyle>
          <a:p>
            <a:pPr algn="l"/>
            <a:r>
              <a:rPr lang="fr-FR" b="1" dirty="0">
                <a:latin typeface="Calibri" panose="020F0502020204030204" pitchFamily="34" charset="0"/>
                <a:cs typeface="Calibri" panose="020F0502020204030204" pitchFamily="34" charset="0"/>
              </a:rPr>
              <a:t>La troisième médecine est la médecine de la personne, aux côtés de la médecine des maladies aiguës bénignes et de la médecine d’urgence.</a:t>
            </a:r>
          </a:p>
        </p:txBody>
      </p:sp>
      <p:sp>
        <p:nvSpPr>
          <p:cNvPr id="32" name="Top Notch Doctors">
            <a:extLst>
              <a:ext uri="{FF2B5EF4-FFF2-40B4-BE49-F238E27FC236}">
                <a16:creationId xmlns:a16="http://schemas.microsoft.com/office/drawing/2014/main" id="{529B2BCD-08A9-9240-81C3-DE59B94A03FB}"/>
              </a:ext>
            </a:extLst>
          </p:cNvPr>
          <p:cNvSpPr txBox="1"/>
          <p:nvPr/>
        </p:nvSpPr>
        <p:spPr>
          <a:xfrm>
            <a:off x="16649308" y="6426070"/>
            <a:ext cx="6689641" cy="471180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r">
              <a:lnSpc>
                <a:spcPct val="120000"/>
              </a:lnSpc>
              <a:defRPr sz="3600" b="0">
                <a:latin typeface="Lato Black"/>
                <a:ea typeface="Lato Black"/>
                <a:cs typeface="Lato Black"/>
                <a:sym typeface="Lato Black"/>
              </a:defRPr>
            </a:lvl1pPr>
          </a:lstStyle>
          <a:p>
            <a:pPr algn="l"/>
            <a:r>
              <a:rPr lang="fr-FR" b="1" dirty="0">
                <a:latin typeface="Calibri" panose="020F0502020204030204" pitchFamily="34" charset="0"/>
                <a:cs typeface="Calibri" panose="020F0502020204030204" pitchFamily="34" charset="0"/>
              </a:rPr>
              <a:t>Cette troisième médecine amène le patient à une nouvelle façon de vivre et aux professionnels de la santé une nouvelle façon d’exercer leur métier, dans un contexte de grandes avancées médicales et technologiques</a:t>
            </a:r>
          </a:p>
        </p:txBody>
      </p:sp>
      <p:sp>
        <p:nvSpPr>
          <p:cNvPr id="13" name="Rectangle">
            <a:extLst>
              <a:ext uri="{FF2B5EF4-FFF2-40B4-BE49-F238E27FC236}">
                <a16:creationId xmlns:a16="http://schemas.microsoft.com/office/drawing/2014/main" id="{EF791781-F33E-D44A-B453-3BBB61D58BBC}"/>
              </a:ext>
            </a:extLst>
          </p:cNvPr>
          <p:cNvSpPr/>
          <p:nvPr/>
        </p:nvSpPr>
        <p:spPr>
          <a:xfrm flipV="1">
            <a:off x="0" y="1288806"/>
            <a:ext cx="27127233" cy="200008"/>
          </a:xfrm>
          <a:prstGeom prst="rect">
            <a:avLst/>
          </a:prstGeom>
          <a:solidFill>
            <a:srgbClr val="929292">
              <a:alpha val="15409"/>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4" name="Image 13">
            <a:extLst>
              <a:ext uri="{FF2B5EF4-FFF2-40B4-BE49-F238E27FC236}">
                <a16:creationId xmlns:a16="http://schemas.microsoft.com/office/drawing/2014/main" id="{E9955FE0-CF88-6E40-BC8F-A005E0FBF85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8332" y="282222"/>
            <a:ext cx="977232" cy="956704"/>
          </a:xfrm>
          <a:prstGeom prst="rect">
            <a:avLst/>
          </a:prstGeom>
        </p:spPr>
      </p:pic>
    </p:spTree>
    <p:extLst>
      <p:ext uri="{BB962C8B-B14F-4D97-AF65-F5344CB8AC3E}">
        <p14:creationId xmlns:p14="http://schemas.microsoft.com/office/powerpoint/2010/main" val="2341233246"/>
      </p:ext>
    </p:extLst>
  </p:cSld>
  <p:clrMapOvr>
    <a:masterClrMapping/>
  </p:clrMapOvr>
  <mc:AlternateContent xmlns:mc="http://schemas.openxmlformats.org/markup-compatibility/2006" xmlns:p14="http://schemas.microsoft.com/office/powerpoint/2010/main">
    <mc:Choice Requires="p14">
      <p:transition spd="slow" p14:dur="2000">
        <p14:prism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p:cNvSpPr/>
          <p:nvPr/>
        </p:nvSpPr>
        <p:spPr>
          <a:xfrm rot="13500000">
            <a:off x="7280910" y="-2039940"/>
            <a:ext cx="11092697" cy="19066495"/>
          </a:xfrm>
          <a:prstGeom prst="roundRect">
            <a:avLst>
              <a:gd name="adj" fmla="val 50000"/>
            </a:avLst>
          </a:prstGeom>
          <a:solidFill>
            <a:srgbClr val="2F74D3">
              <a:alpha val="8701"/>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 name="Titre 1"/>
          <p:cNvSpPr>
            <a:spLocks noGrp="1"/>
          </p:cNvSpPr>
          <p:nvPr>
            <p:ph type="title"/>
          </p:nvPr>
        </p:nvSpPr>
        <p:spPr/>
        <p:txBody>
          <a:bodyPr/>
          <a:lstStyle/>
          <a:p>
            <a:r>
              <a:rPr lang="fr-FR" b="1" dirty="0">
                <a:latin typeface="+mn-lt"/>
              </a:rPr>
              <a:t>Les savoirs expérientiels c’est </a:t>
            </a:r>
            <a:r>
              <a:rPr lang="mr-IN" b="1" dirty="0">
                <a:latin typeface="+mn-lt"/>
              </a:rPr>
              <a:t>…</a:t>
            </a:r>
            <a:endParaRPr lang="fr-FR" b="1" dirty="0">
              <a:latin typeface="+mn-lt"/>
            </a:endParaRPr>
          </a:p>
        </p:txBody>
      </p:sp>
      <p:sp>
        <p:nvSpPr>
          <p:cNvPr id="3" name="Espace réservé du contenu 2"/>
          <p:cNvSpPr>
            <a:spLocks noGrp="1"/>
          </p:cNvSpPr>
          <p:nvPr>
            <p:ph idx="1"/>
          </p:nvPr>
        </p:nvSpPr>
        <p:spPr>
          <a:xfrm>
            <a:off x="1676400" y="3651249"/>
            <a:ext cx="21325770" cy="9334499"/>
          </a:xfrm>
        </p:spPr>
        <p:txBody>
          <a:bodyPr>
            <a:normAutofit fontScale="92500" lnSpcReduction="20000"/>
          </a:bodyPr>
          <a:lstStyle/>
          <a:p>
            <a:r>
              <a:rPr lang="fr-CA" dirty="0"/>
              <a:t>Ensemble des </a:t>
            </a:r>
            <a:r>
              <a:rPr lang="fr-CA" b="1" dirty="0"/>
              <a:t>savoirs acquis </a:t>
            </a:r>
            <a:r>
              <a:rPr lang="fr-CA" dirty="0"/>
              <a:t>(savoirs, savoir-faire, savoir-être) tirés de </a:t>
            </a:r>
            <a:r>
              <a:rPr lang="fr-CA" b="1" dirty="0"/>
              <a:t>situations vécues </a:t>
            </a:r>
            <a:r>
              <a:rPr lang="fr-CA" dirty="0"/>
              <a:t>(dans des cadres informels ou formels) avec une situation de santé, qui ont eu un impact sur une personne, tant sur ses façons de </a:t>
            </a:r>
            <a:r>
              <a:rPr lang="fr-CA" b="1" dirty="0"/>
              <a:t>prendre soin </a:t>
            </a:r>
            <a:r>
              <a:rPr lang="fr-CA" dirty="0"/>
              <a:t>d’elle, </a:t>
            </a:r>
            <a:r>
              <a:rPr lang="fr-CA" b="1" dirty="0"/>
              <a:t>d’interagir</a:t>
            </a:r>
            <a:r>
              <a:rPr lang="fr-CA" dirty="0"/>
              <a:t> avec les intervenants, que sur sa manière </a:t>
            </a:r>
            <a:r>
              <a:rPr lang="fr-CA" b="1" dirty="0"/>
              <a:t>d’utiliser</a:t>
            </a:r>
            <a:r>
              <a:rPr lang="fr-CA" dirty="0"/>
              <a:t> les services de santé et de services sociaux. </a:t>
            </a:r>
          </a:p>
          <a:p>
            <a:r>
              <a:rPr lang="fr-CA" dirty="0"/>
              <a:t>La personne trouve dans un état de santé donné une opportunité de développer des </a:t>
            </a:r>
            <a:r>
              <a:rPr lang="fr-CA" b="1" dirty="0"/>
              <a:t>compétences nouvelles</a:t>
            </a:r>
            <a:r>
              <a:rPr lang="fr-CA" dirty="0"/>
              <a:t>, d’aller vers une transformation de soi lors de cette expérience et ainsi de faire bouger les lignes de partage du </a:t>
            </a:r>
            <a:r>
              <a:rPr lang="fr-CA" b="1" dirty="0"/>
              <a:t>savoir</a:t>
            </a:r>
            <a:r>
              <a:rPr lang="fr-CA" dirty="0"/>
              <a:t>. </a:t>
            </a:r>
          </a:p>
          <a:p>
            <a:r>
              <a:rPr lang="fr-CA" dirty="0"/>
              <a:t>Dans le cadre de personnes vivant avec une maladie chronique, cette expérience s’inscrit tout au long de la vie.</a:t>
            </a:r>
          </a:p>
          <a:p>
            <a:pPr marL="0" indent="0">
              <a:buNone/>
            </a:pPr>
            <a:endParaRPr lang="fr-CA" dirty="0"/>
          </a:p>
          <a:p>
            <a:pPr marL="0" indent="0">
              <a:buNone/>
            </a:pPr>
            <a:r>
              <a:rPr lang="fr-CA" sz="4700" dirty="0"/>
              <a:t>(inspiré de Lexique DCPP et CIO-</a:t>
            </a:r>
            <a:r>
              <a:rPr lang="fr-CA" sz="4700" dirty="0" err="1"/>
              <a:t>UdM</a:t>
            </a:r>
            <a:r>
              <a:rPr lang="fr-CA" sz="4700" dirty="0"/>
              <a:t> (2016) Terminologie de la pratique collaborative et du partenariat patient en santé et services sociaux; DCPP (2015) Référentiel de compétences des patients. Montréal, Québec : Faculté de médecine, Université de Montréal; Jouet, 2011)</a:t>
            </a:r>
          </a:p>
        </p:txBody>
      </p:sp>
      <p:sp>
        <p:nvSpPr>
          <p:cNvPr id="6" name="Espace réservé du numéro de diapositive 5"/>
          <p:cNvSpPr>
            <a:spLocks noGrp="1"/>
          </p:cNvSpPr>
          <p:nvPr>
            <p:ph type="sldNum" sz="quarter" idx="12"/>
          </p:nvPr>
        </p:nvSpPr>
        <p:spPr/>
        <p:txBody>
          <a:bodyPr/>
          <a:lstStyle/>
          <a:p>
            <a:fld id="{45773B5C-141A-2A43-9B09-7EA74CDCCA09}" type="slidenum">
              <a:rPr lang="fr-FR" smtClean="0">
                <a:solidFill>
                  <a:prstClr val="black">
                    <a:tint val="75000"/>
                  </a:prstClr>
                </a:solidFill>
              </a:rPr>
              <a:pPr/>
              <a:t>7</a:t>
            </a:fld>
            <a:endParaRPr lang="fr-FR">
              <a:solidFill>
                <a:prstClr val="black">
                  <a:tint val="75000"/>
                </a:prstClr>
              </a:solidFill>
            </a:endParaRPr>
          </a:p>
        </p:txBody>
      </p:sp>
      <p:pic>
        <p:nvPicPr>
          <p:cNvPr id="9" name="Image 8">
            <a:extLst>
              <a:ext uri="{FF2B5EF4-FFF2-40B4-BE49-F238E27FC236}">
                <a16:creationId xmlns:a16="http://schemas.microsoft.com/office/drawing/2014/main" id="{8EBF5E5A-03C1-0C45-8102-3387894EA84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38332" y="282222"/>
            <a:ext cx="977232" cy="956704"/>
          </a:xfrm>
          <a:prstGeom prst="rect">
            <a:avLst/>
          </a:prstGeom>
        </p:spPr>
      </p:pic>
    </p:spTree>
    <p:extLst>
      <p:ext uri="{BB962C8B-B14F-4D97-AF65-F5344CB8AC3E}">
        <p14:creationId xmlns:p14="http://schemas.microsoft.com/office/powerpoint/2010/main" val="239108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CuadroTexto 6"/>
          <p:cNvSpPr txBox="1">
            <a:spLocks noChangeArrowheads="1"/>
          </p:cNvSpPr>
          <p:nvPr/>
        </p:nvSpPr>
        <p:spPr bwMode="auto">
          <a:xfrm>
            <a:off x="25466676" y="808990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defTabSz="1828800" hangingPunct="1"/>
            <a:endParaRPr lang="es-ES" altLang="fr-FR" sz="3600" b="0" kern="1200">
              <a:latin typeface="Helvetica Neue Medium"/>
              <a:ea typeface="Helvetica Neue Medium"/>
              <a:cs typeface="Helvetica Neue Medium"/>
            </a:endParaRPr>
          </a:p>
        </p:txBody>
      </p:sp>
      <p:pic>
        <p:nvPicPr>
          <p:cNvPr id="245762" name="Imagen 3" descr="Contenido_EN_ISPPP_PPT_4-3.png"/>
          <p:cNvPicPr>
            <a:picLocks noChangeAspect="1" noChangeArrowheads="1"/>
          </p:cNvPicPr>
          <p:nvPr/>
        </p:nvPicPr>
        <p:blipFill>
          <a:blip r:embed="rId3">
            <a:extLst>
              <a:ext uri="{28A0092B-C50C-407E-A947-70E740481C1C}">
                <a14:useLocalDpi xmlns:a14="http://schemas.microsoft.com/office/drawing/2010/main" val="0"/>
              </a:ext>
            </a:extLst>
          </a:blip>
          <a:srcRect t="2" b="2571"/>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er 33"/>
          <p:cNvGrpSpPr>
            <a:grpSpLocks/>
          </p:cNvGrpSpPr>
          <p:nvPr/>
        </p:nvGrpSpPr>
        <p:grpSpPr bwMode="auto">
          <a:xfrm>
            <a:off x="13795376" y="2835277"/>
            <a:ext cx="9359900" cy="9757732"/>
            <a:chOff x="5149491" y="1042518"/>
            <a:chExt cx="4678697" cy="4878933"/>
          </a:xfrm>
        </p:grpSpPr>
        <p:sp>
          <p:nvSpPr>
            <p:cNvPr id="245776" name="Line 19" descr="© INSCALE GmbH, 26.05.2010&#10;http://www.presentationload.com/"/>
            <p:cNvSpPr>
              <a:spLocks noChangeShapeType="1"/>
            </p:cNvSpPr>
            <p:nvPr/>
          </p:nvSpPr>
          <p:spPr bwMode="gray">
            <a:xfrm flipV="1">
              <a:off x="7018932" y="4273895"/>
              <a:ext cx="1" cy="834681"/>
            </a:xfrm>
            <a:prstGeom prst="line">
              <a:avLst/>
            </a:prstGeom>
            <a:noFill/>
            <a:ln w="19050">
              <a:solidFill>
                <a:srgbClr val="969696"/>
              </a:solidFill>
              <a:prstDash val="sysDot"/>
              <a:round/>
              <a:headEnd/>
              <a:tailEnd/>
            </a:ln>
            <a:extLst>
              <a:ext uri="{909E8E84-426E-40DD-AFC4-6F175D3DCCD1}">
                <a14:hiddenFill xmlns:a14="http://schemas.microsoft.com/office/drawing/2010/main">
                  <a:noFill/>
                </a14:hiddenFill>
              </a:ext>
            </a:extLst>
          </p:spPr>
          <p:txBody>
            <a:bodyPr lIns="191352" tIns="95678" rIns="191352" bIns="95678"/>
            <a:lstStyle/>
            <a:p>
              <a:pPr algn="l" defTabSz="1828800" hangingPunct="1"/>
              <a:endParaRPr lang="fr-CA" sz="3600" b="0" kern="1200">
                <a:latin typeface="Helvetica Neue Medium"/>
                <a:ea typeface="Helvetica Neue Medium"/>
                <a:cs typeface="Helvetica Neue Medium"/>
              </a:endParaRPr>
            </a:p>
          </p:txBody>
        </p:sp>
        <p:sp>
          <p:nvSpPr>
            <p:cNvPr id="36" name="ZoneTexte 9"/>
            <p:cNvSpPr txBox="1">
              <a:spLocks noChangeArrowheads="1"/>
            </p:cNvSpPr>
            <p:nvPr/>
          </p:nvSpPr>
          <p:spPr bwMode="auto">
            <a:xfrm>
              <a:off x="5574827" y="5193887"/>
              <a:ext cx="3139234" cy="727564"/>
            </a:xfrm>
            <a:prstGeom prst="rect">
              <a:avLst/>
            </a:prstGeom>
            <a:noFill/>
            <a:ln>
              <a:noFill/>
            </a:ln>
            <a:extLst>
              <a:ext uri="{909E8E84-426E-40dd-AFC4-6F175D3DCCD1}"/>
              <a:ext uri="{91240B29-F687-4f45-9708-019B960494DF}"/>
            </a:extLst>
          </p:spPr>
          <p:txBody>
            <a:bodyPr lIns="191352" tIns="95678" rIns="191352" bIns="9567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56754" hangingPunct="1">
                <a:defRPr/>
              </a:pPr>
              <a:r>
                <a:rPr lang="fr-CA" sz="4400" i="1" dirty="0">
                  <a:solidFill>
                    <a:srgbClr val="404040"/>
                  </a:solidFill>
                  <a:latin typeface="Calibri" panose="020F0502020204030204" pitchFamily="34" charset="0"/>
                </a:rPr>
                <a:t>AVEC LE PATIENT</a:t>
              </a:r>
            </a:p>
            <a:p>
              <a:pPr defTabSz="956754" hangingPunct="1">
                <a:defRPr/>
              </a:pPr>
              <a:r>
                <a:rPr lang="fr-CA" sz="3800" i="1" dirty="0">
                  <a:solidFill>
                    <a:srgbClr val="404040"/>
                  </a:solidFill>
                  <a:latin typeface="Calibri" panose="020F0502020204030204" pitchFamily="34" charset="0"/>
                </a:rPr>
                <a:t>PARTENARIAT</a:t>
              </a:r>
            </a:p>
          </p:txBody>
        </p:sp>
        <p:pic>
          <p:nvPicPr>
            <p:cNvPr id="245778" name="Image 36" descr="Partenariat_de_soins_NoTxt.ps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9491" y="1042518"/>
              <a:ext cx="4678697" cy="3679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Grouper 39"/>
          <p:cNvGrpSpPr>
            <a:grpSpLocks/>
          </p:cNvGrpSpPr>
          <p:nvPr/>
        </p:nvGrpSpPr>
        <p:grpSpPr bwMode="auto">
          <a:xfrm>
            <a:off x="3540127" y="4114800"/>
            <a:ext cx="5858622" cy="8519742"/>
            <a:chOff x="72693" y="1708537"/>
            <a:chExt cx="2928193" cy="4259210"/>
          </a:xfrm>
        </p:grpSpPr>
        <p:pic>
          <p:nvPicPr>
            <p:cNvPr id="41" name="Image 40" descr="PATERNALIS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086" y="3283174"/>
              <a:ext cx="2717800" cy="2019300"/>
            </a:xfrm>
            <a:prstGeom prst="rect">
              <a:avLst/>
            </a:prstGeom>
            <a:noFill/>
            <a:extLst>
              <a:ext uri="{909E8E84-426E-40DD-AFC4-6F175D3DCCD1}">
                <a14:hiddenFill xmlns:a14="http://schemas.microsoft.com/office/drawing/2010/main">
                  <a:solidFill>
                    <a:srgbClr val="FFFFFF"/>
                  </a:solidFill>
                </a14:hiddenFill>
              </a:ext>
            </a:extLst>
          </p:spPr>
        </p:pic>
        <p:sp>
          <p:nvSpPr>
            <p:cNvPr id="245773" name="Line 19" descr="© INSCALE GmbH, 26.05.2010&#10;http://www.presentationload.com/"/>
            <p:cNvSpPr>
              <a:spLocks noChangeShapeType="1"/>
            </p:cNvSpPr>
            <p:nvPr/>
          </p:nvSpPr>
          <p:spPr bwMode="gray">
            <a:xfrm flipV="1">
              <a:off x="1271734" y="4875566"/>
              <a:ext cx="1" cy="259158"/>
            </a:xfrm>
            <a:prstGeom prst="line">
              <a:avLst/>
            </a:prstGeom>
            <a:noFill/>
            <a:ln w="19050">
              <a:solidFill>
                <a:srgbClr val="969696"/>
              </a:solidFill>
              <a:prstDash val="sysDot"/>
              <a:round/>
              <a:headEnd/>
              <a:tailEnd/>
            </a:ln>
            <a:extLst>
              <a:ext uri="{909E8E84-426E-40DD-AFC4-6F175D3DCCD1}">
                <a14:hiddenFill xmlns:a14="http://schemas.microsoft.com/office/drawing/2010/main">
                  <a:noFill/>
                </a14:hiddenFill>
              </a:ext>
            </a:extLst>
          </p:spPr>
          <p:txBody>
            <a:bodyPr lIns="191352" tIns="95678" rIns="191352" bIns="95678"/>
            <a:lstStyle/>
            <a:p>
              <a:pPr algn="l" defTabSz="1828800" hangingPunct="1"/>
              <a:endParaRPr lang="fr-CA" sz="3600" b="0" kern="1200">
                <a:latin typeface="Helvetica Neue Medium"/>
                <a:ea typeface="Helvetica Neue Medium"/>
                <a:cs typeface="Helvetica Neue Medium"/>
              </a:endParaRPr>
            </a:p>
          </p:txBody>
        </p:sp>
        <p:sp>
          <p:nvSpPr>
            <p:cNvPr id="43" name="ZoneTexte 5"/>
            <p:cNvSpPr txBox="1">
              <a:spLocks noChangeArrowheads="1"/>
            </p:cNvSpPr>
            <p:nvPr/>
          </p:nvSpPr>
          <p:spPr bwMode="auto">
            <a:xfrm>
              <a:off x="72693" y="5194146"/>
              <a:ext cx="2735805" cy="773601"/>
            </a:xfrm>
            <a:prstGeom prst="rect">
              <a:avLst/>
            </a:prstGeom>
            <a:noFill/>
            <a:ln>
              <a:noFill/>
            </a:ln>
            <a:extLst>
              <a:ext uri="{909E8E84-426E-40dd-AFC4-6F175D3DCCD1}"/>
              <a:ext uri="{91240B29-F687-4f45-9708-019B960494DF}"/>
            </a:extLst>
          </p:spPr>
          <p:txBody>
            <a:bodyPr lIns="191352" tIns="95678" rIns="191352" bIns="9567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56754" hangingPunct="1">
                <a:defRPr/>
              </a:pPr>
              <a:r>
                <a:rPr lang="fr-CA" sz="4400" i="1" dirty="0">
                  <a:solidFill>
                    <a:prstClr val="black">
                      <a:lumMod val="75000"/>
                      <a:lumOff val="25000"/>
                    </a:prstClr>
                  </a:solidFill>
                  <a:latin typeface="Calibri" panose="020F0502020204030204" pitchFamily="34" charset="0"/>
                </a:rPr>
                <a:t>VERS LE PATIENT</a:t>
              </a:r>
              <a:br>
                <a:rPr lang="fr-CA" sz="4400" i="1" dirty="0">
                  <a:solidFill>
                    <a:prstClr val="black">
                      <a:lumMod val="75000"/>
                      <a:lumOff val="25000"/>
                    </a:prstClr>
                  </a:solidFill>
                  <a:latin typeface="Calibri" panose="020F0502020204030204" pitchFamily="34" charset="0"/>
                </a:rPr>
              </a:br>
              <a:r>
                <a:rPr lang="fr-CA" sz="4400" i="1" dirty="0">
                  <a:solidFill>
                    <a:prstClr val="black">
                      <a:lumMod val="75000"/>
                      <a:lumOff val="25000"/>
                    </a:prstClr>
                  </a:solidFill>
                  <a:latin typeface="Calibri" panose="020F0502020204030204" pitchFamily="34" charset="0"/>
                </a:rPr>
                <a:t>Paternalisme</a:t>
              </a:r>
              <a:endParaRPr lang="fr-CA" sz="3800" i="1" dirty="0">
                <a:solidFill>
                  <a:prstClr val="black">
                    <a:lumMod val="75000"/>
                    <a:lumOff val="25000"/>
                  </a:prstClr>
                </a:solidFill>
                <a:latin typeface="Calibri" panose="020F0502020204030204" pitchFamily="34" charset="0"/>
              </a:endParaRPr>
            </a:p>
          </p:txBody>
        </p:sp>
        <p:sp>
          <p:nvSpPr>
            <p:cNvPr id="245775" name="ZoneTexte 43"/>
            <p:cNvSpPr txBox="1">
              <a:spLocks noChangeArrowheads="1"/>
            </p:cNvSpPr>
            <p:nvPr/>
          </p:nvSpPr>
          <p:spPr bwMode="auto">
            <a:xfrm>
              <a:off x="1269897" y="1708537"/>
              <a:ext cx="92330" cy="32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defTabSz="1828800" hangingPunct="1"/>
              <a:endParaRPr lang="en-CA" altLang="fr-FR" sz="3600" b="0" kern="1200">
                <a:latin typeface="Helvetica Neue Medium"/>
                <a:ea typeface="Helvetica Neue Medium"/>
                <a:cs typeface="Helvetica Neue Medium"/>
              </a:endParaRPr>
            </a:p>
          </p:txBody>
        </p:sp>
      </p:grpSp>
      <p:grpSp>
        <p:nvGrpSpPr>
          <p:cNvPr id="30" name="Grouper 29"/>
          <p:cNvGrpSpPr>
            <a:grpSpLocks/>
          </p:cNvGrpSpPr>
          <p:nvPr/>
        </p:nvGrpSpPr>
        <p:grpSpPr bwMode="auto">
          <a:xfrm>
            <a:off x="8836027" y="5435734"/>
            <a:ext cx="6226174" cy="7106476"/>
            <a:chOff x="2720319" y="2368774"/>
            <a:chExt cx="3113014" cy="3552678"/>
          </a:xfrm>
        </p:grpSpPr>
        <p:pic>
          <p:nvPicPr>
            <p:cNvPr id="31" name="Image 5" descr="APPROCHE CENTREE SUR LE PATIEN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7686" y="2368774"/>
              <a:ext cx="2628900" cy="2768600"/>
            </a:xfrm>
            <a:prstGeom prst="rect">
              <a:avLst/>
            </a:prstGeom>
            <a:noFill/>
            <a:extLst>
              <a:ext uri="{909E8E84-426E-40DD-AFC4-6F175D3DCCD1}">
                <a14:hiddenFill xmlns:a14="http://schemas.microsoft.com/office/drawing/2010/main">
                  <a:solidFill>
                    <a:srgbClr val="FFFFFF"/>
                  </a:solidFill>
                </a14:hiddenFill>
              </a:ext>
            </a:extLst>
          </p:spPr>
        </p:pic>
        <p:sp>
          <p:nvSpPr>
            <p:cNvPr id="245770" name="Line 19" descr="© INSCALE GmbH, 26.05.2010&#10;http://www.presentationload.com/"/>
            <p:cNvSpPr>
              <a:spLocks noChangeShapeType="1"/>
            </p:cNvSpPr>
            <p:nvPr/>
          </p:nvSpPr>
          <p:spPr bwMode="gray">
            <a:xfrm flipV="1">
              <a:off x="4195920" y="4377652"/>
              <a:ext cx="1" cy="730906"/>
            </a:xfrm>
            <a:prstGeom prst="line">
              <a:avLst/>
            </a:prstGeom>
            <a:noFill/>
            <a:ln w="19050">
              <a:solidFill>
                <a:srgbClr val="969696"/>
              </a:solidFill>
              <a:prstDash val="sysDot"/>
              <a:round/>
              <a:headEnd/>
              <a:tailEnd/>
            </a:ln>
            <a:extLst>
              <a:ext uri="{909E8E84-426E-40DD-AFC4-6F175D3DCCD1}">
                <a14:hiddenFill xmlns:a14="http://schemas.microsoft.com/office/drawing/2010/main">
                  <a:noFill/>
                </a14:hiddenFill>
              </a:ext>
            </a:extLst>
          </p:spPr>
          <p:txBody>
            <a:bodyPr lIns="191352" tIns="95678" rIns="191352" bIns="95678"/>
            <a:lstStyle/>
            <a:p>
              <a:pPr algn="l" defTabSz="1828800" hangingPunct="1"/>
              <a:endParaRPr lang="fr-CA" sz="3600" b="0" kern="1200">
                <a:latin typeface="Helvetica Neue Medium"/>
                <a:ea typeface="Helvetica Neue Medium"/>
                <a:cs typeface="Helvetica Neue Medium"/>
              </a:endParaRPr>
            </a:p>
          </p:txBody>
        </p:sp>
        <p:sp>
          <p:nvSpPr>
            <p:cNvPr id="33" name="ZoneTexte 8"/>
            <p:cNvSpPr txBox="1">
              <a:spLocks noChangeArrowheads="1"/>
            </p:cNvSpPr>
            <p:nvPr/>
          </p:nvSpPr>
          <p:spPr bwMode="auto">
            <a:xfrm>
              <a:off x="2720319" y="5194012"/>
              <a:ext cx="3113014" cy="727440"/>
            </a:xfrm>
            <a:prstGeom prst="rect">
              <a:avLst/>
            </a:prstGeom>
            <a:noFill/>
            <a:ln>
              <a:noFill/>
            </a:ln>
            <a:extLst>
              <a:ext uri="{909E8E84-426E-40dd-AFC4-6F175D3DCCD1}"/>
              <a:ext uri="{91240B29-F687-4f45-9708-019B960494DF}"/>
            </a:extLst>
          </p:spPr>
          <p:txBody>
            <a:bodyPr lIns="191352" tIns="95678" rIns="191352" bIns="9567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56754" hangingPunct="1">
                <a:defRPr/>
              </a:pPr>
              <a:r>
                <a:rPr lang="fr-CA" sz="4400" i="1" dirty="0">
                  <a:solidFill>
                    <a:prstClr val="black">
                      <a:lumMod val="75000"/>
                      <a:lumOff val="25000"/>
                    </a:prstClr>
                  </a:solidFill>
                  <a:latin typeface="Calibri" panose="020F0502020204030204" pitchFamily="34" charset="0"/>
                </a:rPr>
                <a:t>POUR LE PATIENT</a:t>
              </a:r>
            </a:p>
            <a:p>
              <a:pPr defTabSz="956754" hangingPunct="1">
                <a:defRPr/>
              </a:pPr>
              <a:r>
                <a:rPr lang="fr-CA" sz="3800" i="1" dirty="0">
                  <a:solidFill>
                    <a:prstClr val="black">
                      <a:lumMod val="75000"/>
                      <a:lumOff val="25000"/>
                    </a:prstClr>
                  </a:solidFill>
                  <a:latin typeface="Calibri" panose="020F0502020204030204" pitchFamily="34" charset="0"/>
                </a:rPr>
                <a:t>CENTRISME</a:t>
              </a:r>
            </a:p>
          </p:txBody>
        </p:sp>
      </p:grpSp>
      <p:pic>
        <p:nvPicPr>
          <p:cNvPr id="245766" name="Image 5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4046" y="1294767"/>
            <a:ext cx="5067300"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ouper 55"/>
          <p:cNvGrpSpPr/>
          <p:nvPr/>
        </p:nvGrpSpPr>
        <p:grpSpPr>
          <a:xfrm>
            <a:off x="12417286" y="6819083"/>
            <a:ext cx="2940572" cy="1562369"/>
            <a:chOff x="5090005" y="3780785"/>
            <a:chExt cx="1028282" cy="643324"/>
          </a:xfrm>
          <a:solidFill>
            <a:schemeClr val="tx2"/>
          </a:solidFill>
        </p:grpSpPr>
        <p:sp>
          <p:nvSpPr>
            <p:cNvPr id="57" name="Flèche vers la droite 56"/>
            <p:cNvSpPr/>
            <p:nvPr/>
          </p:nvSpPr>
          <p:spPr>
            <a:xfrm>
              <a:off x="5090005" y="3780785"/>
              <a:ext cx="1028282" cy="643324"/>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1828800" hangingPunct="1">
                <a:defRPr/>
              </a:pPr>
              <a:endParaRPr lang="fr-CA" sz="5600" b="0" kern="1200" dirty="0">
                <a:solidFill>
                  <a:srgbClr val="FFFFFF"/>
                </a:solidFill>
                <a:latin typeface="Helvetica Neue Medium"/>
                <a:ea typeface="Helvetica Neue Medium"/>
                <a:cs typeface="Helvetica Neue Medium"/>
              </a:endParaRPr>
            </a:p>
          </p:txBody>
        </p:sp>
        <p:sp>
          <p:nvSpPr>
            <p:cNvPr id="58" name="ZoneTexte 57"/>
            <p:cNvSpPr txBox="1"/>
            <p:nvPr/>
          </p:nvSpPr>
          <p:spPr>
            <a:xfrm>
              <a:off x="5431939" y="3882923"/>
              <a:ext cx="204713" cy="392865"/>
            </a:xfrm>
            <a:prstGeom prst="rect">
              <a:avLst/>
            </a:prstGeom>
            <a:noFill/>
          </p:spPr>
          <p:txBody>
            <a:bodyPr wrap="none" anchor="ctr">
              <a:spAutoFit/>
            </a:bodyPr>
            <a:lstStyle/>
            <a:p>
              <a:pPr algn="l" defTabSz="1828800" hangingPunct="1">
                <a:defRPr/>
              </a:pPr>
              <a:r>
                <a:rPr lang="fr-CA" sz="5600" kern="1200" dirty="0">
                  <a:solidFill>
                    <a:srgbClr val="FFFFFF"/>
                  </a:solidFill>
                  <a:latin typeface="Helvetica Neue Medium"/>
                  <a:ea typeface="Helvetica Neue Medium"/>
                  <a:cs typeface="Helvetica Neue Medium"/>
                </a:rPr>
                <a:t>?</a:t>
              </a:r>
            </a:p>
          </p:txBody>
        </p:sp>
      </p:grpSp>
      <p:sp>
        <p:nvSpPr>
          <p:cNvPr id="245768" name="ZoneTexte 1"/>
          <p:cNvSpPr txBox="1">
            <a:spLocks noChangeArrowheads="1"/>
          </p:cNvSpPr>
          <p:nvPr/>
        </p:nvSpPr>
        <p:spPr bwMode="auto">
          <a:xfrm>
            <a:off x="311150" y="447677"/>
            <a:ext cx="1526857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defTabSz="1828800" hangingPunct="1"/>
            <a:r>
              <a:rPr lang="fr-FR" altLang="fr-FR" sz="8000" kern="1200">
                <a:solidFill>
                  <a:srgbClr val="5E5E5E"/>
                </a:solidFill>
                <a:latin typeface="Helvetica Neue Medium"/>
                <a:ea typeface="Helvetica Neue Medium"/>
                <a:cs typeface="Helvetica Neue Medium"/>
              </a:rPr>
              <a:t>DU CENTRISME AU PARTENARIAT, UNE TRANSITION DIFFICILE</a:t>
            </a:r>
          </a:p>
        </p:txBody>
      </p:sp>
      <p:sp>
        <p:nvSpPr>
          <p:cNvPr id="3" name="Rectangle 2">
            <a:extLst>
              <a:ext uri="{FF2B5EF4-FFF2-40B4-BE49-F238E27FC236}">
                <a16:creationId xmlns:a16="http://schemas.microsoft.com/office/drawing/2014/main" id="{64D32221-0F47-114C-A38E-AF1644AEAF89}"/>
              </a:ext>
            </a:extLst>
          </p:cNvPr>
          <p:cNvSpPr/>
          <p:nvPr/>
        </p:nvSpPr>
        <p:spPr>
          <a:xfrm>
            <a:off x="14152864" y="4651454"/>
            <a:ext cx="6354384" cy="3798476"/>
          </a:xfrm>
          <a:prstGeom prst="rect">
            <a:avLst/>
          </a:prstGeom>
        </p:spPr>
        <p:txBody>
          <a:bodyPr wrap="square">
            <a:spAutoFit/>
          </a:bodyPr>
          <a:lstStyle/>
          <a:p>
            <a:pPr>
              <a:spcBef>
                <a:spcPts val="450"/>
              </a:spcBef>
            </a:pPr>
            <a:r>
              <a:rPr lang="fr-FR" sz="2200" dirty="0">
                <a:solidFill>
                  <a:srgbClr val="333333"/>
                </a:solidFill>
                <a:latin typeface="Calibri" charset="0"/>
              </a:rPr>
              <a:t>PRISE DE DÉCISION </a:t>
            </a:r>
            <a:br>
              <a:rPr lang="fr-FR" sz="2200" dirty="0">
                <a:solidFill>
                  <a:srgbClr val="333333"/>
                </a:solidFill>
                <a:latin typeface="Calibri" charset="0"/>
              </a:rPr>
            </a:br>
            <a:r>
              <a:rPr lang="fr-FR" sz="2200" dirty="0">
                <a:solidFill>
                  <a:srgbClr val="333333"/>
                </a:solidFill>
                <a:latin typeface="Calibri" charset="0"/>
              </a:rPr>
              <a:t>LIBRE ET ÉCLAIRÉE</a:t>
            </a:r>
          </a:p>
          <a:p>
            <a:pPr>
              <a:spcBef>
                <a:spcPts val="450"/>
              </a:spcBef>
            </a:pPr>
            <a:r>
              <a:rPr lang="fr-FR" sz="2200" dirty="0">
                <a:solidFill>
                  <a:srgbClr val="333333"/>
                </a:solidFill>
                <a:latin typeface="Calibri" charset="0"/>
              </a:rPr>
              <a:t>RECONNAISSANCE ET MOBILISA-</a:t>
            </a:r>
          </a:p>
          <a:p>
            <a:pPr>
              <a:spcBef>
                <a:spcPts val="450"/>
              </a:spcBef>
            </a:pPr>
            <a:r>
              <a:rPr lang="fr-FR" sz="2200" dirty="0">
                <a:solidFill>
                  <a:srgbClr val="333333"/>
                </a:solidFill>
                <a:latin typeface="Calibri" charset="0"/>
              </a:rPr>
              <a:t>TION DES SAVOIRS EXPÉRIENTIELS</a:t>
            </a:r>
          </a:p>
          <a:p>
            <a:pPr>
              <a:spcBef>
                <a:spcPts val="450"/>
              </a:spcBef>
            </a:pPr>
            <a:r>
              <a:rPr lang="fr-FR" sz="2200" dirty="0">
                <a:solidFill>
                  <a:srgbClr val="333333"/>
                </a:solidFill>
                <a:latin typeface="Calibri" charset="0"/>
              </a:rPr>
              <a:t>MEMBRE DE L’ÉQUIPE DE SOINS </a:t>
            </a:r>
            <a:br>
              <a:rPr lang="fr-FR" sz="2200" dirty="0">
                <a:solidFill>
                  <a:srgbClr val="333333"/>
                </a:solidFill>
                <a:latin typeface="Calibri" charset="0"/>
              </a:rPr>
            </a:br>
            <a:r>
              <a:rPr lang="fr-FR" sz="2200" dirty="0">
                <a:solidFill>
                  <a:srgbClr val="333333"/>
                </a:solidFill>
                <a:latin typeface="Calibri" charset="0"/>
              </a:rPr>
              <a:t>POUR SES SOINS</a:t>
            </a:r>
          </a:p>
          <a:p>
            <a:pPr>
              <a:spcBef>
                <a:spcPts val="450"/>
              </a:spcBef>
            </a:pPr>
            <a:r>
              <a:rPr lang="fr-FR" sz="2200" dirty="0">
                <a:solidFill>
                  <a:srgbClr val="333333"/>
                </a:solidFill>
                <a:latin typeface="Calibri" charset="0"/>
              </a:rPr>
              <a:t>DÉVELOPPEMENT DE </a:t>
            </a:r>
            <a:br>
              <a:rPr lang="fr-FR" sz="2200" dirty="0">
                <a:solidFill>
                  <a:srgbClr val="333333"/>
                </a:solidFill>
                <a:latin typeface="Calibri" charset="0"/>
              </a:rPr>
            </a:br>
            <a:r>
              <a:rPr lang="fr-FR" sz="2200" dirty="0">
                <a:solidFill>
                  <a:srgbClr val="333333"/>
                </a:solidFill>
                <a:latin typeface="Calibri" charset="0"/>
              </a:rPr>
              <a:t>COMPÉTENCES DE SOINS</a:t>
            </a:r>
          </a:p>
          <a:p>
            <a:pPr>
              <a:spcBef>
                <a:spcPts val="450"/>
              </a:spcBef>
            </a:pPr>
            <a:r>
              <a:rPr lang="fr-FR" sz="2200" dirty="0">
                <a:solidFill>
                  <a:srgbClr val="333333"/>
                </a:solidFill>
                <a:latin typeface="Calibri" charset="0"/>
              </a:rPr>
              <a:t>MOBILISATION D’UN </a:t>
            </a:r>
          </a:p>
          <a:p>
            <a:r>
              <a:rPr lang="fr-FR" sz="2200" dirty="0">
                <a:solidFill>
                  <a:srgbClr val="333333"/>
                </a:solidFill>
                <a:latin typeface="Calibri" charset="0"/>
              </a:rPr>
              <a:t>PROJET DE VIE </a:t>
            </a:r>
            <a:endParaRPr lang="fr-FR" sz="3600" b="0" kern="1200" dirty="0">
              <a:latin typeface="Helvetica Neue Medium"/>
              <a:ea typeface="Helvetica Neue Medium"/>
              <a:cs typeface="Helvetica Neue Medium"/>
            </a:endParaRPr>
          </a:p>
        </p:txBody>
      </p:sp>
      <p:sp>
        <p:nvSpPr>
          <p:cNvPr id="24" name="ZoneTexte 23">
            <a:extLst>
              <a:ext uri="{FF2B5EF4-FFF2-40B4-BE49-F238E27FC236}">
                <a16:creationId xmlns:a16="http://schemas.microsoft.com/office/drawing/2014/main" id="{838A3F13-DB9F-0A45-B0BB-1D9C5C9E12FF}"/>
              </a:ext>
            </a:extLst>
          </p:cNvPr>
          <p:cNvSpPr txBox="1"/>
          <p:nvPr/>
        </p:nvSpPr>
        <p:spPr>
          <a:xfrm>
            <a:off x="20926426" y="5222492"/>
            <a:ext cx="2940572" cy="1200329"/>
          </a:xfrm>
          <a:prstGeom prst="rect">
            <a:avLst/>
          </a:prstGeom>
          <a:noFill/>
        </p:spPr>
        <p:txBody>
          <a:bodyPr wrap="square" rtlCol="0">
            <a:spAutoFit/>
          </a:bodyPr>
          <a:lstStyle/>
          <a:p>
            <a:pPr defTabSz="1828800" hangingPunct="1"/>
            <a:r>
              <a:rPr lang="fr-FR" sz="2400" kern="1200" dirty="0">
                <a:solidFill>
                  <a:srgbClr val="333333"/>
                </a:solidFill>
                <a:latin typeface="Calibri"/>
              </a:rPr>
              <a:t>PATIENTS :</a:t>
            </a:r>
          </a:p>
          <a:p>
            <a:pPr defTabSz="1828800" hangingPunct="1"/>
            <a:r>
              <a:rPr lang="fr-FR" sz="2400" b="0" kern="1200" dirty="0">
                <a:solidFill>
                  <a:srgbClr val="333333"/>
                </a:solidFill>
                <a:latin typeface="Calibri"/>
              </a:rPr>
              <a:t>EXPERTS DE LA VIE AVEC LA MALADIE</a:t>
            </a:r>
          </a:p>
        </p:txBody>
      </p:sp>
    </p:spTree>
    <p:extLst>
      <p:ext uri="{BB962C8B-B14F-4D97-AF65-F5344CB8AC3E}">
        <p14:creationId xmlns:p14="http://schemas.microsoft.com/office/powerpoint/2010/main" val="3132692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2000" fill="hold"/>
                                        <p:tgtEl>
                                          <p:spTgt spid="40"/>
                                        </p:tgtEl>
                                        <p:attrNameLst>
                                          <p:attrName>ppt_x</p:attrName>
                                        </p:attrNameLst>
                                      </p:cBhvr>
                                      <p:tavLst>
                                        <p:tav tm="0">
                                          <p:val>
                                            <p:strVal val="0-#ppt_w/2"/>
                                          </p:val>
                                        </p:tav>
                                        <p:tav tm="100000">
                                          <p:val>
                                            <p:strVal val="#ppt_x"/>
                                          </p:val>
                                        </p:tav>
                                      </p:tavLst>
                                    </p:anim>
                                    <p:anim calcmode="lin" valueType="num">
                                      <p:cBhvr additive="base">
                                        <p:cTn id="8" dur="200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100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2000" fill="hold"/>
                                        <p:tgtEl>
                                          <p:spTgt spid="30"/>
                                        </p:tgtEl>
                                        <p:attrNameLst>
                                          <p:attrName>ppt_x</p:attrName>
                                        </p:attrNameLst>
                                      </p:cBhvr>
                                      <p:tavLst>
                                        <p:tav tm="0">
                                          <p:val>
                                            <p:strVal val="0-#ppt_w/2"/>
                                          </p:val>
                                        </p:tav>
                                        <p:tav tm="100000">
                                          <p:val>
                                            <p:strVal val="#ppt_x"/>
                                          </p:val>
                                        </p:tav>
                                      </p:tavLst>
                                    </p:anim>
                                    <p:anim calcmode="lin" valueType="num">
                                      <p:cBhvr additive="base">
                                        <p:cTn id="12" dur="2000" fill="hold"/>
                                        <p:tgtEl>
                                          <p:spTgt spid="3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100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2000" fill="hold"/>
                                        <p:tgtEl>
                                          <p:spTgt spid="34"/>
                                        </p:tgtEl>
                                        <p:attrNameLst>
                                          <p:attrName>ppt_x</p:attrName>
                                        </p:attrNameLst>
                                      </p:cBhvr>
                                      <p:tavLst>
                                        <p:tav tm="0">
                                          <p:val>
                                            <p:strVal val="0-#ppt_w/2"/>
                                          </p:val>
                                        </p:tav>
                                        <p:tav tm="100000">
                                          <p:val>
                                            <p:strVal val="#ppt_x"/>
                                          </p:val>
                                        </p:tav>
                                      </p:tavLst>
                                    </p:anim>
                                    <p:anim calcmode="lin" valueType="num">
                                      <p:cBhvr additive="base">
                                        <p:cTn id="16" dur="2000" fill="hold"/>
                                        <p:tgtEl>
                                          <p:spTgt spid="34"/>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3000"/>
                            </p:stCondLst>
                            <p:childTnLst>
                              <p:par>
                                <p:cTn id="18" presetID="2" presetClass="entr" presetSubtype="9" fill="hold" nodeType="afterEffect">
                                  <p:stCondLst>
                                    <p:cond delay="0"/>
                                  </p:stCondLst>
                                  <p:childTnLst>
                                    <p:set>
                                      <p:cBhvr>
                                        <p:cTn id="19" dur="1" fill="hold">
                                          <p:stCondLst>
                                            <p:cond delay="0"/>
                                          </p:stCondLst>
                                        </p:cTn>
                                        <p:tgtEl>
                                          <p:spTgt spid="56"/>
                                        </p:tgtEl>
                                        <p:attrNameLst>
                                          <p:attrName>style.visibility</p:attrName>
                                        </p:attrNameLst>
                                      </p:cBhvr>
                                      <p:to>
                                        <p:strVal val="visible"/>
                                      </p:to>
                                    </p:set>
                                    <p:anim calcmode="lin" valueType="num">
                                      <p:cBhvr additive="base">
                                        <p:cTn id="20" dur="500" fill="hold"/>
                                        <p:tgtEl>
                                          <p:spTgt spid="56"/>
                                        </p:tgtEl>
                                        <p:attrNameLst>
                                          <p:attrName>ppt_x</p:attrName>
                                        </p:attrNameLst>
                                      </p:cBhvr>
                                      <p:tavLst>
                                        <p:tav tm="0">
                                          <p:val>
                                            <p:strVal val="0-#ppt_w/2"/>
                                          </p:val>
                                        </p:tav>
                                        <p:tav tm="100000">
                                          <p:val>
                                            <p:strVal val="#ppt_x"/>
                                          </p:val>
                                        </p:tav>
                                      </p:tavLst>
                                    </p:anim>
                                    <p:anim calcmode="lin" valueType="num">
                                      <p:cBhvr additive="base">
                                        <p:cTn id="21" dur="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endParaRPr lang="fr-FR" dirty="0"/>
          </a:p>
        </p:txBody>
      </p:sp>
      <p:sp>
        <p:nvSpPr>
          <p:cNvPr id="11" name="ZoneTexte 10"/>
          <p:cNvSpPr txBox="1"/>
          <p:nvPr/>
        </p:nvSpPr>
        <p:spPr>
          <a:xfrm>
            <a:off x="18819775" y="13272846"/>
            <a:ext cx="2073326" cy="430887"/>
          </a:xfrm>
          <a:prstGeom prst="rect">
            <a:avLst/>
          </a:prstGeom>
          <a:noFill/>
        </p:spPr>
        <p:txBody>
          <a:bodyPr wrap="square" rtlCol="0">
            <a:spAutoFit/>
          </a:bodyPr>
          <a:lstStyle/>
          <a:p>
            <a:pPr algn="l" defTabSz="914400" hangingPunct="1"/>
            <a:r>
              <a:rPr lang="fr-FR" sz="2200" b="0" i="1" kern="1200" dirty="0">
                <a:solidFill>
                  <a:prstClr val="black"/>
                </a:solidFill>
                <a:latin typeface="Gill Sans MT"/>
              </a:rPr>
              <a:t>© DCPP 2013</a:t>
            </a:r>
          </a:p>
        </p:txBody>
      </p:sp>
      <p:pic>
        <p:nvPicPr>
          <p:cNvPr id="27" name="Picture 6"/>
          <p:cNvPicPr>
            <a:picLocks noChangeAspect="1"/>
          </p:cNvPicPr>
          <p:nvPr/>
        </p:nvPicPr>
        <p:blipFill>
          <a:blip r:embed="rId2"/>
          <a:stretch>
            <a:fillRect/>
          </a:stretch>
        </p:blipFill>
        <p:spPr>
          <a:xfrm>
            <a:off x="6595255" y="2950442"/>
            <a:ext cx="11803834" cy="10335844"/>
          </a:xfrm>
          <a:prstGeom prst="rect">
            <a:avLst/>
          </a:prstGeom>
        </p:spPr>
      </p:pic>
      <p:sp>
        <p:nvSpPr>
          <p:cNvPr id="29" name="ZoneTexte 28"/>
          <p:cNvSpPr txBox="1"/>
          <p:nvPr/>
        </p:nvSpPr>
        <p:spPr>
          <a:xfrm>
            <a:off x="19122732" y="6381996"/>
            <a:ext cx="4012572" cy="5016758"/>
          </a:xfrm>
          <a:prstGeom prst="rect">
            <a:avLst/>
          </a:prstGeom>
          <a:noFill/>
        </p:spPr>
        <p:txBody>
          <a:bodyPr wrap="square" rtlCol="0">
            <a:spAutoFit/>
          </a:bodyPr>
          <a:lstStyle/>
          <a:p>
            <a:pPr defTabSz="1828800" hangingPunct="1"/>
            <a:r>
              <a:rPr lang="fr-FR" sz="4000" kern="1200" dirty="0">
                <a:solidFill>
                  <a:srgbClr val="333333"/>
                </a:solidFill>
                <a:latin typeface="Calibri"/>
              </a:rPr>
              <a:t>PATIENTS (ET PROCHES) :</a:t>
            </a:r>
          </a:p>
          <a:p>
            <a:pPr defTabSz="1828800" hangingPunct="1"/>
            <a:r>
              <a:rPr lang="fr-FR" sz="4000" b="0" kern="1200" dirty="0">
                <a:solidFill>
                  <a:srgbClr val="333333"/>
                </a:solidFill>
                <a:latin typeface="Calibri"/>
              </a:rPr>
              <a:t>EXPERTS DE LA VIE AVEC LA MALADIE ET L’UTILISATION DU SYSTÈME DE SANTÉ</a:t>
            </a:r>
          </a:p>
        </p:txBody>
      </p:sp>
      <p:sp>
        <p:nvSpPr>
          <p:cNvPr id="3" name="Rectangle 2">
            <a:extLst>
              <a:ext uri="{FF2B5EF4-FFF2-40B4-BE49-F238E27FC236}">
                <a16:creationId xmlns:a16="http://schemas.microsoft.com/office/drawing/2014/main" id="{2F17DACB-5A66-B745-B37B-0D58A89C19AD}"/>
              </a:ext>
            </a:extLst>
          </p:cNvPr>
          <p:cNvSpPr/>
          <p:nvPr/>
        </p:nvSpPr>
        <p:spPr>
          <a:xfrm>
            <a:off x="6401172" y="5757461"/>
            <a:ext cx="12192000" cy="4721805"/>
          </a:xfrm>
          <a:prstGeom prst="rect">
            <a:avLst/>
          </a:prstGeom>
        </p:spPr>
        <p:txBody>
          <a:bodyPr>
            <a:spAutoFit/>
          </a:bodyPr>
          <a:lstStyle/>
          <a:p>
            <a:pPr>
              <a:spcBef>
                <a:spcPts val="450"/>
              </a:spcBef>
            </a:pPr>
            <a:r>
              <a:rPr lang="fr-FR" sz="2800" dirty="0">
                <a:solidFill>
                  <a:srgbClr val="333333"/>
                </a:solidFill>
                <a:latin typeface="Calibri" charset="0"/>
              </a:rPr>
              <a:t>PRISE DE DÉCISION </a:t>
            </a:r>
            <a:br>
              <a:rPr lang="fr-FR" sz="2800" dirty="0">
                <a:solidFill>
                  <a:srgbClr val="333333"/>
                </a:solidFill>
                <a:latin typeface="Calibri" charset="0"/>
              </a:rPr>
            </a:br>
            <a:r>
              <a:rPr lang="fr-FR" sz="2800" dirty="0">
                <a:solidFill>
                  <a:srgbClr val="333333"/>
                </a:solidFill>
                <a:latin typeface="Calibri" charset="0"/>
              </a:rPr>
              <a:t>LIBRE ET ÉCLAIRÉE</a:t>
            </a:r>
          </a:p>
          <a:p>
            <a:pPr>
              <a:spcBef>
                <a:spcPts val="450"/>
              </a:spcBef>
            </a:pPr>
            <a:r>
              <a:rPr lang="fr-FR" sz="2800" dirty="0">
                <a:solidFill>
                  <a:srgbClr val="333333"/>
                </a:solidFill>
                <a:latin typeface="Calibri" charset="0"/>
              </a:rPr>
              <a:t>RECONNAISSANCE ET MOBILISA-</a:t>
            </a:r>
          </a:p>
          <a:p>
            <a:pPr>
              <a:spcBef>
                <a:spcPts val="450"/>
              </a:spcBef>
            </a:pPr>
            <a:r>
              <a:rPr lang="fr-FR" sz="2800" dirty="0">
                <a:solidFill>
                  <a:srgbClr val="333333"/>
                </a:solidFill>
                <a:latin typeface="Calibri" charset="0"/>
              </a:rPr>
              <a:t>TION DES SAVOIRS EXPÉRIENTIELS</a:t>
            </a:r>
          </a:p>
          <a:p>
            <a:pPr>
              <a:spcBef>
                <a:spcPts val="450"/>
              </a:spcBef>
            </a:pPr>
            <a:r>
              <a:rPr lang="fr-FR" sz="2800" dirty="0">
                <a:solidFill>
                  <a:srgbClr val="333333"/>
                </a:solidFill>
                <a:latin typeface="Calibri" charset="0"/>
              </a:rPr>
              <a:t>MEMBRE DE L’ÉQUIPE DE SOINS </a:t>
            </a:r>
            <a:br>
              <a:rPr lang="fr-FR" sz="2800" dirty="0">
                <a:solidFill>
                  <a:srgbClr val="333333"/>
                </a:solidFill>
                <a:latin typeface="Calibri" charset="0"/>
              </a:rPr>
            </a:br>
            <a:r>
              <a:rPr lang="fr-FR" sz="2800" dirty="0">
                <a:solidFill>
                  <a:srgbClr val="333333"/>
                </a:solidFill>
                <a:latin typeface="Calibri" charset="0"/>
              </a:rPr>
              <a:t>POUR SES SOINS</a:t>
            </a:r>
          </a:p>
          <a:p>
            <a:pPr>
              <a:spcBef>
                <a:spcPts val="450"/>
              </a:spcBef>
            </a:pPr>
            <a:r>
              <a:rPr lang="fr-FR" sz="2800" dirty="0">
                <a:solidFill>
                  <a:srgbClr val="333333"/>
                </a:solidFill>
                <a:latin typeface="Calibri" charset="0"/>
              </a:rPr>
              <a:t>DÉVELOPPEMENT DE </a:t>
            </a:r>
            <a:br>
              <a:rPr lang="fr-FR" sz="2800" dirty="0">
                <a:solidFill>
                  <a:srgbClr val="333333"/>
                </a:solidFill>
                <a:latin typeface="Calibri" charset="0"/>
              </a:rPr>
            </a:br>
            <a:r>
              <a:rPr lang="fr-FR" sz="2800" dirty="0">
                <a:solidFill>
                  <a:srgbClr val="333333"/>
                </a:solidFill>
                <a:latin typeface="Calibri" charset="0"/>
              </a:rPr>
              <a:t>COMPÉTENCES DE SOINS</a:t>
            </a:r>
          </a:p>
          <a:p>
            <a:pPr>
              <a:spcBef>
                <a:spcPts val="450"/>
              </a:spcBef>
            </a:pPr>
            <a:r>
              <a:rPr lang="fr-FR" sz="2800" dirty="0">
                <a:solidFill>
                  <a:srgbClr val="333333"/>
                </a:solidFill>
                <a:latin typeface="Calibri" charset="0"/>
              </a:rPr>
              <a:t>MOBILISATION D’UN </a:t>
            </a:r>
          </a:p>
          <a:p>
            <a:r>
              <a:rPr lang="fr-FR" sz="2800" dirty="0">
                <a:solidFill>
                  <a:srgbClr val="333333"/>
                </a:solidFill>
                <a:latin typeface="Calibri" charset="0"/>
              </a:rPr>
              <a:t>PROJET DE VIE  </a:t>
            </a:r>
          </a:p>
        </p:txBody>
      </p:sp>
      <p:sp>
        <p:nvSpPr>
          <p:cNvPr id="8" name="Rectangle">
            <a:extLst>
              <a:ext uri="{FF2B5EF4-FFF2-40B4-BE49-F238E27FC236}">
                <a16:creationId xmlns:a16="http://schemas.microsoft.com/office/drawing/2014/main" id="{52FAF1A8-1EA2-504B-8AFB-18C9B3E91D38}"/>
              </a:ext>
            </a:extLst>
          </p:cNvPr>
          <p:cNvSpPr/>
          <p:nvPr/>
        </p:nvSpPr>
        <p:spPr>
          <a:xfrm>
            <a:off x="18791" y="268561"/>
            <a:ext cx="24402010" cy="1872473"/>
          </a:xfrm>
          <a:prstGeom prst="rect">
            <a:avLst/>
          </a:prstGeom>
          <a:solidFill>
            <a:srgbClr val="0672B1"/>
          </a:solidFill>
          <a:ln w="12700">
            <a:miter lim="400000"/>
          </a:ln>
        </p:spPr>
        <p:txBody>
          <a:bodyPr lIns="0" tIns="0" rIns="0" bIns="0" anchor="ctr"/>
          <a:lstStyle/>
          <a:p>
            <a:pPr algn="l">
              <a:defRPr sz="3200" b="0">
                <a:solidFill>
                  <a:srgbClr val="FFFFFF"/>
                </a:solidFill>
                <a:latin typeface="+mn-lt"/>
                <a:ea typeface="+mn-ea"/>
                <a:cs typeface="+mn-cs"/>
                <a:sym typeface="Helvetica Neue Medium"/>
              </a:defRPr>
            </a:pPr>
            <a:r>
              <a:rPr lang="fr-FR" sz="6000" b="0" dirty="0">
                <a:solidFill>
                  <a:srgbClr val="FFFFFF"/>
                </a:solidFill>
                <a:sym typeface="Helvetica Neue Medium"/>
              </a:rPr>
              <a:t>        LE MODÈLE DU PARTENARIAT PATIENT</a:t>
            </a:r>
            <a:br>
              <a:rPr lang="fr-FR" sz="6000" b="0" dirty="0">
                <a:solidFill>
                  <a:srgbClr val="FFFFFF"/>
                </a:solidFill>
                <a:sym typeface="Helvetica Neue Medium"/>
              </a:rPr>
            </a:br>
            <a:r>
              <a:rPr lang="fr-FR" sz="6000" b="0" dirty="0">
                <a:solidFill>
                  <a:srgbClr val="FFFFFF"/>
                </a:solidFill>
                <a:sym typeface="Helvetica Neue Medium"/>
              </a:rPr>
              <a:t>		</a:t>
            </a:r>
            <a:r>
              <a:rPr lang="mr-IN" sz="6000" b="0" dirty="0">
                <a:solidFill>
                  <a:srgbClr val="FFFFFF"/>
                </a:solidFill>
                <a:sym typeface="Helvetica Neue Medium"/>
              </a:rPr>
              <a:t>…</a:t>
            </a:r>
            <a:r>
              <a:rPr lang="fr-CA" sz="6000" b="0" dirty="0">
                <a:solidFill>
                  <a:srgbClr val="FFFFFF"/>
                </a:solidFill>
                <a:sym typeface="Helvetica Neue Medium"/>
              </a:rPr>
              <a:t>un changement culturel</a:t>
            </a:r>
            <a:endParaRPr sz="28700" dirty="0">
              <a:solidFill>
                <a:srgbClr val="FFFFFF"/>
              </a:solidFill>
              <a:latin typeface="Helvetica Neue Medium"/>
              <a:ea typeface="Helvetica Neue Medium"/>
              <a:cs typeface="Helvetica Neue Medium"/>
              <a:sym typeface="Helvetica Neue Medium"/>
            </a:endParaRPr>
          </a:p>
        </p:txBody>
      </p:sp>
      <p:sp>
        <p:nvSpPr>
          <p:cNvPr id="9" name="Rectangle">
            <a:extLst>
              <a:ext uri="{FF2B5EF4-FFF2-40B4-BE49-F238E27FC236}">
                <a16:creationId xmlns:a16="http://schemas.microsoft.com/office/drawing/2014/main" id="{0502170B-3A0A-844A-86C8-6C1EB223D911}"/>
              </a:ext>
            </a:extLst>
          </p:cNvPr>
          <p:cNvSpPr/>
          <p:nvPr/>
        </p:nvSpPr>
        <p:spPr>
          <a:xfrm>
            <a:off x="18791" y="16095"/>
            <a:ext cx="24402010" cy="2666723"/>
          </a:xfrm>
          <a:prstGeom prst="rect">
            <a:avLst/>
          </a:prstGeom>
          <a:solidFill>
            <a:srgbClr val="0672B1"/>
          </a:solidFill>
          <a:ln w="12700">
            <a:miter lim="400000"/>
          </a:ln>
        </p:spPr>
        <p:txBody>
          <a:bodyPr lIns="0" tIns="0" rIns="0" bIns="0" anchor="ctr"/>
          <a:lstStyle/>
          <a:p>
            <a:pPr algn="l">
              <a:defRPr sz="3200" b="0">
                <a:solidFill>
                  <a:srgbClr val="FFFFFF"/>
                </a:solidFill>
                <a:latin typeface="+mn-lt"/>
                <a:ea typeface="+mn-ea"/>
                <a:cs typeface="+mn-cs"/>
                <a:sym typeface="Helvetica Neue Medium"/>
              </a:defRPr>
            </a:pPr>
            <a:r>
              <a:rPr lang="fr-FR" sz="6000" b="0" dirty="0">
                <a:solidFill>
                  <a:srgbClr val="FFFFFF"/>
                </a:solidFill>
                <a:sym typeface="Helvetica Neue Medium"/>
              </a:rPr>
              <a:t>        LE MODÈLE DU PARTENARIAT PATIENT</a:t>
            </a:r>
            <a:br>
              <a:rPr lang="fr-FR" sz="6000" b="0" dirty="0">
                <a:solidFill>
                  <a:srgbClr val="FFFFFF"/>
                </a:solidFill>
                <a:sym typeface="Helvetica Neue Medium"/>
              </a:rPr>
            </a:br>
            <a:r>
              <a:rPr lang="fr-FR" sz="6000" b="0" dirty="0">
                <a:solidFill>
                  <a:srgbClr val="FFFFFF"/>
                </a:solidFill>
                <a:sym typeface="Helvetica Neue Medium"/>
              </a:rPr>
              <a:t>		</a:t>
            </a:r>
            <a:r>
              <a:rPr lang="mr-IN" sz="6000" b="0" dirty="0">
                <a:solidFill>
                  <a:srgbClr val="FFFFFF"/>
                </a:solidFill>
                <a:sym typeface="Helvetica Neue Medium"/>
              </a:rPr>
              <a:t>…</a:t>
            </a:r>
            <a:r>
              <a:rPr lang="fr-CA" sz="6000" b="0" dirty="0">
                <a:solidFill>
                  <a:srgbClr val="FFFFFF"/>
                </a:solidFill>
                <a:sym typeface="Helvetica Neue Medium"/>
              </a:rPr>
              <a:t>un changement culturel</a:t>
            </a:r>
            <a:endParaRPr sz="28700" dirty="0">
              <a:solidFill>
                <a:srgbClr val="FFFFFF"/>
              </a:solidFill>
              <a:latin typeface="Helvetica Neue Medium"/>
              <a:ea typeface="Helvetica Neue Medium"/>
              <a:cs typeface="Helvetica Neue Medium"/>
              <a:sym typeface="Helvetica Neue Medium"/>
            </a:endParaRPr>
          </a:p>
        </p:txBody>
      </p:sp>
      <p:sp>
        <p:nvSpPr>
          <p:cNvPr id="12" name="ZoneTexte 11">
            <a:extLst>
              <a:ext uri="{FF2B5EF4-FFF2-40B4-BE49-F238E27FC236}">
                <a16:creationId xmlns:a16="http://schemas.microsoft.com/office/drawing/2014/main" id="{EB693B00-38D9-BE44-912C-8D16D50984E7}"/>
              </a:ext>
            </a:extLst>
          </p:cNvPr>
          <p:cNvSpPr txBox="1"/>
          <p:nvPr/>
        </p:nvSpPr>
        <p:spPr>
          <a:xfrm>
            <a:off x="1396726" y="6381997"/>
            <a:ext cx="4588188" cy="2554545"/>
          </a:xfrm>
          <a:prstGeom prst="rect">
            <a:avLst/>
          </a:prstGeom>
          <a:noFill/>
        </p:spPr>
        <p:txBody>
          <a:bodyPr wrap="square" rtlCol="0">
            <a:spAutoFit/>
          </a:bodyPr>
          <a:lstStyle/>
          <a:p>
            <a:pPr defTabSz="1828800" hangingPunct="1"/>
            <a:r>
              <a:rPr lang="fr-FR" sz="4000" kern="1200" dirty="0">
                <a:solidFill>
                  <a:srgbClr val="333333"/>
                </a:solidFill>
                <a:latin typeface="Calibri"/>
              </a:rPr>
              <a:t>PROFESSIONNELS</a:t>
            </a:r>
          </a:p>
          <a:p>
            <a:pPr defTabSz="1828800" hangingPunct="1"/>
            <a:r>
              <a:rPr lang="fr-FR" sz="4000" kern="1200" dirty="0">
                <a:solidFill>
                  <a:srgbClr val="333333"/>
                </a:solidFill>
                <a:latin typeface="Calibri"/>
              </a:rPr>
              <a:t>DE LA SANTÉ : </a:t>
            </a:r>
          </a:p>
          <a:p>
            <a:pPr defTabSz="1828800" hangingPunct="1"/>
            <a:r>
              <a:rPr lang="fr-FR" sz="4000" b="0" kern="1200" dirty="0">
                <a:solidFill>
                  <a:srgbClr val="333333"/>
                </a:solidFill>
                <a:latin typeface="Calibri"/>
              </a:rPr>
              <a:t>EXPERTS DE LA MALADIE</a:t>
            </a:r>
          </a:p>
        </p:txBody>
      </p:sp>
    </p:spTree>
    <p:extLst>
      <p:ext uri="{BB962C8B-B14F-4D97-AF65-F5344CB8AC3E}">
        <p14:creationId xmlns:p14="http://schemas.microsoft.com/office/powerpoint/2010/main" val="919559172"/>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xmlns:p14="http://schemas.microsoft.com/office/powerpoint/2010/main" spd="slow">
        <p:wipe dir="r"/>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B786"/>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2_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B786"/>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1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B786"/>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B786"/>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1_Modèle CEPPP (Bilingue)">
  <a:themeElements>
    <a:clrScheme name="CEPPP 2 1">
      <a:dk1>
        <a:srgbClr val="333333"/>
      </a:dk1>
      <a:lt1>
        <a:srgbClr val="FFFFFF"/>
      </a:lt1>
      <a:dk2>
        <a:srgbClr val="0C4169"/>
      </a:dk2>
      <a:lt2>
        <a:srgbClr val="E7E6E6"/>
      </a:lt2>
      <a:accent1>
        <a:srgbClr val="8BD3D9"/>
      </a:accent1>
      <a:accent2>
        <a:srgbClr val="288DC0"/>
      </a:accent2>
      <a:accent3>
        <a:srgbClr val="0064A8"/>
      </a:accent3>
      <a:accent4>
        <a:srgbClr val="B32371"/>
      </a:accent4>
      <a:accent5>
        <a:srgbClr val="A3CF5E"/>
      </a:accent5>
      <a:accent6>
        <a:srgbClr val="D3E38E"/>
      </a:accent6>
      <a:hlink>
        <a:srgbClr val="288DC0"/>
      </a:hlink>
      <a:folHlink>
        <a:srgbClr val="288DC0"/>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le CEPPP (Bilingue)" id="{522CA667-CD84-7441-B276-9A29149D52E7}" vid="{C156BDAE-C58B-E847-AF26-896482702420}"/>
    </a:ext>
  </a:extLst>
</a:theme>
</file>

<file path=ppt/theme/theme8.xml><?xml version="1.0" encoding="utf-8"?>
<a:theme xmlns:a="http://schemas.openxmlformats.org/drawingml/2006/main" name="2_Modèle CEPPP (Bilingue)">
  <a:themeElements>
    <a:clrScheme name="CEPPP 2 1">
      <a:dk1>
        <a:srgbClr val="333333"/>
      </a:dk1>
      <a:lt1>
        <a:srgbClr val="FFFFFF"/>
      </a:lt1>
      <a:dk2>
        <a:srgbClr val="0C4169"/>
      </a:dk2>
      <a:lt2>
        <a:srgbClr val="E7E6E6"/>
      </a:lt2>
      <a:accent1>
        <a:srgbClr val="8BD3D9"/>
      </a:accent1>
      <a:accent2>
        <a:srgbClr val="288DC0"/>
      </a:accent2>
      <a:accent3>
        <a:srgbClr val="0064A8"/>
      </a:accent3>
      <a:accent4>
        <a:srgbClr val="B32371"/>
      </a:accent4>
      <a:accent5>
        <a:srgbClr val="A3CF5E"/>
      </a:accent5>
      <a:accent6>
        <a:srgbClr val="D3E38E"/>
      </a:accent6>
      <a:hlink>
        <a:srgbClr val="288DC0"/>
      </a:hlink>
      <a:folHlink>
        <a:srgbClr val="288DC0"/>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le CEPPP (Bilingue)" id="{522CA667-CD84-7441-B276-9A29149D52E7}" vid="{C156BDAE-C58B-E847-AF26-896482702420}"/>
    </a:ext>
  </a:extLst>
</a:theme>
</file>

<file path=ppt/theme/theme9.xml><?xml version="1.0" encoding="utf-8"?>
<a:theme xmlns:a="http://schemas.openxmlformats.org/drawingml/2006/main" name="CRCHUM_UdeM_16_9">
  <a:themeElements>
    <a:clrScheme name="Personnalisée 5">
      <a:dk1>
        <a:srgbClr val="004071"/>
      </a:dk1>
      <a:lt1>
        <a:sysClr val="window" lastClr="FFFFFF"/>
      </a:lt1>
      <a:dk2>
        <a:srgbClr val="000000"/>
      </a:dk2>
      <a:lt2>
        <a:srgbClr val="6DCFF6"/>
      </a:lt2>
      <a:accent1>
        <a:srgbClr val="004071"/>
      </a:accent1>
      <a:accent2>
        <a:srgbClr val="6DCFF6"/>
      </a:accent2>
      <a:accent3>
        <a:srgbClr val="FFFCD5"/>
      </a:accent3>
      <a:accent4>
        <a:srgbClr val="72BF44"/>
      </a:accent4>
      <a:accent5>
        <a:srgbClr val="00A88E"/>
      </a:accent5>
      <a:accent6>
        <a:srgbClr val="2FABCA"/>
      </a:accent6>
      <a:hlink>
        <a:srgbClr val="63635F"/>
      </a:hlink>
      <a:folHlink>
        <a:srgbClr val="88878C"/>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33911</TotalTime>
  <Words>8493</Words>
  <Application>Microsoft Macintosh PowerPoint</Application>
  <PresentationFormat>Personnalisé</PresentationFormat>
  <Paragraphs>704</Paragraphs>
  <Slides>51</Slides>
  <Notes>40</Notes>
  <HiddenSlides>0</HiddenSlides>
  <MMClips>0</MMClips>
  <ScaleCrop>false</ScaleCrop>
  <HeadingPairs>
    <vt:vector size="6" baseType="variant">
      <vt:variant>
        <vt:lpstr>Polices utilisées</vt:lpstr>
      </vt:variant>
      <vt:variant>
        <vt:i4>21</vt:i4>
      </vt:variant>
      <vt:variant>
        <vt:lpstr>Thème</vt:lpstr>
      </vt:variant>
      <vt:variant>
        <vt:i4>11</vt:i4>
      </vt:variant>
      <vt:variant>
        <vt:lpstr>Titres des diapositives</vt:lpstr>
      </vt:variant>
      <vt:variant>
        <vt:i4>51</vt:i4>
      </vt:variant>
    </vt:vector>
  </HeadingPairs>
  <TitlesOfParts>
    <vt:vector size="83" baseType="lpstr">
      <vt:lpstr>Arial</vt:lpstr>
      <vt:lpstr>Calibri</vt:lpstr>
      <vt:lpstr>Calibri Light</vt:lpstr>
      <vt:lpstr>Candara</vt:lpstr>
      <vt:lpstr>Century Gothic</vt:lpstr>
      <vt:lpstr>Gill Sans MT</vt:lpstr>
      <vt:lpstr>Graphie</vt:lpstr>
      <vt:lpstr>Helvetica</vt:lpstr>
      <vt:lpstr>Helvetica Neue</vt:lpstr>
      <vt:lpstr>Helvetica Neue Medium</vt:lpstr>
      <vt:lpstr>Lato</vt:lpstr>
      <vt:lpstr>Lato Bold</vt:lpstr>
      <vt:lpstr>Lato Light</vt:lpstr>
      <vt:lpstr>Lato Regular</vt:lpstr>
      <vt:lpstr>Raleway Black</vt:lpstr>
      <vt:lpstr>Roboto Light</vt:lpstr>
      <vt:lpstr>Times</vt:lpstr>
      <vt:lpstr>Times New Roman</vt:lpstr>
      <vt:lpstr>Verdana</vt:lpstr>
      <vt:lpstr>Wingdings</vt:lpstr>
      <vt:lpstr>Wingdings 2</vt:lpstr>
      <vt:lpstr>White</vt:lpstr>
      <vt:lpstr>Thème Office</vt:lpstr>
      <vt:lpstr>1_HDOfficeLightV0</vt:lpstr>
      <vt:lpstr>1_White</vt:lpstr>
      <vt:lpstr>1_Thème Office</vt:lpstr>
      <vt:lpstr>2_White</vt:lpstr>
      <vt:lpstr>1_Modèle CEPPP (Bilingue)</vt:lpstr>
      <vt:lpstr>2_Modèle CEPPP (Bilingue)</vt:lpstr>
      <vt:lpstr>CRCHUM_UdeM_16_9</vt:lpstr>
      <vt:lpstr>2_Thème Office</vt:lpstr>
      <vt:lpstr>3_Thème Office</vt:lpstr>
      <vt:lpstr>Présentation PowerPoint</vt:lpstr>
      <vt:lpstr>Présentation PowerPoint</vt:lpstr>
      <vt:lpstr>Présentation PowerPoint</vt:lpstr>
      <vt:lpstr>Présentation PowerPoint</vt:lpstr>
      <vt:lpstr>Présentation PowerPoint</vt:lpstr>
      <vt:lpstr>Présentation PowerPoint</vt:lpstr>
      <vt:lpstr>Les savoirs expérientiels c’est …</vt:lpstr>
      <vt:lpstr>Présentation PowerPoint</vt:lpstr>
      <vt:lpstr>Présentation PowerPoint</vt:lpstr>
      <vt:lpstr>Co-CONSTRUIRE « AVEC » L’USAGER à tous les niveaux du système de santé et de services sociaux</vt:lpstr>
      <vt:lpstr>Présentation PowerPoint</vt:lpstr>
      <vt:lpstr>Construire ensemble : un défi de synchronisation</vt:lpstr>
      <vt:lpstr>Présentation PowerPoint</vt:lpstr>
      <vt:lpstr>Présentation PowerPoint</vt:lpstr>
      <vt:lpstr>Particularités entre la France et le Québec </vt:lpstr>
      <vt:lpstr>Présentation PowerPoint</vt:lpstr>
      <vt:lpstr>Présentation PowerPoint</vt:lpstr>
      <vt:lpstr>Présentation PowerPoint</vt:lpstr>
      <vt:lpstr>Présentation PowerPoint</vt:lpstr>
      <vt:lpstr>Au niveau clinique : la relation de soins </vt:lpstr>
      <vt:lpstr>Définition de l’expérience patient</vt:lpstr>
      <vt:lpstr>Recueil qualitatif de l’expérience patient</vt:lpstr>
      <vt:lpstr>Recueil quantitatif de l’expérience patient</vt:lpstr>
      <vt:lpstr>Mesure de l’expérience patient</vt:lpstr>
      <vt:lpstr>Au niveau clinique : le soutien par les pairs</vt:lpstr>
      <vt:lpstr>Exemples d’activités que peuvent faire les PA</vt:lpstr>
      <vt:lpstr>Présentation PowerPoint</vt:lpstr>
      <vt:lpstr>Présentation PowerPoint</vt:lpstr>
      <vt:lpstr>Comité d’amélioration continue</vt:lpstr>
      <vt:lpstr>Comité d’amélioration continue</vt:lpstr>
      <vt:lpstr>Comité d’amélioration continue</vt:lpstr>
      <vt:lpstr>Exemples d’engagement en pré-chirurgie</vt:lpstr>
      <vt:lpstr>Exemples d’engagement lors de la chirurgie  et après la chirurgie  </vt:lpstr>
      <vt:lpstr>Mesure des résultats de santé  pour et par les patients - PROMS</vt:lpstr>
      <vt:lpstr>Exemples de PROMS en chirurgie élective </vt:lpstr>
      <vt:lpstr>Présentation PowerPoint</vt:lpstr>
      <vt:lpstr>Présentation PowerPoint</vt:lpstr>
      <vt:lpstr>Exemple d’engagement au niveau de la gouvernance</vt:lpstr>
      <vt:lpstr>Présentation PowerPoint</vt:lpstr>
      <vt:lpstr>Pourquoi impliquer des patients en recherche?</vt:lpstr>
      <vt:lpstr>Présentation PowerPoint</vt:lpstr>
      <vt:lpstr>Présentation PowerPoint</vt:lpstr>
      <vt:lpstr>Présentation PowerPoint</vt:lpstr>
      <vt:lpstr>Compétences des patients accompagnateurs</vt:lpstr>
      <vt:lpstr>Formation des patients accompagnateurs</vt:lpstr>
      <vt:lpstr>Critères de sélection des patients partenaires ressources </vt:lpstr>
      <vt:lpstr>Leviers systémiques </vt:lpstr>
      <vt:lpstr>Boite à outils</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Cécile Vialaron</dc:creator>
  <cp:lastModifiedBy>marie-pascale pomey</cp:lastModifiedBy>
  <cp:revision>304</cp:revision>
  <cp:lastPrinted>2021-06-21T18:04:51Z</cp:lastPrinted>
  <dcterms:modified xsi:type="dcterms:W3CDTF">2021-06-21T18:06:19Z</dcterms:modified>
</cp:coreProperties>
</file>